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11/13/2023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06090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11/13/2023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1488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11/13/2023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9097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11/13/2023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5635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11/13/2023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4656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11/13/2023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55938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11/13/2023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9246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11/13/2023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45712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11/13/2023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24961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11/13/2023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219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11/13/2023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2173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11/13/2023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95153927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85303E-1D59-4477-A849-22C7FEACD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E83E6DFD-3CB7-3691-46C0-83875693CEDA}"/>
              </a:ext>
            </a:extLst>
          </p:cNvPr>
          <p:cNvSpPr>
            <a:spLocks noGrp="1"/>
          </p:cNvSpPr>
          <p:nvPr>
            <p:ph type="ctrTitle"/>
          </p:nvPr>
        </p:nvSpPr>
        <p:spPr>
          <a:xfrm>
            <a:off x="612648" y="557783"/>
            <a:ext cx="3901736" cy="3130807"/>
          </a:xfrm>
        </p:spPr>
        <p:txBody>
          <a:bodyPr>
            <a:normAutofit/>
          </a:bodyPr>
          <a:lstStyle/>
          <a:p>
            <a:r>
              <a:rPr lang="nl-NL" sz="6000">
                <a:solidFill>
                  <a:srgbClr val="FFFFFF"/>
                </a:solidFill>
              </a:rPr>
              <a:t>Project Week</a:t>
            </a:r>
            <a:endParaRPr lang="en-NL" sz="6000">
              <a:solidFill>
                <a:srgbClr val="FFFFFF"/>
              </a:solidFill>
            </a:endParaRPr>
          </a:p>
        </p:txBody>
      </p:sp>
      <p:sp>
        <p:nvSpPr>
          <p:cNvPr id="3" name="Subtitle 2">
            <a:extLst>
              <a:ext uri="{FF2B5EF4-FFF2-40B4-BE49-F238E27FC236}">
                <a16:creationId xmlns:a16="http://schemas.microsoft.com/office/drawing/2014/main" id="{B46B9FE0-E80D-FD53-E2CF-F6B52C39EF25}"/>
              </a:ext>
            </a:extLst>
          </p:cNvPr>
          <p:cNvSpPr>
            <a:spLocks noGrp="1"/>
          </p:cNvSpPr>
          <p:nvPr>
            <p:ph type="subTitle" idx="1"/>
          </p:nvPr>
        </p:nvSpPr>
        <p:spPr>
          <a:xfrm>
            <a:off x="612648" y="3902206"/>
            <a:ext cx="3901736" cy="2240529"/>
          </a:xfrm>
        </p:spPr>
        <p:txBody>
          <a:bodyPr>
            <a:normAutofit/>
          </a:bodyPr>
          <a:lstStyle/>
          <a:p>
            <a:r>
              <a:rPr lang="nl-NL" sz="2800">
                <a:solidFill>
                  <a:srgbClr val="FFFFFF"/>
                </a:solidFill>
              </a:rPr>
              <a:t>User story’s</a:t>
            </a:r>
            <a:endParaRPr lang="en-NL" sz="2800">
              <a:solidFill>
                <a:srgbClr val="FFFFFF"/>
              </a:solidFill>
            </a:endParaRPr>
          </a:p>
        </p:txBody>
      </p:sp>
      <p:pic>
        <p:nvPicPr>
          <p:cNvPr id="4" name="Picture 3" descr="A colorful dots in a swirl&#10;&#10;Description automatically generated with medium confidence">
            <a:extLst>
              <a:ext uri="{FF2B5EF4-FFF2-40B4-BE49-F238E27FC236}">
                <a16:creationId xmlns:a16="http://schemas.microsoft.com/office/drawing/2014/main" id="{4EF9F34A-C5E4-5E60-78E6-C1B15B1728DA}"/>
              </a:ext>
            </a:extLst>
          </p:cNvPr>
          <p:cNvPicPr>
            <a:picLocks noChangeAspect="1"/>
          </p:cNvPicPr>
          <p:nvPr/>
        </p:nvPicPr>
        <p:blipFill rotWithShape="1">
          <a:blip r:embed="rId2"/>
          <a:srcRect l="20862"/>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267820008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BD54-20B5-3479-975C-9448AA80E7C2}"/>
              </a:ext>
            </a:extLst>
          </p:cNvPr>
          <p:cNvSpPr>
            <a:spLocks noGrp="1"/>
          </p:cNvSpPr>
          <p:nvPr>
            <p:ph type="title"/>
          </p:nvPr>
        </p:nvSpPr>
        <p:spPr>
          <a:xfrm>
            <a:off x="609600" y="557784"/>
            <a:ext cx="7377404" cy="1325563"/>
          </a:xfrm>
        </p:spPr>
        <p:txBody>
          <a:bodyPr>
            <a:normAutofit fontScale="90000"/>
          </a:bodyPr>
          <a:lstStyle/>
          <a:p>
            <a:r>
              <a:rPr lang="nl-NL" dirty="0"/>
              <a:t>Invoeren van cijfers voor docenten</a:t>
            </a:r>
            <a:endParaRPr lang="en-NL" dirty="0"/>
          </a:p>
        </p:txBody>
      </p:sp>
      <p:sp>
        <p:nvSpPr>
          <p:cNvPr id="3" name="Content Placeholder 2">
            <a:extLst>
              <a:ext uri="{FF2B5EF4-FFF2-40B4-BE49-F238E27FC236}">
                <a16:creationId xmlns:a16="http://schemas.microsoft.com/office/drawing/2014/main" id="{76814837-C38B-3628-254F-654C5F0208B1}"/>
              </a:ext>
            </a:extLst>
          </p:cNvPr>
          <p:cNvSpPr>
            <a:spLocks noGrp="1"/>
          </p:cNvSpPr>
          <p:nvPr>
            <p:ph idx="1"/>
          </p:nvPr>
        </p:nvSpPr>
        <p:spPr/>
        <p:txBody>
          <a:bodyPr/>
          <a:lstStyle/>
          <a:p>
            <a:r>
              <a:rPr lang="nl-NL" dirty="0"/>
              <a:t>Als Docent,</a:t>
            </a:r>
          </a:p>
          <a:p>
            <a:r>
              <a:rPr lang="nl-NL" dirty="0"/>
              <a:t>Wil ik na het invoeren van de cijfers dat als het een onvoldoende is dat de kleur rood word. En bij een voldoende groen! Zodat docent kan zien wie allemaal onvoldoende heeft en niet gebaseerd op kleuren!</a:t>
            </a:r>
            <a:endParaRPr lang="en-NL" dirty="0"/>
          </a:p>
        </p:txBody>
      </p:sp>
    </p:spTree>
    <p:extLst>
      <p:ext uri="{BB962C8B-B14F-4D97-AF65-F5344CB8AC3E}">
        <p14:creationId xmlns:p14="http://schemas.microsoft.com/office/powerpoint/2010/main" val="134692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5E5B-9259-6297-E90A-2914A4BE690F}"/>
              </a:ext>
            </a:extLst>
          </p:cNvPr>
          <p:cNvSpPr>
            <a:spLocks noGrp="1"/>
          </p:cNvSpPr>
          <p:nvPr>
            <p:ph type="title"/>
          </p:nvPr>
        </p:nvSpPr>
        <p:spPr/>
        <p:txBody>
          <a:bodyPr/>
          <a:lstStyle/>
          <a:p>
            <a:r>
              <a:rPr lang="nl-NL" dirty="0"/>
              <a:t>Studenten het rooster laten zien.	</a:t>
            </a:r>
            <a:endParaRPr lang="en-NL" dirty="0"/>
          </a:p>
        </p:txBody>
      </p:sp>
      <p:sp>
        <p:nvSpPr>
          <p:cNvPr id="3" name="Content Placeholder 2">
            <a:extLst>
              <a:ext uri="{FF2B5EF4-FFF2-40B4-BE49-F238E27FC236}">
                <a16:creationId xmlns:a16="http://schemas.microsoft.com/office/drawing/2014/main" id="{A783E6BD-4623-D794-B727-B64085D55A61}"/>
              </a:ext>
            </a:extLst>
          </p:cNvPr>
          <p:cNvSpPr>
            <a:spLocks noGrp="1"/>
          </p:cNvSpPr>
          <p:nvPr>
            <p:ph idx="1"/>
          </p:nvPr>
        </p:nvSpPr>
        <p:spPr/>
        <p:txBody>
          <a:bodyPr/>
          <a:lstStyle/>
          <a:p>
            <a:r>
              <a:rPr lang="nl-NL" dirty="0"/>
              <a:t>Als Student, Wil ik het rooster kunnen zien door op een knop te drukken. Zodat ik kan weten </a:t>
            </a:r>
            <a:r>
              <a:rPr lang="nl-NL" dirty="0" err="1"/>
              <a:t>hoelaat</a:t>
            </a:r>
            <a:r>
              <a:rPr lang="nl-NL" dirty="0"/>
              <a:t> ik moet beginnen.	</a:t>
            </a:r>
            <a:endParaRPr lang="en-NL" dirty="0"/>
          </a:p>
        </p:txBody>
      </p:sp>
    </p:spTree>
    <p:extLst>
      <p:ext uri="{BB962C8B-B14F-4D97-AF65-F5344CB8AC3E}">
        <p14:creationId xmlns:p14="http://schemas.microsoft.com/office/powerpoint/2010/main" val="19949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38F5-2FD8-1F2B-8364-3591BF6C7378}"/>
              </a:ext>
            </a:extLst>
          </p:cNvPr>
          <p:cNvSpPr>
            <a:spLocks noGrp="1"/>
          </p:cNvSpPr>
          <p:nvPr>
            <p:ph type="title"/>
          </p:nvPr>
        </p:nvSpPr>
        <p:spPr/>
        <p:txBody>
          <a:bodyPr/>
          <a:lstStyle/>
          <a:p>
            <a:r>
              <a:rPr lang="nl-NL" dirty="0"/>
              <a:t>Studenten een account laten maken.	</a:t>
            </a:r>
            <a:endParaRPr lang="en-NL" dirty="0"/>
          </a:p>
        </p:txBody>
      </p:sp>
      <p:sp>
        <p:nvSpPr>
          <p:cNvPr id="3" name="Content Placeholder 2">
            <a:extLst>
              <a:ext uri="{FF2B5EF4-FFF2-40B4-BE49-F238E27FC236}">
                <a16:creationId xmlns:a16="http://schemas.microsoft.com/office/drawing/2014/main" id="{1AA84812-9D53-DC5D-25F9-393394FB8B71}"/>
              </a:ext>
            </a:extLst>
          </p:cNvPr>
          <p:cNvSpPr>
            <a:spLocks noGrp="1"/>
          </p:cNvSpPr>
          <p:nvPr>
            <p:ph idx="1"/>
          </p:nvPr>
        </p:nvSpPr>
        <p:spPr/>
        <p:txBody>
          <a:bodyPr/>
          <a:lstStyle/>
          <a:p>
            <a:r>
              <a:rPr lang="nl-NL" dirty="0"/>
              <a:t>Als student wil ik een account kunnen maken zodat ik met me studenten nummer kan inloggen! Zodat ik mijn eigen account heb met me eigen cijfers en een eigen rooster.</a:t>
            </a:r>
            <a:endParaRPr lang="en-NL" dirty="0"/>
          </a:p>
        </p:txBody>
      </p:sp>
    </p:spTree>
    <p:extLst>
      <p:ext uri="{BB962C8B-B14F-4D97-AF65-F5344CB8AC3E}">
        <p14:creationId xmlns:p14="http://schemas.microsoft.com/office/powerpoint/2010/main" val="337712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269E-661F-892E-0BEC-5FFA6FE638D0}"/>
              </a:ext>
            </a:extLst>
          </p:cNvPr>
          <p:cNvSpPr>
            <a:spLocks noGrp="1"/>
          </p:cNvSpPr>
          <p:nvPr>
            <p:ph type="title"/>
          </p:nvPr>
        </p:nvSpPr>
        <p:spPr/>
        <p:txBody>
          <a:bodyPr/>
          <a:lstStyle/>
          <a:p>
            <a:r>
              <a:rPr lang="nl-NL" dirty="0"/>
              <a:t>Studenten cijfers laten zien.	</a:t>
            </a:r>
            <a:endParaRPr lang="en-NL" dirty="0"/>
          </a:p>
        </p:txBody>
      </p:sp>
      <p:sp>
        <p:nvSpPr>
          <p:cNvPr id="3" name="Content Placeholder 2">
            <a:extLst>
              <a:ext uri="{FF2B5EF4-FFF2-40B4-BE49-F238E27FC236}">
                <a16:creationId xmlns:a16="http://schemas.microsoft.com/office/drawing/2014/main" id="{CE7C1077-BE78-8FB7-2A10-E448A5700120}"/>
              </a:ext>
            </a:extLst>
          </p:cNvPr>
          <p:cNvSpPr>
            <a:spLocks noGrp="1"/>
          </p:cNvSpPr>
          <p:nvPr>
            <p:ph idx="1"/>
          </p:nvPr>
        </p:nvSpPr>
        <p:spPr/>
        <p:txBody>
          <a:bodyPr/>
          <a:lstStyle/>
          <a:p>
            <a:r>
              <a:rPr lang="nl-NL" dirty="0"/>
              <a:t>Als student wil ik graag zien wat mijn cijfers zijn zodat Studenten op de hoogte kunnen blijven van hun behaalden resultaten!</a:t>
            </a:r>
            <a:endParaRPr lang="en-NL" dirty="0"/>
          </a:p>
        </p:txBody>
      </p:sp>
    </p:spTree>
    <p:extLst>
      <p:ext uri="{BB962C8B-B14F-4D97-AF65-F5344CB8AC3E}">
        <p14:creationId xmlns:p14="http://schemas.microsoft.com/office/powerpoint/2010/main" val="139767529"/>
      </p:ext>
    </p:extLst>
  </p:cSld>
  <p:clrMapOvr>
    <a:masterClrMapping/>
  </p:clrMapOvr>
</p:sld>
</file>

<file path=ppt/theme/theme1.xml><?xml version="1.0" encoding="utf-8"?>
<a:theme xmlns:a="http://schemas.openxmlformats.org/drawingml/2006/main" name="SplashVTI">
  <a:themeElements>
    <a:clrScheme name="AnalogousFromRegularSeedRightStep">
      <a:dk1>
        <a:srgbClr val="000000"/>
      </a:dk1>
      <a:lt1>
        <a:srgbClr val="FFFFFF"/>
      </a:lt1>
      <a:dk2>
        <a:srgbClr val="413124"/>
      </a:dk2>
      <a:lt2>
        <a:srgbClr val="E2E5E8"/>
      </a:lt2>
      <a:accent1>
        <a:srgbClr val="E77D29"/>
      </a:accent1>
      <a:accent2>
        <a:srgbClr val="B7A014"/>
      </a:accent2>
      <a:accent3>
        <a:srgbClr val="86AE1F"/>
      </a:accent3>
      <a:accent4>
        <a:srgbClr val="46B714"/>
      </a:accent4>
      <a:accent5>
        <a:srgbClr val="21BC32"/>
      </a:accent5>
      <a:accent6>
        <a:srgbClr val="14BA6C"/>
      </a:accent6>
      <a:hlink>
        <a:srgbClr val="3F86B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40</TotalTime>
  <Words>152</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Avenir Next LT Pro</vt:lpstr>
      <vt:lpstr>Posterama</vt:lpstr>
      <vt:lpstr>SplashVTI</vt:lpstr>
      <vt:lpstr>Project Week</vt:lpstr>
      <vt:lpstr>Invoeren van cijfers voor docenten</vt:lpstr>
      <vt:lpstr>Studenten het rooster laten zien. </vt:lpstr>
      <vt:lpstr>Studenten een account laten maken. </vt:lpstr>
      <vt:lpstr>Studenten cijfers laten zien.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Week</dc:title>
  <dc:creator>Schaminée, Wessel</dc:creator>
  <cp:lastModifiedBy>Schaminée, Wessel</cp:lastModifiedBy>
  <cp:revision>1</cp:revision>
  <dcterms:created xsi:type="dcterms:W3CDTF">2023-11-13T08:17:06Z</dcterms:created>
  <dcterms:modified xsi:type="dcterms:W3CDTF">2023-11-13T08:57:44Z</dcterms:modified>
</cp:coreProperties>
</file>