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0FFBE04-D13E-4319-81EA-8F0461B0B8B3}" type="datetimeFigureOut">
              <a:rPr lang="en-IN" smtClean="0"/>
              <a:t>15-04-2018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46DCD-C531-47CB-A8FC-1F6ED5AEACB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655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FBE04-D13E-4319-81EA-8F0461B0B8B3}" type="datetimeFigureOut">
              <a:rPr lang="en-IN" smtClean="0"/>
              <a:t>15-04-2018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46DCD-C531-47CB-A8FC-1F6ED5AEACBB}" type="slidenum">
              <a:rPr lang="en-IN" smtClean="0"/>
              <a:t>‹#›</a:t>
            </a:fld>
            <a:endParaRPr lang="en-IN"/>
          </a:p>
        </p:txBody>
      </p:sp>
    </p:spTree>
    <p:extLst>
      <p:ext uri="{BB962C8B-B14F-4D97-AF65-F5344CB8AC3E}">
        <p14:creationId xmlns:p14="http://schemas.microsoft.com/office/powerpoint/2010/main" val="16302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FBE04-D13E-4319-81EA-8F0461B0B8B3}" type="datetimeFigureOut">
              <a:rPr lang="en-IN" smtClean="0"/>
              <a:t>15-04-2018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46DCD-C531-47CB-A8FC-1F6ED5AEACB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21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FBE04-D13E-4319-81EA-8F0461B0B8B3}" type="datetimeFigureOut">
              <a:rPr lang="en-IN" smtClean="0"/>
              <a:t>15-04-2018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46DCD-C531-47CB-A8FC-1F6ED5AEACBB}" type="slidenum">
              <a:rPr lang="en-IN" smtClean="0"/>
              <a:t>‹#›</a:t>
            </a:fld>
            <a:endParaRPr lang="en-IN"/>
          </a:p>
        </p:txBody>
      </p:sp>
    </p:spTree>
    <p:extLst>
      <p:ext uri="{BB962C8B-B14F-4D97-AF65-F5344CB8AC3E}">
        <p14:creationId xmlns:p14="http://schemas.microsoft.com/office/powerpoint/2010/main" val="209978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FFBE04-D13E-4319-81EA-8F0461B0B8B3}" type="datetimeFigureOut">
              <a:rPr lang="en-IN" smtClean="0"/>
              <a:t>15-04-2018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46DCD-C531-47CB-A8FC-1F6ED5AEACB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96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FFBE04-D13E-4319-81EA-8F0461B0B8B3}" type="datetimeFigureOut">
              <a:rPr lang="en-IN" smtClean="0"/>
              <a:t>15-04-2018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46DCD-C531-47CB-A8FC-1F6ED5AEACBB}" type="slidenum">
              <a:rPr lang="en-IN" smtClean="0"/>
              <a:t>‹#›</a:t>
            </a:fld>
            <a:endParaRPr lang="en-IN"/>
          </a:p>
        </p:txBody>
      </p:sp>
    </p:spTree>
    <p:extLst>
      <p:ext uri="{BB962C8B-B14F-4D97-AF65-F5344CB8AC3E}">
        <p14:creationId xmlns:p14="http://schemas.microsoft.com/office/powerpoint/2010/main" val="2093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FFBE04-D13E-4319-81EA-8F0461B0B8B3}" type="datetimeFigureOut">
              <a:rPr lang="en-IN" smtClean="0"/>
              <a:t>15-04-2018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E46DCD-C531-47CB-A8FC-1F6ED5AEACBB}" type="slidenum">
              <a:rPr lang="en-IN" smtClean="0"/>
              <a:t>‹#›</a:t>
            </a:fld>
            <a:endParaRPr lang="en-IN"/>
          </a:p>
        </p:txBody>
      </p:sp>
    </p:spTree>
    <p:extLst>
      <p:ext uri="{BB962C8B-B14F-4D97-AF65-F5344CB8AC3E}">
        <p14:creationId xmlns:p14="http://schemas.microsoft.com/office/powerpoint/2010/main" val="113503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FFBE04-D13E-4319-81EA-8F0461B0B8B3}" type="datetimeFigureOut">
              <a:rPr lang="en-IN" smtClean="0"/>
              <a:t>15-04-2018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E46DCD-C531-47CB-A8FC-1F6ED5AEACBB}" type="slidenum">
              <a:rPr lang="en-IN" smtClean="0"/>
              <a:t>‹#›</a:t>
            </a:fld>
            <a:endParaRPr lang="en-IN"/>
          </a:p>
        </p:txBody>
      </p:sp>
    </p:spTree>
    <p:extLst>
      <p:ext uri="{BB962C8B-B14F-4D97-AF65-F5344CB8AC3E}">
        <p14:creationId xmlns:p14="http://schemas.microsoft.com/office/powerpoint/2010/main" val="295581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FBE04-D13E-4319-81EA-8F0461B0B8B3}" type="datetimeFigureOut">
              <a:rPr lang="en-IN" smtClean="0"/>
              <a:t>15-04-2018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E46DCD-C531-47CB-A8FC-1F6ED5AEACBB}" type="slidenum">
              <a:rPr lang="en-IN" smtClean="0"/>
              <a:t>‹#›</a:t>
            </a:fld>
            <a:endParaRPr lang="en-IN"/>
          </a:p>
        </p:txBody>
      </p:sp>
    </p:spTree>
    <p:extLst>
      <p:ext uri="{BB962C8B-B14F-4D97-AF65-F5344CB8AC3E}">
        <p14:creationId xmlns:p14="http://schemas.microsoft.com/office/powerpoint/2010/main" val="175014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FFBE04-D13E-4319-81EA-8F0461B0B8B3}" type="datetimeFigureOut">
              <a:rPr lang="en-IN" smtClean="0"/>
              <a:t>15-04-2018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46DCD-C531-47CB-A8FC-1F6ED5AEACBB}" type="slidenum">
              <a:rPr lang="en-IN" smtClean="0"/>
              <a:t>‹#›</a:t>
            </a:fld>
            <a:endParaRPr lang="en-IN"/>
          </a:p>
        </p:txBody>
      </p:sp>
    </p:spTree>
    <p:extLst>
      <p:ext uri="{BB962C8B-B14F-4D97-AF65-F5344CB8AC3E}">
        <p14:creationId xmlns:p14="http://schemas.microsoft.com/office/powerpoint/2010/main" val="50835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FFBE04-D13E-4319-81EA-8F0461B0B8B3}" type="datetimeFigureOut">
              <a:rPr lang="en-IN" smtClean="0"/>
              <a:t>15-04-2018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46DCD-C531-47CB-A8FC-1F6ED5AEACB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19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FFBE04-D13E-4319-81EA-8F0461B0B8B3}" type="datetimeFigureOut">
              <a:rPr lang="en-IN" smtClean="0"/>
              <a:t>15-04-2018</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AE46DCD-C531-47CB-A8FC-1F6ED5AEACB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9099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5EA6-CA7E-4433-926A-3D3369ED70C2}"/>
              </a:ext>
            </a:extLst>
          </p:cNvPr>
          <p:cNvSpPr>
            <a:spLocks noGrp="1"/>
          </p:cNvSpPr>
          <p:nvPr>
            <p:ph type="ctrTitle"/>
          </p:nvPr>
        </p:nvSpPr>
        <p:spPr/>
        <p:txBody>
          <a:bodyPr>
            <a:normAutofit/>
          </a:bodyPr>
          <a:lstStyle/>
          <a:p>
            <a:r>
              <a:rPr lang="en-IN" dirty="0">
                <a:solidFill>
                  <a:schemeClr val="accent1">
                    <a:lumMod val="75000"/>
                  </a:schemeClr>
                </a:solidFill>
              </a:rPr>
              <a:t>Sleeping Pattern Analysis</a:t>
            </a:r>
            <a:br>
              <a:rPr lang="en-IN" dirty="0">
                <a:solidFill>
                  <a:schemeClr val="accent1">
                    <a:lumMod val="75000"/>
                  </a:schemeClr>
                </a:solidFill>
              </a:rPr>
            </a:br>
            <a:endParaRPr lang="en-IN" dirty="0">
              <a:solidFill>
                <a:schemeClr val="accent1">
                  <a:lumMod val="75000"/>
                </a:schemeClr>
              </a:solidFill>
            </a:endParaRPr>
          </a:p>
        </p:txBody>
      </p:sp>
      <p:sp>
        <p:nvSpPr>
          <p:cNvPr id="3" name="Subtitle 2">
            <a:extLst>
              <a:ext uri="{FF2B5EF4-FFF2-40B4-BE49-F238E27FC236}">
                <a16:creationId xmlns:a16="http://schemas.microsoft.com/office/drawing/2014/main" id="{7105D3BF-BA96-4E11-95EE-54B686A273F0}"/>
              </a:ext>
            </a:extLst>
          </p:cNvPr>
          <p:cNvSpPr>
            <a:spLocks noGrp="1"/>
          </p:cNvSpPr>
          <p:nvPr>
            <p:ph type="subTitle" idx="1"/>
          </p:nvPr>
        </p:nvSpPr>
        <p:spPr/>
        <p:txBody>
          <a:bodyPr>
            <a:normAutofit/>
          </a:bodyPr>
          <a:lstStyle/>
          <a:p>
            <a:pPr algn="r"/>
            <a:r>
              <a:rPr lang="en-IN" dirty="0">
                <a:solidFill>
                  <a:schemeClr val="accent5">
                    <a:lumMod val="75000"/>
                  </a:schemeClr>
                </a:solidFill>
              </a:rPr>
              <a:t>Vamshi </a:t>
            </a:r>
            <a:r>
              <a:rPr lang="en-IN" dirty="0" err="1">
                <a:solidFill>
                  <a:schemeClr val="accent5">
                    <a:lumMod val="75000"/>
                  </a:schemeClr>
                </a:solidFill>
              </a:rPr>
              <a:t>Thatikonda</a:t>
            </a:r>
            <a:endParaRPr lang="en-IN" dirty="0">
              <a:solidFill>
                <a:schemeClr val="accent5">
                  <a:lumMod val="75000"/>
                </a:schemeClr>
              </a:solidFill>
            </a:endParaRPr>
          </a:p>
          <a:p>
            <a:pPr algn="r"/>
            <a:r>
              <a:rPr lang="en-IN" dirty="0">
                <a:solidFill>
                  <a:schemeClr val="accent5">
                    <a:lumMod val="75000"/>
                  </a:schemeClr>
                </a:solidFill>
              </a:rPr>
              <a:t>Karthik </a:t>
            </a:r>
            <a:r>
              <a:rPr lang="en-IN" dirty="0" err="1">
                <a:solidFill>
                  <a:schemeClr val="accent5">
                    <a:lumMod val="75000"/>
                  </a:schemeClr>
                </a:solidFill>
              </a:rPr>
              <a:t>Mundgemane</a:t>
            </a:r>
            <a:endParaRPr lang="en-IN" dirty="0">
              <a:solidFill>
                <a:schemeClr val="accent5">
                  <a:lumMod val="75000"/>
                </a:schemeClr>
              </a:solidFill>
            </a:endParaRPr>
          </a:p>
          <a:p>
            <a:pPr algn="r"/>
            <a:r>
              <a:rPr lang="en-IN" dirty="0">
                <a:solidFill>
                  <a:schemeClr val="accent5">
                    <a:lumMod val="75000"/>
                  </a:schemeClr>
                </a:solidFill>
              </a:rPr>
              <a:t>	</a:t>
            </a:r>
            <a:r>
              <a:rPr lang="en-IN" dirty="0" err="1">
                <a:solidFill>
                  <a:schemeClr val="accent5">
                    <a:lumMod val="75000"/>
                  </a:schemeClr>
                </a:solidFill>
              </a:rPr>
              <a:t>Sumith</a:t>
            </a:r>
            <a:r>
              <a:rPr lang="en-IN" dirty="0">
                <a:solidFill>
                  <a:schemeClr val="accent5">
                    <a:lumMod val="75000"/>
                  </a:schemeClr>
                </a:solidFill>
              </a:rPr>
              <a:t> Kumar</a:t>
            </a:r>
          </a:p>
        </p:txBody>
      </p:sp>
    </p:spTree>
    <p:extLst>
      <p:ext uri="{BB962C8B-B14F-4D97-AF65-F5344CB8AC3E}">
        <p14:creationId xmlns:p14="http://schemas.microsoft.com/office/powerpoint/2010/main" val="4357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82E5-FEBF-42E2-B96D-AC3E972D50FA}"/>
              </a:ext>
            </a:extLst>
          </p:cNvPr>
          <p:cNvSpPr>
            <a:spLocks noGrp="1"/>
          </p:cNvSpPr>
          <p:nvPr>
            <p:ph type="title"/>
          </p:nvPr>
        </p:nvSpPr>
        <p:spPr>
          <a:xfrm>
            <a:off x="830116" y="0"/>
            <a:ext cx="9720072" cy="1099930"/>
          </a:xfrm>
        </p:spPr>
        <p:txBody>
          <a:bodyPr/>
          <a:lstStyle/>
          <a:p>
            <a:r>
              <a:rPr lang="en-IN" dirty="0"/>
              <a:t>Introduction</a:t>
            </a:r>
          </a:p>
        </p:txBody>
      </p:sp>
      <p:sp>
        <p:nvSpPr>
          <p:cNvPr id="3" name="Content Placeholder 2">
            <a:extLst>
              <a:ext uri="{FF2B5EF4-FFF2-40B4-BE49-F238E27FC236}">
                <a16:creationId xmlns:a16="http://schemas.microsoft.com/office/drawing/2014/main" id="{85624CE1-C3DE-4E26-ACD7-9A005D187DDE}"/>
              </a:ext>
            </a:extLst>
          </p:cNvPr>
          <p:cNvSpPr>
            <a:spLocks noGrp="1"/>
          </p:cNvSpPr>
          <p:nvPr>
            <p:ph idx="1"/>
          </p:nvPr>
        </p:nvSpPr>
        <p:spPr>
          <a:xfrm>
            <a:off x="636103" y="1129085"/>
            <a:ext cx="10108097" cy="5510254"/>
          </a:xfrm>
        </p:spPr>
        <p:txBody>
          <a:bodyPr/>
          <a:lstStyle/>
          <a:p>
            <a:r>
              <a:rPr lang="en-IN" dirty="0"/>
              <a:t>The agenda is to analyse a person’s sleeping pattern based on the given sleep data</a:t>
            </a:r>
          </a:p>
          <a:p>
            <a:pPr marL="0" indent="0">
              <a:buNone/>
            </a:pPr>
            <a:r>
              <a:rPr lang="en-IN" dirty="0"/>
              <a:t>We have used R to analyse the data using Linear regression</a:t>
            </a:r>
          </a:p>
          <a:p>
            <a:pPr marL="0" indent="0">
              <a:buNone/>
            </a:pPr>
            <a:r>
              <a:rPr lang="en-IN" dirty="0"/>
              <a:t>The above graph shows the common bedtime hours of the person which is at around 2 am in the morning.</a:t>
            </a:r>
          </a:p>
          <a:p>
            <a:pPr marL="0" indent="0">
              <a:buNone/>
            </a:pPr>
            <a:endParaRPr lang="en-IN" dirty="0"/>
          </a:p>
          <a:p>
            <a:pPr marL="0" indent="0">
              <a:buNone/>
            </a:pPr>
            <a:endParaRPr lang="en-IN" dirty="0"/>
          </a:p>
          <a:p>
            <a:endParaRPr lang="en-IN" dirty="0"/>
          </a:p>
        </p:txBody>
      </p:sp>
      <p:pic>
        <p:nvPicPr>
          <p:cNvPr id="5" name="Picture 4">
            <a:extLst>
              <a:ext uri="{FF2B5EF4-FFF2-40B4-BE49-F238E27FC236}">
                <a16:creationId xmlns:a16="http://schemas.microsoft.com/office/drawing/2014/main" id="{4A094B5E-BB92-439C-8ADF-6B49D23DDB78}"/>
              </a:ext>
            </a:extLst>
          </p:cNvPr>
          <p:cNvPicPr>
            <a:picLocks noChangeAspect="1"/>
          </p:cNvPicPr>
          <p:nvPr/>
        </p:nvPicPr>
        <p:blipFill>
          <a:blip r:embed="rId2"/>
          <a:stretch>
            <a:fillRect/>
          </a:stretch>
        </p:blipFill>
        <p:spPr>
          <a:xfrm>
            <a:off x="2042906" y="2691113"/>
            <a:ext cx="6049137" cy="3815497"/>
          </a:xfrm>
          <a:prstGeom prst="rect">
            <a:avLst/>
          </a:prstGeom>
        </p:spPr>
      </p:pic>
    </p:spTree>
    <p:extLst>
      <p:ext uri="{BB962C8B-B14F-4D97-AF65-F5344CB8AC3E}">
        <p14:creationId xmlns:p14="http://schemas.microsoft.com/office/powerpoint/2010/main" val="55537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3252-B3D8-43E7-8266-89D16B934E78}"/>
              </a:ext>
            </a:extLst>
          </p:cNvPr>
          <p:cNvSpPr>
            <a:spLocks noGrp="1"/>
          </p:cNvSpPr>
          <p:nvPr>
            <p:ph type="title"/>
          </p:nvPr>
        </p:nvSpPr>
        <p:spPr>
          <a:xfrm>
            <a:off x="1024128" y="267164"/>
            <a:ext cx="9720072" cy="580975"/>
          </a:xfrm>
        </p:spPr>
        <p:txBody>
          <a:bodyPr>
            <a:normAutofit fontScale="90000"/>
          </a:bodyPr>
          <a:lstStyle/>
          <a:p>
            <a:r>
              <a:rPr lang="en-IN" dirty="0"/>
              <a:t>Sleep Duration</a:t>
            </a:r>
          </a:p>
        </p:txBody>
      </p:sp>
      <p:sp>
        <p:nvSpPr>
          <p:cNvPr id="3" name="Content Placeholder 2">
            <a:extLst>
              <a:ext uri="{FF2B5EF4-FFF2-40B4-BE49-F238E27FC236}">
                <a16:creationId xmlns:a16="http://schemas.microsoft.com/office/drawing/2014/main" id="{113AFF3C-83E2-4B3D-87AC-F32A3D23A940}"/>
              </a:ext>
            </a:extLst>
          </p:cNvPr>
          <p:cNvSpPr>
            <a:spLocks noGrp="1"/>
          </p:cNvSpPr>
          <p:nvPr>
            <p:ph idx="1"/>
          </p:nvPr>
        </p:nvSpPr>
        <p:spPr>
          <a:xfrm>
            <a:off x="1024128" y="1205948"/>
            <a:ext cx="9720073" cy="5103412"/>
          </a:xfrm>
        </p:spPr>
        <p:txBody>
          <a:bodyPr/>
          <a:lstStyle/>
          <a:p>
            <a:r>
              <a:rPr lang="en-IN" dirty="0"/>
              <a:t>This histogram determines how often the person slept for when the person fell asleep</a:t>
            </a:r>
          </a:p>
          <a:p>
            <a:endParaRPr lang="en-IN" dirty="0"/>
          </a:p>
        </p:txBody>
      </p:sp>
      <p:pic>
        <p:nvPicPr>
          <p:cNvPr id="4" name="Picture 3">
            <a:extLst>
              <a:ext uri="{FF2B5EF4-FFF2-40B4-BE49-F238E27FC236}">
                <a16:creationId xmlns:a16="http://schemas.microsoft.com/office/drawing/2014/main" id="{BE0FF127-0B4C-4A33-A7AB-4822D7D440D3}"/>
              </a:ext>
            </a:extLst>
          </p:cNvPr>
          <p:cNvPicPr>
            <a:picLocks noChangeAspect="1"/>
          </p:cNvPicPr>
          <p:nvPr/>
        </p:nvPicPr>
        <p:blipFill>
          <a:blip r:embed="rId2"/>
          <a:stretch>
            <a:fillRect/>
          </a:stretch>
        </p:blipFill>
        <p:spPr>
          <a:xfrm>
            <a:off x="2185987" y="1792224"/>
            <a:ext cx="7820025" cy="4194238"/>
          </a:xfrm>
          <a:prstGeom prst="rect">
            <a:avLst/>
          </a:prstGeom>
        </p:spPr>
      </p:pic>
    </p:spTree>
    <p:extLst>
      <p:ext uri="{BB962C8B-B14F-4D97-AF65-F5344CB8AC3E}">
        <p14:creationId xmlns:p14="http://schemas.microsoft.com/office/powerpoint/2010/main" val="397248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C440-60AF-40A5-AD01-F04706B6B861}"/>
              </a:ext>
            </a:extLst>
          </p:cNvPr>
          <p:cNvSpPr>
            <a:spLocks noGrp="1"/>
          </p:cNvSpPr>
          <p:nvPr>
            <p:ph type="title"/>
          </p:nvPr>
        </p:nvSpPr>
        <p:spPr>
          <a:xfrm>
            <a:off x="1024128" y="585216"/>
            <a:ext cx="9720072" cy="686993"/>
          </a:xfrm>
        </p:spPr>
        <p:txBody>
          <a:bodyPr>
            <a:normAutofit fontScale="90000"/>
          </a:bodyPr>
          <a:lstStyle/>
          <a:p>
            <a:r>
              <a:rPr lang="en-IN" dirty="0"/>
              <a:t>Sleep quality over time</a:t>
            </a:r>
          </a:p>
        </p:txBody>
      </p:sp>
      <p:sp>
        <p:nvSpPr>
          <p:cNvPr id="6" name="Content Placeholder 5">
            <a:extLst>
              <a:ext uri="{FF2B5EF4-FFF2-40B4-BE49-F238E27FC236}">
                <a16:creationId xmlns:a16="http://schemas.microsoft.com/office/drawing/2014/main" id="{9C4CA796-2AA1-49B0-81C6-B5D1C596EC02}"/>
              </a:ext>
            </a:extLst>
          </p:cNvPr>
          <p:cNvSpPr>
            <a:spLocks noGrp="1"/>
          </p:cNvSpPr>
          <p:nvPr>
            <p:ph idx="1"/>
          </p:nvPr>
        </p:nvSpPr>
        <p:spPr>
          <a:xfrm>
            <a:off x="1024128" y="1190847"/>
            <a:ext cx="9720073" cy="5118513"/>
          </a:xfrm>
        </p:spPr>
        <p:txBody>
          <a:bodyPr/>
          <a:lstStyle/>
          <a:p>
            <a:r>
              <a:rPr lang="en-IN" dirty="0"/>
              <a:t>According to the graph below, it is possible for sleep quality to increase even when sleep duration decreases. So perhaps even though sleeping for shorter durations got the person better sleep overall.</a:t>
            </a:r>
          </a:p>
          <a:p>
            <a:endParaRPr lang="en-IN" dirty="0"/>
          </a:p>
        </p:txBody>
      </p:sp>
      <p:pic>
        <p:nvPicPr>
          <p:cNvPr id="7" name="Picture 6">
            <a:extLst>
              <a:ext uri="{FF2B5EF4-FFF2-40B4-BE49-F238E27FC236}">
                <a16:creationId xmlns:a16="http://schemas.microsoft.com/office/drawing/2014/main" id="{7494DF07-D816-4366-96C7-2A79C43C28BE}"/>
              </a:ext>
            </a:extLst>
          </p:cNvPr>
          <p:cNvPicPr>
            <a:picLocks noChangeAspect="1"/>
          </p:cNvPicPr>
          <p:nvPr/>
        </p:nvPicPr>
        <p:blipFill>
          <a:blip r:embed="rId2"/>
          <a:stretch>
            <a:fillRect/>
          </a:stretch>
        </p:blipFill>
        <p:spPr>
          <a:xfrm>
            <a:off x="1957387" y="2314936"/>
            <a:ext cx="8277225" cy="3957848"/>
          </a:xfrm>
          <a:prstGeom prst="rect">
            <a:avLst/>
          </a:prstGeom>
        </p:spPr>
      </p:pic>
    </p:spTree>
    <p:extLst>
      <p:ext uri="{BB962C8B-B14F-4D97-AF65-F5344CB8AC3E}">
        <p14:creationId xmlns:p14="http://schemas.microsoft.com/office/powerpoint/2010/main" val="9948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FE61-C648-4B97-B964-E4E80C5E60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B57FC9-43BC-4B26-AA77-E093928F9F0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17732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TotalTime>
  <Words>110</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Tw Cen MT</vt:lpstr>
      <vt:lpstr>Tw Cen MT Condensed</vt:lpstr>
      <vt:lpstr>Wingdings 3</vt:lpstr>
      <vt:lpstr>Integral</vt:lpstr>
      <vt:lpstr>Sleeping Pattern Analysis </vt:lpstr>
      <vt:lpstr>Introduction</vt:lpstr>
      <vt:lpstr>Sleep Duration</vt:lpstr>
      <vt:lpstr>Sleep quality over 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2018 Spring  Code Runners – Sleeping Pattern Analysis</dc:title>
  <dc:creator>tvamshi13</dc:creator>
  <cp:lastModifiedBy>tvamshi13</cp:lastModifiedBy>
  <cp:revision>4</cp:revision>
  <dcterms:created xsi:type="dcterms:W3CDTF">2018-04-16T04:09:29Z</dcterms:created>
  <dcterms:modified xsi:type="dcterms:W3CDTF">2018-04-16T04:37:40Z</dcterms:modified>
</cp:coreProperties>
</file>