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71" autoAdjust="0"/>
  </p:normalViewPr>
  <p:slideViewPr>
    <p:cSldViewPr snapToGrid="0">
      <p:cViewPr varScale="1">
        <p:scale>
          <a:sx n="128" d="100"/>
          <a:sy n="128" d="100"/>
        </p:scale>
        <p:origin x="11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Abstrahovanie </a:t>
            </a:r>
            <a:r>
              <a:rPr lang="sk-SK" dirty="0" err="1"/>
              <a:t>kvoli</a:t>
            </a:r>
            <a:r>
              <a:rPr lang="sk-SK" dirty="0"/>
              <a:t> času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Výzva, novinka, dielna súčiastky, všetko je jednoduché , Medicína jeden </a:t>
            </a:r>
            <a:r>
              <a:rPr lang="sk-SK" dirty="0" err="1"/>
              <a:t>chladiak</a:t>
            </a:r>
            <a:r>
              <a:rPr lang="sk-SK" dirty="0"/>
              <a:t> jeden </a:t>
            </a:r>
            <a:r>
              <a:rPr lang="sk-SK" dirty="0" err="1"/>
              <a:t>robo</a:t>
            </a:r>
            <a:r>
              <a:rPr lang="sk-SK" dirty="0"/>
              <a:t> za sebou ambulancie </a:t>
            </a:r>
            <a:r>
              <a:rPr lang="sk-SK" dirty="0" err="1"/>
              <a:t>ciary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Niekolko</a:t>
            </a:r>
            <a:r>
              <a:rPr lang="sk-SK" dirty="0"/>
              <a:t> </a:t>
            </a:r>
            <a:r>
              <a:rPr lang="sk-SK" dirty="0" err="1"/>
              <a:t>wifi</a:t>
            </a:r>
            <a:r>
              <a:rPr lang="sk-SK" dirty="0"/>
              <a:t> </a:t>
            </a:r>
            <a:r>
              <a:rPr lang="sk-SK" dirty="0" err="1"/>
              <a:t>sietii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Zbiera údaje ako až na </a:t>
            </a:r>
            <a:r>
              <a:rPr lang="sk-SK" dirty="0" err="1"/>
              <a:t>dalšom</a:t>
            </a:r>
            <a:r>
              <a:rPr lang="sk-SK" dirty="0"/>
              <a:t> </a:t>
            </a:r>
            <a:r>
              <a:rPr lang="sk-SK" dirty="0" err="1"/>
              <a:t>slajde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Popísať </a:t>
            </a:r>
            <a:r>
              <a:rPr lang="sk-SK" dirty="0" err="1"/>
              <a:t>jednotilive</a:t>
            </a:r>
            <a:r>
              <a:rPr lang="sk-SK" dirty="0"/>
              <a:t> prvky prečo nie </a:t>
            </a:r>
            <a:r>
              <a:rPr lang="sk-SK" dirty="0" err="1"/>
              <a:t>siu</a:t>
            </a:r>
            <a:r>
              <a:rPr lang="sk-SK" dirty="0"/>
              <a:t> zapojene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Popisat</a:t>
            </a:r>
            <a:r>
              <a:rPr lang="sk-SK" dirty="0"/>
              <a:t> fotografiu a logo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Software popísať </a:t>
            </a:r>
            <a:r>
              <a:rPr lang="sk-SK" dirty="0" err="1"/>
              <a:t>jednotlive</a:t>
            </a:r>
            <a:r>
              <a:rPr lang="sk-SK" dirty="0"/>
              <a:t> </a:t>
            </a:r>
            <a:r>
              <a:rPr lang="sk-SK" dirty="0" err="1"/>
              <a:t>subory</a:t>
            </a: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INTERIÉRI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Predný senzor program</a:t>
            </a:r>
          </a:p>
          <a:p>
            <a:pPr marL="285750" indent="-285750"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(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Karla" pitchFamily="2" charset="-18"/>
              </a:rPr>
              <a:t>Protothreading</a:t>
            </a:r>
            <a:r>
              <a:rPr lang="sk-SK" dirty="0"/>
              <a:t>)“,automatické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kódu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Grafické znázornenie SVM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170</Words>
  <Application>Microsoft Office PowerPoint</Application>
  <PresentationFormat>Prezentácia na obrazovke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Karla</vt:lpstr>
      <vt:lpstr>Montserrat</vt:lpstr>
      <vt:lpstr>Arviragus template</vt:lpstr>
      <vt:lpstr>AUTONÓMNE RIADENIE ROBOTICKÉHO VOZIDLA V INTERIÉRI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26</cp:revision>
  <dcterms:modified xsi:type="dcterms:W3CDTF">2022-01-20T17:45:06Z</dcterms:modified>
</cp:coreProperties>
</file>