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</p:sldIdLst>
  <p:sldSz cx="9144000" cy="5143500" type="screen16x9"/>
  <p:notesSz cx="6858000" cy="9144000"/>
  <p:embeddedFontLst>
    <p:embeddedFont>
      <p:font typeface="Karla" pitchFamily="2" charset="-18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71" autoAdjust="0"/>
  </p:normalViewPr>
  <p:slideViewPr>
    <p:cSldViewPr snapToGrid="0">
      <p:cViewPr varScale="1">
        <p:scale>
          <a:sx n="128" d="100"/>
          <a:sy n="128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Abstrahovanie </a:t>
            </a:r>
            <a:r>
              <a:rPr lang="sk-SK" dirty="0" err="1"/>
              <a:t>kvoli</a:t>
            </a:r>
            <a:r>
              <a:rPr lang="sk-SK" dirty="0"/>
              <a:t> času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Výzva, novinka, dielna súčiastky, všetko je jednoduché , Medicína jeden </a:t>
            </a:r>
            <a:r>
              <a:rPr lang="sk-SK" dirty="0" err="1"/>
              <a:t>chladiak</a:t>
            </a:r>
            <a:r>
              <a:rPr lang="sk-SK" dirty="0"/>
              <a:t> jeden </a:t>
            </a:r>
            <a:r>
              <a:rPr lang="sk-SK" dirty="0" err="1"/>
              <a:t>robo</a:t>
            </a:r>
            <a:r>
              <a:rPr lang="sk-SK" dirty="0"/>
              <a:t> za sebou ambulancie </a:t>
            </a:r>
            <a:r>
              <a:rPr lang="sk-SK" dirty="0" err="1"/>
              <a:t>ciary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Niekolko</a:t>
            </a:r>
            <a:r>
              <a:rPr lang="sk-SK" dirty="0"/>
              <a:t> </a:t>
            </a:r>
            <a:r>
              <a:rPr lang="sk-SK" dirty="0" err="1"/>
              <a:t>wifi</a:t>
            </a:r>
            <a:r>
              <a:rPr lang="sk-SK" dirty="0"/>
              <a:t> </a:t>
            </a:r>
            <a:r>
              <a:rPr lang="sk-SK" dirty="0" err="1"/>
              <a:t>sietii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Zbiera údaje ako až na </a:t>
            </a:r>
            <a:r>
              <a:rPr lang="sk-SK" dirty="0" err="1"/>
              <a:t>dalšom</a:t>
            </a:r>
            <a:r>
              <a:rPr lang="sk-SK" dirty="0"/>
              <a:t> </a:t>
            </a:r>
            <a:r>
              <a:rPr lang="sk-SK" dirty="0" err="1"/>
              <a:t>slajde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Popísať </a:t>
            </a:r>
            <a:r>
              <a:rPr lang="sk-SK" dirty="0" err="1"/>
              <a:t>jednotilive</a:t>
            </a:r>
            <a:r>
              <a:rPr lang="sk-SK" dirty="0"/>
              <a:t> prvky prečo nie </a:t>
            </a:r>
            <a:r>
              <a:rPr lang="sk-SK" dirty="0" err="1"/>
              <a:t>siu</a:t>
            </a:r>
            <a:r>
              <a:rPr lang="sk-SK" dirty="0"/>
              <a:t> zapojene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Popisat</a:t>
            </a:r>
            <a:r>
              <a:rPr lang="sk-SK" dirty="0"/>
              <a:t> fotografiu a logo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Software popísať </a:t>
            </a:r>
            <a:r>
              <a:rPr lang="sk-SK" dirty="0" err="1"/>
              <a:t>jednotlive</a:t>
            </a:r>
            <a:r>
              <a:rPr lang="sk-SK" dirty="0"/>
              <a:t> </a:t>
            </a:r>
            <a:r>
              <a:rPr lang="sk-SK" dirty="0" err="1"/>
              <a:t>subory</a:t>
            </a: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varozekRastislav/Little-Misk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1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00BCD4"/>
                </a:solidFill>
              </a:rPr>
              <a:t>AUTONÓMNE RIADENIE </a:t>
            </a:r>
            <a:r>
              <a:rPr lang="sk-SK" dirty="0"/>
              <a:t>ROBOTICKÉHO VOZIDLA V </a:t>
            </a:r>
            <a:r>
              <a:rPr lang="sk-SK" dirty="0">
                <a:solidFill>
                  <a:srgbClr val="FFC000"/>
                </a:solidFill>
              </a:rPr>
              <a:t>INTERIÉRI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594321B-DA7E-4775-A25B-5AFC7F715D0F}"/>
              </a:ext>
            </a:extLst>
          </p:cNvPr>
          <p:cNvSpPr txBox="1"/>
          <p:nvPr/>
        </p:nvSpPr>
        <p:spPr>
          <a:xfrm>
            <a:off x="5530646" y="4774168"/>
            <a:ext cx="378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Vypracoval: Rastislav Tvarožek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rgbClr val="FF5722"/>
                </a:solidFill>
              </a:rPr>
              <a:t>ĎAKUJEM ZA POZORNOSŤ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EA06676-F141-4689-8EA8-2C65BF6602F6}"/>
              </a:ext>
            </a:extLst>
          </p:cNvPr>
          <p:cNvSpPr txBox="1"/>
          <p:nvPr/>
        </p:nvSpPr>
        <p:spPr>
          <a:xfrm>
            <a:off x="645300" y="433763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  <a:hlinkClick r:id="rId3"/>
              </a:rPr>
              <a:t>https://github.com/TvarozekRastislav/Little-Misko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r>
              <a:rPr lang="sk-SK" sz="3600" dirty="0"/>
              <a:t> 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242710" cy="221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1. 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Motivácia 				    2. Návrh riešenia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Hardware                                             4. Software               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Plán na budúci semester					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endParaRPr lang="sk-SK"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287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C000"/>
                </a:solidFill>
              </a:rPr>
              <a:t>MOTIVÁCIA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Obrázok 2" descr="Obrázok, na ktorom je koláč, ozdobené, ovocie, pestrofarebné&#10;&#10;Automaticky generovaný popis">
            <a:extLst>
              <a:ext uri="{FF2B5EF4-FFF2-40B4-BE49-F238E27FC236}">
                <a16:creationId xmlns:a16="http://schemas.microsoft.com/office/drawing/2014/main" id="{BC5093B6-EF04-4454-93C0-17AD765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6" y="2839064"/>
            <a:ext cx="2423595" cy="230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tx1">
                    <a:lumMod val="75000"/>
                  </a:schemeClr>
                </a:solidFill>
              </a:rPr>
              <a:t>NÁVRH RIEŠENIA</a:t>
            </a:r>
            <a:endParaRPr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D5933-6EB3-4219-BA11-75F4FE8A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5" y="3401296"/>
            <a:ext cx="3082412" cy="13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3FC3BD1-D6BB-4022-84EC-636651C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75" y="447387"/>
            <a:ext cx="2403332" cy="240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74571" y="103238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HARDWARE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411CA9C9-AA2C-463F-94AF-9ADF58D0F8A3}"/>
              </a:ext>
            </a:extLst>
          </p:cNvPr>
          <p:cNvSpPr/>
          <p:nvPr/>
        </p:nvSpPr>
        <p:spPr>
          <a:xfrm>
            <a:off x="560439" y="1120877"/>
            <a:ext cx="1349477" cy="94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4F79613-6A62-4E5D-9C73-37F2E8F16B90}"/>
              </a:ext>
            </a:extLst>
          </p:cNvPr>
          <p:cNvSpPr txBox="1"/>
          <p:nvPr/>
        </p:nvSpPr>
        <p:spPr>
          <a:xfrm>
            <a:off x="291281" y="1106128"/>
            <a:ext cx="46236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1.  </a:t>
            </a: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MODUL NA ZBER DÁT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2. VOZIDLO </a:t>
            </a:r>
          </a:p>
        </p:txBody>
      </p:sp>
      <p:pic>
        <p:nvPicPr>
          <p:cNvPr id="5" name="Obrázok 4" descr="Obrázok, na ktorom je zapaľovač&#10;&#10;Automaticky generovaný popis">
            <a:extLst>
              <a:ext uri="{FF2B5EF4-FFF2-40B4-BE49-F238E27FC236}">
                <a16:creationId xmlns:a16="http://schemas.microsoft.com/office/drawing/2014/main" id="{DCE3D0C2-C0DB-4269-9211-27FD510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161" y="1364345"/>
            <a:ext cx="3293999" cy="438946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94D0A9C-80FE-4412-81C3-C96E9BE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28794"/>
            <a:ext cx="4485702" cy="3136022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7BF49917-F631-425F-977F-921423F4362B}"/>
              </a:ext>
            </a:extLst>
          </p:cNvPr>
          <p:cNvSpPr/>
          <p:nvPr/>
        </p:nvSpPr>
        <p:spPr>
          <a:xfrm>
            <a:off x="5650825" y="4471216"/>
            <a:ext cx="1679123" cy="45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6F6F455-02A6-4824-BE91-E8DDCFADB2F2}"/>
              </a:ext>
            </a:extLst>
          </p:cNvPr>
          <p:cNvSpPr txBox="1"/>
          <p:nvPr/>
        </p:nvSpPr>
        <p:spPr>
          <a:xfrm>
            <a:off x="3415938" y="1451795"/>
            <a:ext cx="480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ESP8266 USB SERIAL PROGRAMMER</a:t>
            </a:r>
            <a:endParaRPr lang="sk-SK" sz="10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3BC0319-3EF5-47A8-8361-E0B47911A09D}"/>
              </a:ext>
            </a:extLst>
          </p:cNvPr>
          <p:cNvSpPr txBox="1"/>
          <p:nvPr/>
        </p:nvSpPr>
        <p:spPr>
          <a:xfrm>
            <a:off x="3124181" y="4011992"/>
            <a:ext cx="474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WIFI modul ESP-01 s ESP8266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 descr="ESP8266 WiFi Project - DHT22 DeepSleep naar EmonCMS (logger)">
            <a:extLst>
              <a:ext uri="{FF2B5EF4-FFF2-40B4-BE49-F238E27FC236}">
                <a16:creationId xmlns:a16="http://schemas.microsoft.com/office/drawing/2014/main" id="{753C6732-DF9B-44A9-A8DC-8B3C1BB9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87" y="4342398"/>
            <a:ext cx="608213" cy="6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3CDE4F1B-9E89-4742-B28F-7DBE4B323E2B}"/>
              </a:ext>
            </a:extLst>
          </p:cNvPr>
          <p:cNvSpPr/>
          <p:nvPr/>
        </p:nvSpPr>
        <p:spPr>
          <a:xfrm>
            <a:off x="899652" y="1047136"/>
            <a:ext cx="693174" cy="143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D582086-C2BC-4058-A29E-5EF2CE3B96A1}"/>
              </a:ext>
            </a:extLst>
          </p:cNvPr>
          <p:cNvSpPr txBox="1"/>
          <p:nvPr/>
        </p:nvSpPr>
        <p:spPr>
          <a:xfrm>
            <a:off x="187120" y="940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2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Montserrat"/>
                <a:sym typeface="Montserrat"/>
              </a:rPr>
              <a:t>VOZIDLO</a:t>
            </a:r>
            <a:endParaRPr lang="sk-SK" sz="28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55B04D5-A354-44A2-A8C1-307D576A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73" y="1364227"/>
            <a:ext cx="7147001" cy="3694469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F8838E35-CBF0-4A56-B00D-BE6E5BE3E24E}"/>
              </a:ext>
            </a:extLst>
          </p:cNvPr>
          <p:cNvSpPr/>
          <p:nvPr/>
        </p:nvSpPr>
        <p:spPr>
          <a:xfrm>
            <a:off x="6629400" y="4749851"/>
            <a:ext cx="848032" cy="308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5CDF-F34B-4C03-B9F0-D13FAE8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06" y="421252"/>
            <a:ext cx="865444" cy="5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WiFi Project - DHT22 DeepSleep naar EmonCMS (logger)">
            <a:extLst>
              <a:ext uri="{FF2B5EF4-FFF2-40B4-BE49-F238E27FC236}">
                <a16:creationId xmlns:a16="http://schemas.microsoft.com/office/drawing/2014/main" id="{7ADD4965-0039-44E9-9411-CE8DEF3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370067"/>
            <a:ext cx="691331" cy="6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mega328 AU programmeren met Arduino als ISP">
            <a:extLst>
              <a:ext uri="{FF2B5EF4-FFF2-40B4-BE49-F238E27FC236}">
                <a16:creationId xmlns:a16="http://schemas.microsoft.com/office/drawing/2014/main" id="{1B5634F4-C5A5-496C-9B54-0BB534D2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30725"/>
            <a:ext cx="1030543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žltý&#10;&#10;Automaticky generovaný popis">
            <a:extLst>
              <a:ext uri="{FF2B5EF4-FFF2-40B4-BE49-F238E27FC236}">
                <a16:creationId xmlns:a16="http://schemas.microsoft.com/office/drawing/2014/main" id="{E235B5A9-418F-4E93-ADD5-50C01B2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05" y="641555"/>
            <a:ext cx="3179191" cy="4236474"/>
          </a:xfrm>
          <a:prstGeom prst="rect">
            <a:avLst/>
          </a:prstGeom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 descr="Obrázok, na ktorom je žltý, motor, automat&#10;&#10;Automaticky generovaný popis">
            <a:extLst>
              <a:ext uri="{FF2B5EF4-FFF2-40B4-BE49-F238E27FC236}">
                <a16:creationId xmlns:a16="http://schemas.microsoft.com/office/drawing/2014/main" id="{B4D86C89-84F4-4F15-9F3C-40064C30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422" y="870155"/>
            <a:ext cx="4839591" cy="36317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9CE8C4D-7D47-45F5-9B81-1343B37D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70155" cy="87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D47B355A-7AB4-423D-9A6D-BF375036C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SOFTWARE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Obrázok, na ktorom je zapaľovač&#10;&#10;Automaticky generovaný popis">
            <a:extLst>
              <a:ext uri="{FF2B5EF4-FFF2-40B4-BE49-F238E27FC236}">
                <a16:creationId xmlns:a16="http://schemas.microsoft.com/office/drawing/2014/main" id="{DA1D1FBC-D9DF-44D1-B129-C2107472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4" y="2654031"/>
            <a:ext cx="1079027" cy="1437871"/>
          </a:xfrm>
          <a:prstGeom prst="rect">
            <a:avLst/>
          </a:prstGeom>
        </p:spPr>
      </p:pic>
      <p:pic>
        <p:nvPicPr>
          <p:cNvPr id="12" name="Grafický objekt 11" descr="Notebook výplň plnou farbou">
            <a:extLst>
              <a:ext uri="{FF2B5EF4-FFF2-40B4-BE49-F238E27FC236}">
                <a16:creationId xmlns:a16="http://schemas.microsoft.com/office/drawing/2014/main" id="{7C635B8A-E785-4A8D-B7D6-83E6BE2A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71" y="2505202"/>
            <a:ext cx="681056" cy="681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BE219A-1C83-4CCF-B379-3429A94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" y="2627699"/>
            <a:ext cx="657465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TTY svg logo on Behance">
            <a:extLst>
              <a:ext uri="{FF2B5EF4-FFF2-40B4-BE49-F238E27FC236}">
                <a16:creationId xmlns:a16="http://schemas.microsoft.com/office/drawing/2014/main" id="{4E3E2882-0607-4DD4-A058-96DFF9A2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" y="2044612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(programming language) - Wikipedia">
            <a:extLst>
              <a:ext uri="{FF2B5EF4-FFF2-40B4-BE49-F238E27FC236}">
                <a16:creationId xmlns:a16="http://schemas.microsoft.com/office/drawing/2014/main" id="{155535D9-A2FE-49C4-973A-74AB49E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57" y="2088313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ndas (software) - Wikipedia">
            <a:extLst>
              <a:ext uri="{FF2B5EF4-FFF2-40B4-BE49-F238E27FC236}">
                <a16:creationId xmlns:a16="http://schemas.microsoft.com/office/drawing/2014/main" id="{D4E22927-FFA0-45B0-9F8A-CACE0A7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10" y="3138348"/>
            <a:ext cx="1078411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cikit-learn - Wikipedia">
            <a:extLst>
              <a:ext uri="{FF2B5EF4-FFF2-40B4-BE49-F238E27FC236}">
                <a16:creationId xmlns:a16="http://schemas.microsoft.com/office/drawing/2014/main" id="{298137DA-8C12-4108-9D65-239CE25E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9" y="2070001"/>
            <a:ext cx="731100" cy="3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roject Jupyter | Home">
            <a:extLst>
              <a:ext uri="{FF2B5EF4-FFF2-40B4-BE49-F238E27FC236}">
                <a16:creationId xmlns:a16="http://schemas.microsoft.com/office/drawing/2014/main" id="{DD9C3A11-8C39-4FAA-A5FB-01AA91CE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3" y="2061494"/>
            <a:ext cx="1059876" cy="5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otepad icon PNG and SVG Vector Free Download">
            <a:extLst>
              <a:ext uri="{FF2B5EF4-FFF2-40B4-BE49-F238E27FC236}">
                <a16:creationId xmlns:a16="http://schemas.microsoft.com/office/drawing/2014/main" id="{E1A3ED7B-0DC8-455E-BAD8-6BC0EDCD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7" y="2453670"/>
            <a:ext cx="280795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sv, file, plano icon - Download on Iconfinder on Iconfinder">
            <a:extLst>
              <a:ext uri="{FF2B5EF4-FFF2-40B4-BE49-F238E27FC236}">
                <a16:creationId xmlns:a16="http://schemas.microsoft.com/office/drawing/2014/main" id="{65186F77-28A1-4F86-A68B-69E3B1A1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48" y="2477130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cký objekt 16" descr="Počítač výplň plnou farbou">
            <a:extLst>
              <a:ext uri="{FF2B5EF4-FFF2-40B4-BE49-F238E27FC236}">
                <a16:creationId xmlns:a16="http://schemas.microsoft.com/office/drawing/2014/main" id="{9E4BE5FC-6CB2-46E3-835D-ADFFEA741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5227" y="2498584"/>
            <a:ext cx="801968" cy="801968"/>
          </a:xfrm>
          <a:prstGeom prst="rect">
            <a:avLst/>
          </a:prstGeom>
        </p:spPr>
      </p:pic>
      <p:pic>
        <p:nvPicPr>
          <p:cNvPr id="42" name="Grafický objekt 41" descr="Počítač výplň plnou farbou">
            <a:extLst>
              <a:ext uri="{FF2B5EF4-FFF2-40B4-BE49-F238E27FC236}">
                <a16:creationId xmlns:a16="http://schemas.microsoft.com/office/drawing/2014/main" id="{DA70500E-BE7A-49BF-8FC7-09B181E27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4841" y="2459150"/>
            <a:ext cx="801968" cy="801968"/>
          </a:xfrm>
          <a:prstGeom prst="rect">
            <a:avLst/>
          </a:prstGeom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095DB-F5AE-4EB2-A09D-C5FC7511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8365" y="2188749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FEFB34F8-9B1B-40E9-8922-698E2090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76" y="3053715"/>
            <a:ext cx="369339" cy="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Obrázok 47" descr="Obrázok, na ktorom je žltý&#10;&#10;Automaticky generovaný popis">
            <a:extLst>
              <a:ext uri="{FF2B5EF4-FFF2-40B4-BE49-F238E27FC236}">
                <a16:creationId xmlns:a16="http://schemas.microsoft.com/office/drawing/2014/main" id="{3A380FF6-C1AC-49FF-9447-F2DEEFD8A8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2780" y="2393357"/>
            <a:ext cx="1157131" cy="1541950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AE099C5-B86B-4BB0-B86E-03F141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3159977"/>
            <a:ext cx="442077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B994D7AE-E724-4A30-862E-CE1AEF16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0" y="2097370"/>
            <a:ext cx="630847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C File icon PNG and SVG Vector Free Download">
            <a:extLst>
              <a:ext uri="{FF2B5EF4-FFF2-40B4-BE49-F238E27FC236}">
                <a16:creationId xmlns:a16="http://schemas.microsoft.com/office/drawing/2014/main" id="{252F7081-8C82-4E6A-9A58-870C3DC1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" y="3885742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Free Icon | Py file format">
            <a:extLst>
              <a:ext uri="{FF2B5EF4-FFF2-40B4-BE49-F238E27FC236}">
                <a16:creationId xmlns:a16="http://schemas.microsoft.com/office/drawing/2014/main" id="{F860DF32-1C41-4F1D-9E73-7FF2ED8B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36" y="3695654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Free Icon | Py file format">
            <a:extLst>
              <a:ext uri="{FF2B5EF4-FFF2-40B4-BE49-F238E27FC236}">
                <a16:creationId xmlns:a16="http://schemas.microsoft.com/office/drawing/2014/main" id="{7758440D-6164-4DDF-8BE2-2FBD2B3B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5" y="4065449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 File Icon - Download H File Icon 3001070 | Noun Project">
            <a:extLst>
              <a:ext uri="{FF2B5EF4-FFF2-40B4-BE49-F238E27FC236}">
                <a16:creationId xmlns:a16="http://schemas.microsoft.com/office/drawing/2014/main" id="{4E508942-443E-42B6-8CF1-736F0C78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06" y="2300696"/>
            <a:ext cx="395775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cký objekt 27" descr="Mužský profil výplň plnou farbou">
            <a:extLst>
              <a:ext uri="{FF2B5EF4-FFF2-40B4-BE49-F238E27FC236}">
                <a16:creationId xmlns:a16="http://schemas.microsoft.com/office/drawing/2014/main" id="{CA83037E-5894-4656-B31F-AB0CFF8EAB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384" y="1253951"/>
            <a:ext cx="582192" cy="582192"/>
          </a:xfrm>
          <a:prstGeom prst="rect">
            <a:avLst/>
          </a:prstGeom>
        </p:spPr>
      </p:pic>
      <p:sp>
        <p:nvSpPr>
          <p:cNvPr id="31" name="Obdĺžnik 30">
            <a:extLst>
              <a:ext uri="{FF2B5EF4-FFF2-40B4-BE49-F238E27FC236}">
                <a16:creationId xmlns:a16="http://schemas.microsoft.com/office/drawing/2014/main" id="{9321C206-724F-4138-9284-FE1CBF341A82}"/>
              </a:ext>
            </a:extLst>
          </p:cNvPr>
          <p:cNvSpPr/>
          <p:nvPr/>
        </p:nvSpPr>
        <p:spPr>
          <a:xfrm>
            <a:off x="165005" y="1208193"/>
            <a:ext cx="8853634" cy="3843130"/>
          </a:xfrm>
          <a:prstGeom prst="rect">
            <a:avLst/>
          </a:prstGeom>
          <a:noFill/>
          <a:ln w="19050" cap="rnd" cmpd="sng" algn="ctr">
            <a:solidFill>
              <a:schemeClr val="accent2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Obdĺžnik 69">
            <a:extLst>
              <a:ext uri="{FF2B5EF4-FFF2-40B4-BE49-F238E27FC236}">
                <a16:creationId xmlns:a16="http://schemas.microsoft.com/office/drawing/2014/main" id="{5631CBB9-30E4-470D-8753-F33A45C8DC8D}"/>
              </a:ext>
            </a:extLst>
          </p:cNvPr>
          <p:cNvSpPr/>
          <p:nvPr/>
        </p:nvSpPr>
        <p:spPr>
          <a:xfrm>
            <a:off x="404163" y="1929819"/>
            <a:ext cx="1585227" cy="181235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bdĺžnik 72">
            <a:extLst>
              <a:ext uri="{FF2B5EF4-FFF2-40B4-BE49-F238E27FC236}">
                <a16:creationId xmlns:a16="http://schemas.microsoft.com/office/drawing/2014/main" id="{1994E213-AD5F-4238-A859-696A456E9177}"/>
              </a:ext>
            </a:extLst>
          </p:cNvPr>
          <p:cNvSpPr/>
          <p:nvPr/>
        </p:nvSpPr>
        <p:spPr>
          <a:xfrm>
            <a:off x="2562168" y="2014330"/>
            <a:ext cx="1290986" cy="1586282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3654CDFF-12E7-47C0-971B-B1C50528A75B}"/>
              </a:ext>
            </a:extLst>
          </p:cNvPr>
          <p:cNvCxnSpPr>
            <a:cxnSpLocks/>
          </p:cNvCxnSpPr>
          <p:nvPr/>
        </p:nvCxnSpPr>
        <p:spPr>
          <a:xfrm>
            <a:off x="3926799" y="2996566"/>
            <a:ext cx="415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bdĺžnik 80">
            <a:extLst>
              <a:ext uri="{FF2B5EF4-FFF2-40B4-BE49-F238E27FC236}">
                <a16:creationId xmlns:a16="http://schemas.microsoft.com/office/drawing/2014/main" id="{21E8629C-B4BF-4FCF-889F-B122511E4045}"/>
              </a:ext>
            </a:extLst>
          </p:cNvPr>
          <p:cNvSpPr/>
          <p:nvPr/>
        </p:nvSpPr>
        <p:spPr>
          <a:xfrm>
            <a:off x="4555220" y="1890728"/>
            <a:ext cx="1631718" cy="1804926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2" name="Picture 10" descr="pandas (software) - Wikipedia">
            <a:extLst>
              <a:ext uri="{FF2B5EF4-FFF2-40B4-BE49-F238E27FC236}">
                <a16:creationId xmlns:a16="http://schemas.microsoft.com/office/drawing/2014/main" id="{5DFF2738-43CF-46C5-AC58-B5AA88E6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91" y="3165789"/>
            <a:ext cx="1210218" cy="4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Python (programming language) - Wikipedia">
            <a:extLst>
              <a:ext uri="{FF2B5EF4-FFF2-40B4-BE49-F238E27FC236}">
                <a16:creationId xmlns:a16="http://schemas.microsoft.com/office/drawing/2014/main" id="{C2771439-01C9-4266-A548-33D19D5C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673345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Project Jupyter | Home">
            <a:extLst>
              <a:ext uri="{FF2B5EF4-FFF2-40B4-BE49-F238E27FC236}">
                <a16:creationId xmlns:a16="http://schemas.microsoft.com/office/drawing/2014/main" id="{F69C5ADC-C6EB-418F-84A8-79A20FA3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4" y="2023887"/>
            <a:ext cx="1054510" cy="5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bdĺžnik 84">
            <a:extLst>
              <a:ext uri="{FF2B5EF4-FFF2-40B4-BE49-F238E27FC236}">
                <a16:creationId xmlns:a16="http://schemas.microsoft.com/office/drawing/2014/main" id="{C0E2966F-3283-4C80-A2C4-63C32EDC17D8}"/>
              </a:ext>
            </a:extLst>
          </p:cNvPr>
          <p:cNvSpPr/>
          <p:nvPr/>
        </p:nvSpPr>
        <p:spPr>
          <a:xfrm>
            <a:off x="4405549" y="1442861"/>
            <a:ext cx="2333398" cy="255763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FC4E8345-4E7A-427A-B353-1B8BC09AD6F3}"/>
              </a:ext>
            </a:extLst>
          </p:cNvPr>
          <p:cNvCxnSpPr>
            <a:cxnSpLocks/>
          </p:cNvCxnSpPr>
          <p:nvPr/>
        </p:nvCxnSpPr>
        <p:spPr>
          <a:xfrm>
            <a:off x="6810518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bdĺžnik 25">
            <a:extLst>
              <a:ext uri="{FF2B5EF4-FFF2-40B4-BE49-F238E27FC236}">
                <a16:creationId xmlns:a16="http://schemas.microsoft.com/office/drawing/2014/main" id="{6BEFA155-DF4E-4778-9DD7-4EE43E8FD7E7}"/>
              </a:ext>
            </a:extLst>
          </p:cNvPr>
          <p:cNvSpPr/>
          <p:nvPr/>
        </p:nvSpPr>
        <p:spPr>
          <a:xfrm rot="5400000">
            <a:off x="7048660" y="3175029"/>
            <a:ext cx="751262" cy="19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bdĺžnik 88">
            <a:extLst>
              <a:ext uri="{FF2B5EF4-FFF2-40B4-BE49-F238E27FC236}">
                <a16:creationId xmlns:a16="http://schemas.microsoft.com/office/drawing/2014/main" id="{F1D91F2D-629B-4192-AECA-67C57BB887B2}"/>
              </a:ext>
            </a:extLst>
          </p:cNvPr>
          <p:cNvSpPr/>
          <p:nvPr/>
        </p:nvSpPr>
        <p:spPr>
          <a:xfrm>
            <a:off x="7288602" y="2021401"/>
            <a:ext cx="1631718" cy="1720768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54" name="Obrázok 53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1CC1BF0F-18D8-4B18-BB61-D92676BE70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6891068" y="2811369"/>
            <a:ext cx="1296627" cy="353314"/>
          </a:xfrm>
          <a:prstGeom prst="rect">
            <a:avLst/>
          </a:prstGeom>
        </p:spPr>
      </p:pic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4D1AC413-1D6D-437A-94D0-20D5F5C69746}"/>
              </a:ext>
            </a:extLst>
          </p:cNvPr>
          <p:cNvCxnSpPr>
            <a:cxnSpLocks/>
          </p:cNvCxnSpPr>
          <p:nvPr/>
        </p:nvCxnSpPr>
        <p:spPr>
          <a:xfrm>
            <a:off x="2031681" y="2996566"/>
            <a:ext cx="450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32" descr="C File icon PNG and SVG Vector Free Download">
            <a:extLst>
              <a:ext uri="{FF2B5EF4-FFF2-40B4-BE49-F238E27FC236}">
                <a16:creationId xmlns:a16="http://schemas.microsoft.com/office/drawing/2014/main" id="{11230DEB-5AD0-4FF3-B0E2-7E8BB352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74" y="3818138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1668FA70-B129-4158-8C73-D5D18A862C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91655" y="134293"/>
            <a:ext cx="978858" cy="978858"/>
          </a:xfrm>
          <a:prstGeom prst="rect">
            <a:avLst/>
          </a:prstGeom>
        </p:spPr>
      </p:pic>
      <p:pic>
        <p:nvPicPr>
          <p:cNvPr id="51" name="Picture 32" descr="C File icon PNG and SVG Vector Free Download">
            <a:extLst>
              <a:ext uri="{FF2B5EF4-FFF2-40B4-BE49-F238E27FC236}">
                <a16:creationId xmlns:a16="http://schemas.microsoft.com/office/drawing/2014/main" id="{3F4B462B-83A8-4360-B024-099E18DF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32" y="3812026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4B2BB1CE-A0CF-42A2-BAFC-BA10AD19B00A}"/>
              </a:ext>
            </a:extLst>
          </p:cNvPr>
          <p:cNvCxnSpPr>
            <a:cxnSpLocks/>
          </p:cNvCxnSpPr>
          <p:nvPr/>
        </p:nvCxnSpPr>
        <p:spPr>
          <a:xfrm>
            <a:off x="6283369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Python (programming language) - Wikipedia">
            <a:extLst>
              <a:ext uri="{FF2B5EF4-FFF2-40B4-BE49-F238E27FC236}">
                <a16:creationId xmlns:a16="http://schemas.microsoft.com/office/drawing/2014/main" id="{57BB588A-264D-4DC5-9BA5-2D44D21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0" y="3046139"/>
            <a:ext cx="358050" cy="3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lokTextu 45">
            <a:extLst>
              <a:ext uri="{FF2B5EF4-FFF2-40B4-BE49-F238E27FC236}">
                <a16:creationId xmlns:a16="http://schemas.microsoft.com/office/drawing/2014/main" id="{52F5EA0D-B031-4023-8AFC-3F56001BD0E2}"/>
              </a:ext>
            </a:extLst>
          </p:cNvPr>
          <p:cNvSpPr txBox="1"/>
          <p:nvPr/>
        </p:nvSpPr>
        <p:spPr>
          <a:xfrm>
            <a:off x="6130369" y="2586525"/>
            <a:ext cx="876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7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micromlgen</a:t>
            </a:r>
            <a:endParaRPr kumimoji="0" lang="sk-SK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62572" y="84797"/>
            <a:ext cx="5736783" cy="9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PLÁN NA BUDÚCI SEMESTER</a:t>
            </a:r>
            <a:endParaRPr sz="2800"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62572" y="1010263"/>
            <a:ext cx="6842912" cy="384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Napísať bakalársku prácu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display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Predný senzor program</a:t>
            </a:r>
          </a:p>
          <a:p>
            <a:pPr marL="285750" indent="-285750">
              <a:buFontTx/>
              <a:buChar char="-"/>
            </a:pPr>
            <a:r>
              <a:rPr lang="sk-SK" dirty="0"/>
              <a:t>Upraviť kód(„</a:t>
            </a:r>
            <a:r>
              <a:rPr lang="sk-SK" dirty="0" err="1"/>
              <a:t>multithreading</a:t>
            </a:r>
            <a:r>
              <a:rPr lang="sk-SK" dirty="0"/>
              <a:t> (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Karla" pitchFamily="2" charset="-18"/>
              </a:rPr>
              <a:t>Protothreading</a:t>
            </a:r>
            <a:r>
              <a:rPr lang="sk-SK" dirty="0"/>
              <a:t>)“,automatické spúšťanie skriptov)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modelu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kódu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Vizuálna úprava kabeláže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Otestovanie funkčnosti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Grafické znázornenie SVM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170</Words>
  <Application>Microsoft Office PowerPoint</Application>
  <PresentationFormat>Prezentácia na obrazovke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Montserrat</vt:lpstr>
      <vt:lpstr>Arial</vt:lpstr>
      <vt:lpstr>Karla</vt:lpstr>
      <vt:lpstr>Arviragus template</vt:lpstr>
      <vt:lpstr>AUTONÓMNE RIADENIE ROBOTICKÉHO VOZIDLA V INTERIÉRI</vt:lpstr>
      <vt:lpstr>OBSAH </vt:lpstr>
      <vt:lpstr>MOTIVÁCIA</vt:lpstr>
      <vt:lpstr>NÁVRH RIEŠENIA</vt:lpstr>
      <vt:lpstr>Prezentácia programu PowerPoint</vt:lpstr>
      <vt:lpstr>Prezentácia programu PowerPoint</vt:lpstr>
      <vt:lpstr>Prezentácia programu PowerPoint</vt:lpstr>
      <vt:lpstr>Prezentácia programu PowerPoint</vt:lpstr>
      <vt:lpstr>PLÁN NA BUDÚCI SEMESTER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RIADENIE ROBOTICKÉHO VOZIDLA V INTERIÉRY</dc:title>
  <dc:creator>Rastislav Tvarožek</dc:creator>
  <cp:lastModifiedBy>Rastislav Tvarožek</cp:lastModifiedBy>
  <cp:revision>25</cp:revision>
  <dcterms:modified xsi:type="dcterms:W3CDTF">2022-01-20T17:31:41Z</dcterms:modified>
</cp:coreProperties>
</file>