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399" name="Google Shape;39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401" name="Google Shape;401;p37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02" name="Google Shape;40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5235" y="223026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2996566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64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46518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0999" y="1600975"/>
            <a:ext cx="5441813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123</Words>
  <Application>Microsoft Office PowerPoint</Application>
  <PresentationFormat>Prezentácia na obrazovke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Karla</vt:lpstr>
      <vt:lpstr>Arviragus template</vt:lpstr>
      <vt:lpstr>AUTONÓMNE RIADENIE ROBOTICKÉHO VOZIDLA V INTERIÉRY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15</cp:revision>
  <dcterms:modified xsi:type="dcterms:W3CDTF">2022-01-18T13:40:46Z</dcterms:modified>
</cp:coreProperties>
</file>