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ROBOTICKÉHO VOZIDLA V </a:t>
            </a:r>
            <a:r>
              <a:rPr lang="sk-SK" dirty="0">
                <a:solidFill>
                  <a:srgbClr val="FFC000"/>
                </a:solidFill>
              </a:rPr>
              <a:t>INTERIÉRY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5530646" y="4774168"/>
            <a:ext cx="378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Rastislav Tvarožek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C File icon PNG and SVG Vector Free Download">
            <a:extLst>
              <a:ext uri="{FF2B5EF4-FFF2-40B4-BE49-F238E27FC236}">
                <a16:creationId xmlns:a16="http://schemas.microsoft.com/office/drawing/2014/main" id="{252F7081-8C82-4E6A-9A58-870C3DC1C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" y="3885742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2" descr="C File icon PNG and SVG Vector Free Download">
            <a:extLst>
              <a:ext uri="{FF2B5EF4-FFF2-40B4-BE49-F238E27FC236}">
                <a16:creationId xmlns:a16="http://schemas.microsoft.com/office/drawing/2014/main" id="{11230DEB-5AD0-4FF3-B0E2-7E8BB352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74" y="3818138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pic>
        <p:nvPicPr>
          <p:cNvPr id="51" name="Picture 32" descr="C File icon PNG and SVG Vector Free Download">
            <a:extLst>
              <a:ext uri="{FF2B5EF4-FFF2-40B4-BE49-F238E27FC236}">
                <a16:creationId xmlns:a16="http://schemas.microsoft.com/office/drawing/2014/main" id="{3F4B462B-83A8-4360-B024-099E18DFA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432" y="3812026"/>
            <a:ext cx="526954" cy="5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predný senzor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kódu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Grafické znázornenie </a:t>
            </a:r>
            <a:r>
              <a:rPr lang="sk-SK"/>
              <a:t>SVM </a:t>
            </a:r>
            <a:endParaRPr lang="sk-SK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120</Words>
  <Application>Microsoft Office PowerPoint</Application>
  <PresentationFormat>Prezentácia na obrazovke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Karla</vt:lpstr>
      <vt:lpstr>Arviragus template</vt:lpstr>
      <vt:lpstr>AUTONÓMNE RIADENIE ROBOTICKÉHO VOZIDLA V INTERIÉRY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19</cp:revision>
  <dcterms:modified xsi:type="dcterms:W3CDTF">2022-01-18T15:58:34Z</dcterms:modified>
</cp:coreProperties>
</file>