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Optimalizovať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Predný senzor program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kódu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Grafické znázornenie SVM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120</Words>
  <Application>Microsoft Office PowerPoint</Application>
  <PresentationFormat>Prezentácia na obrazovke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Karla</vt:lpstr>
      <vt:lpstr>Arviragus template</vt:lpstr>
      <vt:lpstr>AUTONÓMNE RIADENIE ROBOTICKÉHO VOZIDLA V INTERIÉRY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20</cp:revision>
  <dcterms:modified xsi:type="dcterms:W3CDTF">2022-01-19T16:46:54Z</dcterms:modified>
</cp:coreProperties>
</file>