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21C8-B646-45E1-A477-D8036DE8B98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37E1-E4FE-4511-981E-2868BE829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9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0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6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0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81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10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431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3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13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9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0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08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1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9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6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9228-698B-48F9-825C-53628FDCDB8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5658-2B1E-44BD-968E-C8DA9FEB3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44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4E0BD-0053-4820-A7AE-6065D250A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Система управления</a:t>
            </a:r>
            <a:br>
              <a:rPr lang="ru-RU" sz="4800" dirty="0"/>
            </a:br>
            <a:r>
              <a:rPr lang="ru-RU" sz="4800" dirty="0"/>
              <a:t>электронной библиотекой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A4CB11-D047-4464-AE43-BFCD9410C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A230F-0D35-4BFA-8540-5C1A1016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материала и распределение обязанностей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2AEC6-A6BC-464F-B758-AED85F06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410326" cy="3895251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r>
              <a:rPr lang="ru-RU" dirty="0"/>
              <a:t>Поставленная задача успешно выполнена в полном объеме. Все запланированные этапы реализованы в соответствии с установленными требованиями. Обязанности внутри команды были четко распределены, что обеспечило эффективное взаимодействие и выполнение работ в срок.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1CE31D-BAC4-4953-ABBE-C0B37C6A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54" y="2336873"/>
            <a:ext cx="5634926" cy="38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6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87FE8-D4AD-460D-8988-B13BE1CC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классов </a:t>
            </a:r>
            <a:r>
              <a:rPr lang="ru-RU" b="1" dirty="0" err="1"/>
              <a:t>Book</a:t>
            </a:r>
            <a:r>
              <a:rPr lang="ru-RU" dirty="0"/>
              <a:t> и </a:t>
            </a:r>
            <a:r>
              <a:rPr lang="ru-RU" b="1" dirty="0" err="1"/>
              <a:t>BookManager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E6588-334F-449F-9D87-30C5410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b="1" dirty="0" err="1"/>
              <a:t>Book</a:t>
            </a:r>
            <a:r>
              <a:rPr lang="ru-RU" dirty="0"/>
              <a:t> отвечает за хранение данных о книгах, таких как название, автор, жанр и год издания.</a:t>
            </a:r>
          </a:p>
          <a:p>
            <a:r>
              <a:rPr lang="ru-RU" dirty="0"/>
              <a:t>Класс </a:t>
            </a:r>
            <a:r>
              <a:rPr lang="ru-RU" b="1" dirty="0" err="1"/>
              <a:t>BookManager</a:t>
            </a:r>
            <a:r>
              <a:rPr lang="ru-RU" dirty="0"/>
              <a:t> реализует функциональность для управления коллекцией книг, включая добавление, удаление, поиск и сортировку.</a:t>
            </a:r>
          </a:p>
          <a:p>
            <a:r>
              <a:rPr lang="ru-RU" dirty="0"/>
              <a:t>Все функции классов протестированы и готовы к использованию.</a:t>
            </a:r>
          </a:p>
        </p:txBody>
      </p:sp>
    </p:spTree>
    <p:extLst>
      <p:ext uri="{BB962C8B-B14F-4D97-AF65-F5344CB8AC3E}">
        <p14:creationId xmlns:p14="http://schemas.microsoft.com/office/powerpoint/2010/main" val="248319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5B003-88DA-4F17-B406-8EB0206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классов </a:t>
            </a:r>
            <a:r>
              <a:rPr lang="ru-RU" b="1" dirty="0" err="1"/>
              <a:t>Reader</a:t>
            </a:r>
            <a:r>
              <a:rPr lang="ru-RU" dirty="0"/>
              <a:t> и </a:t>
            </a:r>
            <a:r>
              <a:rPr lang="ru-RU" b="1" dirty="0" err="1"/>
              <a:t>ReaderManager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08EBE-7DF2-4248-8570-E0DCAB877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b="1" dirty="0" err="1"/>
              <a:t>Reader</a:t>
            </a:r>
            <a:r>
              <a:rPr lang="ru-RU" dirty="0"/>
              <a:t> предназначен для хранения данных о читателях, включая их имя, возраст и уникальный идентификатор.</a:t>
            </a:r>
          </a:p>
          <a:p>
            <a:r>
              <a:rPr lang="ru-RU" dirty="0"/>
              <a:t>Класс </a:t>
            </a:r>
            <a:r>
              <a:rPr lang="ru-RU" b="1" dirty="0" err="1"/>
              <a:t>ReaderManager</a:t>
            </a:r>
            <a:r>
              <a:rPr lang="ru-RU" dirty="0"/>
              <a:t> реализует управление данными о читателях, включая регистрацию, удаление, поиск и обновление информации.</a:t>
            </a:r>
          </a:p>
          <a:p>
            <a:r>
              <a:rPr lang="ru-RU" dirty="0"/>
              <a:t>Все функции классов протестированы и готовы к использованию.</a:t>
            </a:r>
          </a:p>
        </p:txBody>
      </p:sp>
    </p:spTree>
    <p:extLst>
      <p:ext uri="{BB962C8B-B14F-4D97-AF65-F5344CB8AC3E}">
        <p14:creationId xmlns:p14="http://schemas.microsoft.com/office/powerpoint/2010/main" val="364093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9B0C3-8F9F-46BD-B204-A841826E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</a:t>
            </a:r>
            <a:r>
              <a:rPr lang="ru-RU" b="1" dirty="0" err="1"/>
              <a:t>Program</a:t>
            </a:r>
            <a:r>
              <a:rPr lang="ru-RU" b="1" dirty="0"/>
              <a:t>.</a:t>
            </a:r>
            <a:r>
              <a:rPr lang="en-US" b="1" dirty="0"/>
              <a:t>cs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93A19-E0E6-4F1E-9C98-333CC4550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файл содержит точку входа в программу, и в нем реализована основная логика работы приложения. </a:t>
            </a:r>
            <a:endParaRPr lang="en-US" dirty="0"/>
          </a:p>
          <a:p>
            <a:r>
              <a:rPr lang="ru-RU" dirty="0"/>
              <a:t>В </a:t>
            </a:r>
            <a:r>
              <a:rPr lang="ru-RU" b="1" dirty="0" err="1"/>
              <a:t>Program.cs</a:t>
            </a:r>
            <a:r>
              <a:rPr lang="ru-RU" b="1" dirty="0"/>
              <a:t> </a:t>
            </a:r>
            <a:r>
              <a:rPr lang="ru-RU" dirty="0"/>
              <a:t>происходит инициализация объектов классов </a:t>
            </a:r>
            <a:r>
              <a:rPr lang="ru-RU" b="1" dirty="0" err="1"/>
              <a:t>BookManager</a:t>
            </a:r>
            <a:r>
              <a:rPr lang="ru-RU" dirty="0"/>
              <a:t>, </a:t>
            </a:r>
            <a:r>
              <a:rPr lang="ru-RU" b="1" dirty="0" err="1"/>
              <a:t>ReaderManager</a:t>
            </a:r>
            <a:r>
              <a:rPr lang="ru-RU" dirty="0"/>
              <a:t> и взаимодействие с пользователем. Также здесь реализована обработка команд и запросов для управления книгами и читателями.</a:t>
            </a:r>
            <a:endParaRPr lang="en-US" dirty="0"/>
          </a:p>
          <a:p>
            <a:r>
              <a:rPr lang="ru-RU" dirty="0"/>
              <a:t>Файл протестирован и готов к запуску.</a:t>
            </a:r>
          </a:p>
        </p:txBody>
      </p:sp>
    </p:spTree>
    <p:extLst>
      <p:ext uri="{BB962C8B-B14F-4D97-AF65-F5344CB8AC3E}">
        <p14:creationId xmlns:p14="http://schemas.microsoft.com/office/powerpoint/2010/main" val="162191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F2939-B239-4952-A8A9-10ED8829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консольного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DB794-4195-4DB9-8285-39425BA4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099132" cy="359931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После запуска </a:t>
            </a:r>
            <a:r>
              <a:rPr lang="ru-RU" dirty="0" err="1"/>
              <a:t>Program.cs</a:t>
            </a:r>
            <a:r>
              <a:rPr lang="ru-RU" dirty="0"/>
              <a:t> приложение предоставляет пользователю меню с доступными операциями, такими как добавление книги, регистрация читателя, поиск и удаление книг, а также управление действиями читателей.</a:t>
            </a:r>
          </a:p>
          <a:p>
            <a:r>
              <a:rPr lang="ru-RU" dirty="0"/>
              <a:t>Взаимодействие с пользователем осуществляется через командную строку, где можно вводить команды для выполнения определенных действий. Приложение эффективно обрабатывает ввод, взаимодействует с классами </a:t>
            </a:r>
            <a:r>
              <a:rPr lang="ru-RU" dirty="0" err="1"/>
              <a:t>BookManager</a:t>
            </a:r>
            <a:r>
              <a:rPr lang="ru-RU" dirty="0"/>
              <a:t> и </a:t>
            </a:r>
            <a:r>
              <a:rPr lang="ru-RU" dirty="0" err="1"/>
              <a:t>ReaderManager</a:t>
            </a:r>
            <a:r>
              <a:rPr lang="ru-RU" dirty="0"/>
              <a:t>, обновляя данные в соответствии с выбранной операцией. </a:t>
            </a:r>
          </a:p>
          <a:p>
            <a:r>
              <a:rPr lang="ru-RU" dirty="0"/>
              <a:t>Все основные функции протестированы и успешно выполняются.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2009BC-DE62-4DAC-8810-1A54A1D1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453" y="2336874"/>
            <a:ext cx="3029458" cy="35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3817D-3BCC-4D6B-8835-4E1EB55A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33CD82-6A16-4864-AAA4-909E79F08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88" y="2165415"/>
            <a:ext cx="5107623" cy="51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3353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21</TotalTime>
  <Words>288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Берлин</vt:lpstr>
      <vt:lpstr>Система управления электронной библиотекой</vt:lpstr>
      <vt:lpstr>Изучение материала и распределение обязанностей</vt:lpstr>
      <vt:lpstr>Создание классов Book и BookManager</vt:lpstr>
      <vt:lpstr>Создание классов Reader и ReaderManager </vt:lpstr>
      <vt:lpstr>Создание файла Program.cs</vt:lpstr>
      <vt:lpstr>Работа консольного приложения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электронной библиотекой</dc:title>
  <dc:creator>Студент 111</dc:creator>
  <cp:lastModifiedBy>Студент 111</cp:lastModifiedBy>
  <cp:revision>1</cp:revision>
  <dcterms:created xsi:type="dcterms:W3CDTF">2024-11-21T07:08:05Z</dcterms:created>
  <dcterms:modified xsi:type="dcterms:W3CDTF">2024-11-21T07:29:46Z</dcterms:modified>
</cp:coreProperties>
</file>