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9"/>
  </p:notesMasterIdLst>
  <p:sldIdLst>
    <p:sldId id="257" r:id="rId2"/>
    <p:sldId id="262" r:id="rId3"/>
    <p:sldId id="271" r:id="rId4"/>
    <p:sldId id="263" r:id="rId5"/>
    <p:sldId id="273" r:id="rId6"/>
    <p:sldId id="264" r:id="rId7"/>
    <p:sldId id="274" r:id="rId8"/>
    <p:sldId id="278" r:id="rId9"/>
    <p:sldId id="279" r:id="rId10"/>
    <p:sldId id="275" r:id="rId11"/>
    <p:sldId id="280" r:id="rId12"/>
    <p:sldId id="282" r:id="rId13"/>
    <p:sldId id="281" r:id="rId14"/>
    <p:sldId id="283" r:id="rId15"/>
    <p:sldId id="284" r:id="rId16"/>
    <p:sldId id="285"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94660"/>
  </p:normalViewPr>
  <p:slideViewPr>
    <p:cSldViewPr snapToGrid="0">
      <p:cViewPr varScale="1">
        <p:scale>
          <a:sx n="79" d="100"/>
          <a:sy n="79"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93A28-27D9-4F4E-A723-2CCF47FBE0E2}" type="datetimeFigureOut">
              <a:rPr lang="en-US" smtClean="0"/>
              <a:t>1/4/2025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8E178-4004-46C1-BB21-AA58AE10165C}" type="slidenum">
              <a:rPr lang="en-US" smtClean="0"/>
              <a:t>‹#›</a:t>
            </a:fld>
            <a:endParaRPr lang="en-US"/>
          </a:p>
        </p:txBody>
      </p:sp>
    </p:spTree>
    <p:extLst>
      <p:ext uri="{BB962C8B-B14F-4D97-AF65-F5344CB8AC3E}">
        <p14:creationId xmlns:p14="http://schemas.microsoft.com/office/powerpoint/2010/main" val="347494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262C4CA8-1B42-46E8-92D2-3352B58F2683}" type="slidenum">
              <a:rPr lang="en-US" smtClean="0"/>
              <a:t>1</a:t>
            </a:fld>
            <a:endParaRPr lang="en-US"/>
          </a:p>
        </p:txBody>
      </p:sp>
    </p:spTree>
    <p:extLst>
      <p:ext uri="{BB962C8B-B14F-4D97-AF65-F5344CB8AC3E}">
        <p14:creationId xmlns:p14="http://schemas.microsoft.com/office/powerpoint/2010/main" val="240794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Nhóm</a:t>
            </a:r>
            <a:r>
              <a:rPr lang="en-US" dirty="0"/>
              <a:t> </a:t>
            </a:r>
            <a:r>
              <a:rPr lang="en-US" dirty="0" err="1"/>
              <a:t>quản</a:t>
            </a:r>
            <a:r>
              <a:rPr lang="en-US" dirty="0"/>
              <a:t> </a:t>
            </a:r>
            <a:r>
              <a:rPr lang="en-US" dirty="0" err="1"/>
              <a:t>lý</a:t>
            </a:r>
            <a:r>
              <a:rPr lang="en-US" dirty="0"/>
              <a:t> </a:t>
            </a:r>
            <a:r>
              <a:rPr lang="en-US" dirty="0" err="1"/>
              <a:t>người</a:t>
            </a:r>
            <a:r>
              <a:rPr lang="en-US" dirty="0"/>
              <a:t> </a:t>
            </a:r>
            <a:r>
              <a:rPr lang="en-US" dirty="0" err="1"/>
              <a:t>dùng</a:t>
            </a:r>
            <a:endParaRPr lang="en-US" dirty="0"/>
          </a:p>
        </p:txBody>
      </p:sp>
      <p:sp>
        <p:nvSpPr>
          <p:cNvPr id="4" name="Chỗ dành sẵn cho Số hiệu Bản chiếu 3"/>
          <p:cNvSpPr>
            <a:spLocks noGrp="1"/>
          </p:cNvSpPr>
          <p:nvPr>
            <p:ph type="sldNum" sz="quarter" idx="5"/>
          </p:nvPr>
        </p:nvSpPr>
        <p:spPr/>
        <p:txBody>
          <a:bodyPr/>
          <a:lstStyle/>
          <a:p>
            <a:fld id="{F5E8E178-4004-46C1-BB21-AA58AE10165C}" type="slidenum">
              <a:rPr lang="en-US" smtClean="0"/>
              <a:t>13</a:t>
            </a:fld>
            <a:endParaRPr lang="en-US"/>
          </a:p>
        </p:txBody>
      </p:sp>
    </p:spTree>
    <p:extLst>
      <p:ext uri="{BB962C8B-B14F-4D97-AF65-F5344CB8AC3E}">
        <p14:creationId xmlns:p14="http://schemas.microsoft.com/office/powerpoint/2010/main" val="37154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Nhóm</a:t>
            </a:r>
            <a:r>
              <a:rPr lang="en-US" dirty="0"/>
              <a:t> </a:t>
            </a:r>
            <a:r>
              <a:rPr lang="en-US" dirty="0" err="1"/>
              <a:t>Quản</a:t>
            </a:r>
            <a:r>
              <a:rPr lang="en-US" dirty="0"/>
              <a:t> </a:t>
            </a:r>
            <a:r>
              <a:rPr lang="en-US" dirty="0" err="1"/>
              <a:t>lý</a:t>
            </a:r>
            <a:r>
              <a:rPr lang="en-US" dirty="0"/>
              <a:t> </a:t>
            </a:r>
            <a:r>
              <a:rPr lang="en-US" dirty="0" err="1"/>
              <a:t>lịch</a:t>
            </a:r>
            <a:r>
              <a:rPr lang="en-US" dirty="0"/>
              <a:t> </a:t>
            </a:r>
            <a:r>
              <a:rPr lang="en-US" dirty="0" err="1"/>
              <a:t>và</a:t>
            </a:r>
            <a:r>
              <a:rPr lang="en-US" dirty="0"/>
              <a:t> </a:t>
            </a:r>
            <a:r>
              <a:rPr lang="en-US" dirty="0" err="1"/>
              <a:t>thông</a:t>
            </a:r>
            <a:r>
              <a:rPr lang="en-US" dirty="0"/>
              <a:t> tin </a:t>
            </a:r>
            <a:r>
              <a:rPr lang="en-US" dirty="0" err="1"/>
              <a:t>hiến</a:t>
            </a:r>
            <a:r>
              <a:rPr lang="en-US" dirty="0"/>
              <a:t> </a:t>
            </a:r>
            <a:r>
              <a:rPr lang="en-US" dirty="0" err="1"/>
              <a:t>máu</a:t>
            </a:r>
            <a:endParaRPr lang="en-US" dirty="0"/>
          </a:p>
        </p:txBody>
      </p:sp>
      <p:sp>
        <p:nvSpPr>
          <p:cNvPr id="4" name="Chỗ dành sẵn cho Số hiệu Bản chiếu 3"/>
          <p:cNvSpPr>
            <a:spLocks noGrp="1"/>
          </p:cNvSpPr>
          <p:nvPr>
            <p:ph type="sldNum" sz="quarter" idx="5"/>
          </p:nvPr>
        </p:nvSpPr>
        <p:spPr/>
        <p:txBody>
          <a:bodyPr/>
          <a:lstStyle/>
          <a:p>
            <a:fld id="{F5E8E178-4004-46C1-BB21-AA58AE10165C}" type="slidenum">
              <a:rPr lang="en-US" smtClean="0"/>
              <a:t>14</a:t>
            </a:fld>
            <a:endParaRPr lang="en-US"/>
          </a:p>
        </p:txBody>
      </p:sp>
    </p:spTree>
    <p:extLst>
      <p:ext uri="{BB962C8B-B14F-4D97-AF65-F5344CB8AC3E}">
        <p14:creationId xmlns:p14="http://schemas.microsoft.com/office/powerpoint/2010/main" val="17426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79805-8D50-9345-1D98-FA3885E0597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98D6E24-D4BF-990F-866F-3DB7499D2E5B}"/>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CE7D3B2-B462-5C0E-A5B9-1E85A3CFBB7B}"/>
              </a:ext>
            </a:extLst>
          </p:cNvPr>
          <p:cNvSpPr>
            <a:spLocks noGrp="1"/>
          </p:cNvSpPr>
          <p:nvPr>
            <p:ph type="body" idx="1"/>
          </p:nvPr>
        </p:nvSpPr>
        <p:spPr/>
        <p:txBody>
          <a:bodyPr/>
          <a:lstStyle/>
          <a:p>
            <a:r>
              <a:rPr lang="en-US" dirty="0" err="1"/>
              <a:t>Nhóm</a:t>
            </a:r>
            <a:r>
              <a:rPr lang="en-US" dirty="0"/>
              <a:t> </a:t>
            </a:r>
            <a:r>
              <a:rPr lang="en-US" dirty="0" err="1"/>
              <a:t>Quản</a:t>
            </a:r>
            <a:r>
              <a:rPr lang="en-US" dirty="0"/>
              <a:t> </a:t>
            </a:r>
            <a:r>
              <a:rPr lang="en-US" dirty="0" err="1"/>
              <a:t>lý</a:t>
            </a:r>
            <a:r>
              <a:rPr lang="en-US" dirty="0"/>
              <a:t> </a:t>
            </a:r>
            <a:r>
              <a:rPr lang="en-US" dirty="0" err="1"/>
              <a:t>kho</a:t>
            </a:r>
            <a:r>
              <a:rPr lang="en-US" dirty="0"/>
              <a:t> </a:t>
            </a:r>
            <a:r>
              <a:rPr lang="en-US" dirty="0" err="1"/>
              <a:t>máu</a:t>
            </a:r>
            <a:r>
              <a:rPr lang="en-US" dirty="0"/>
              <a:t> </a:t>
            </a:r>
            <a:r>
              <a:rPr lang="en-US" dirty="0" err="1"/>
              <a:t>và</a:t>
            </a:r>
            <a:r>
              <a:rPr lang="en-US" dirty="0"/>
              <a:t> </a:t>
            </a:r>
            <a:r>
              <a:rPr lang="en-US" dirty="0" err="1"/>
              <a:t>sự</a:t>
            </a:r>
            <a:r>
              <a:rPr lang="en-US" dirty="0"/>
              <a:t> </a:t>
            </a:r>
            <a:r>
              <a:rPr lang="en-US" dirty="0" err="1"/>
              <a:t>kiện</a:t>
            </a:r>
            <a:endParaRPr lang="en-US" dirty="0"/>
          </a:p>
        </p:txBody>
      </p:sp>
      <p:sp>
        <p:nvSpPr>
          <p:cNvPr id="4" name="Chỗ dành sẵn cho Số hiệu Bản chiếu 3">
            <a:extLst>
              <a:ext uri="{FF2B5EF4-FFF2-40B4-BE49-F238E27FC236}">
                <a16:creationId xmlns:a16="http://schemas.microsoft.com/office/drawing/2014/main" id="{805A0A74-2D8B-673D-A197-6747EDA5333D}"/>
              </a:ext>
            </a:extLst>
          </p:cNvPr>
          <p:cNvSpPr>
            <a:spLocks noGrp="1"/>
          </p:cNvSpPr>
          <p:nvPr>
            <p:ph type="sldNum" sz="quarter" idx="5"/>
          </p:nvPr>
        </p:nvSpPr>
        <p:spPr/>
        <p:txBody>
          <a:bodyPr/>
          <a:lstStyle/>
          <a:p>
            <a:fld id="{F5E8E178-4004-46C1-BB21-AA58AE10165C}" type="slidenum">
              <a:rPr lang="en-US" smtClean="0"/>
              <a:t>15</a:t>
            </a:fld>
            <a:endParaRPr lang="en-US"/>
          </a:p>
        </p:txBody>
      </p:sp>
    </p:spTree>
    <p:extLst>
      <p:ext uri="{BB962C8B-B14F-4D97-AF65-F5344CB8AC3E}">
        <p14:creationId xmlns:p14="http://schemas.microsoft.com/office/powerpoint/2010/main" val="301769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0A64-3252-9A0E-F059-51EFDF7567A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6F7303A1-53C0-BCCA-BDF4-00B16001A67B}"/>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FC907535-32FD-31D6-54EB-D275572887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Nhóm</a:t>
            </a:r>
            <a:r>
              <a:rPr lang="en-US" dirty="0"/>
              <a:t> </a:t>
            </a:r>
            <a:r>
              <a:rPr lang="en-US" b="0" dirty="0" err="1"/>
              <a:t>Quản</a:t>
            </a:r>
            <a:r>
              <a:rPr lang="en-US" b="0" dirty="0"/>
              <a:t> Lý Thông Tin </a:t>
            </a:r>
            <a:r>
              <a:rPr lang="en-US" b="0" dirty="0" err="1"/>
              <a:t>Phụ</a:t>
            </a:r>
            <a:r>
              <a:rPr lang="en-US" b="0" dirty="0"/>
              <a:t> </a:t>
            </a:r>
            <a:r>
              <a:rPr lang="en-US" b="0" dirty="0" err="1"/>
              <a:t>Trợ</a:t>
            </a:r>
            <a:endParaRPr lang="en-US" b="0" dirty="0"/>
          </a:p>
        </p:txBody>
      </p:sp>
      <p:sp>
        <p:nvSpPr>
          <p:cNvPr id="4" name="Chỗ dành sẵn cho Số hiệu Bản chiếu 3">
            <a:extLst>
              <a:ext uri="{FF2B5EF4-FFF2-40B4-BE49-F238E27FC236}">
                <a16:creationId xmlns:a16="http://schemas.microsoft.com/office/drawing/2014/main" id="{C96A4CFF-0E4B-EF90-15C6-94E961E622A2}"/>
              </a:ext>
            </a:extLst>
          </p:cNvPr>
          <p:cNvSpPr>
            <a:spLocks noGrp="1"/>
          </p:cNvSpPr>
          <p:nvPr>
            <p:ph type="sldNum" sz="quarter" idx="5"/>
          </p:nvPr>
        </p:nvSpPr>
        <p:spPr/>
        <p:txBody>
          <a:bodyPr/>
          <a:lstStyle/>
          <a:p>
            <a:fld id="{F5E8E178-4004-46C1-BB21-AA58AE10165C}" type="slidenum">
              <a:rPr lang="en-US" smtClean="0"/>
              <a:t>16</a:t>
            </a:fld>
            <a:endParaRPr lang="en-US"/>
          </a:p>
        </p:txBody>
      </p:sp>
    </p:spTree>
    <p:extLst>
      <p:ext uri="{BB962C8B-B14F-4D97-AF65-F5344CB8AC3E}">
        <p14:creationId xmlns:p14="http://schemas.microsoft.com/office/powerpoint/2010/main" val="265356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90289B-BF64-6C94-A639-6CED4E710DB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9C2AE99D-D5E4-AC42-0B25-5886B5D45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56A67A02-508D-C156-071B-5CB940306476}"/>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F9F4E377-44A6-74C7-51AE-5A339B0738C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6587689-12C9-50E6-1072-AF34D095F11D}"/>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16348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DB2444-D322-0ABE-FE02-3140CA88F1FE}"/>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A9C51D-7310-4015-D075-3D05CB3CA36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014C1BB-AB74-D7FD-1935-8FC1859368F2}"/>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C6002E92-9458-C06E-48C4-408E5E133B4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A4A73F2-C791-45F4-1601-28ECCF7A1EAE}"/>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140055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547702C-1AB1-37AF-3B49-ED13ACFEA69F}"/>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6AE664C9-91A7-914B-4594-F4E5A695D428}"/>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CC2807C-F604-D245-A43A-8FB5EDF7F5C1}"/>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4183807D-C2E6-E046-9B78-9E93C56B2AA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32C032F-9B56-5BD0-789D-AB63C45F2885}"/>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116055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ECCA39-C484-8826-8D08-8FDE10ECB3FF}"/>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A13BB35-A264-2627-1555-CB208DACE1B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53E187A-7FA9-77DB-FE0C-35A6435D035E}"/>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296863FC-3300-4512-1D83-D1D9535B03D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C0BB8AB-57F9-A77E-BDFD-CB161B119723}"/>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118287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C1B545-1149-930B-71B8-D94BE3C74439}"/>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A5FCCE2-1F60-8A37-ABEF-5C31D5A6B6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91A2DA1-5679-FDE4-B216-377DBD07A3D0}"/>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EA451CB4-BFC7-8784-DD7A-238D4502A06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8787D18-B96E-E561-8006-4F69F7B80559}"/>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66894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44439C-92AF-B33E-4E9B-65BA69D9597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F9C2EF9-A61C-BEA2-30CC-30C5AD13E308}"/>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75E888DD-0600-FAFC-2BC7-DAA95240B50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02C7B430-01E9-4910-5ECC-6C4C87F2A2A0}"/>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6" name="Chỗ dành sẵn cho Chân trang 5">
            <a:extLst>
              <a:ext uri="{FF2B5EF4-FFF2-40B4-BE49-F238E27FC236}">
                <a16:creationId xmlns:a16="http://schemas.microsoft.com/office/drawing/2014/main" id="{D6302827-F623-A51B-61E9-3CDDA074408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699A7B4-D919-34CD-4D4A-2CE734874DCB}"/>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245999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7023BE-4619-E504-DB98-6DF622CD3115}"/>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6EF1115-FC69-1C52-294B-C274E95B0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5F61E0F-8373-3FB0-5DDF-9F105D41E50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2D530AF8-D407-2325-C2D7-C6B8CCC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B8C2C3E-8118-F94D-9EF7-40565FEE23A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92C34C5E-4F12-5325-DB3D-EE3076838E7B}"/>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8" name="Chỗ dành sẵn cho Chân trang 7">
            <a:extLst>
              <a:ext uri="{FF2B5EF4-FFF2-40B4-BE49-F238E27FC236}">
                <a16:creationId xmlns:a16="http://schemas.microsoft.com/office/drawing/2014/main" id="{7554F4E4-DD44-9F28-748A-3813EC530DBF}"/>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651BCC4D-65CA-D180-2667-4EEB5C31F512}"/>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25015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35169D-F5A9-72BD-EDDD-0D715CD45BBD}"/>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0B8EE37A-8245-6ED1-0D6A-FA9B96DE4CB3}"/>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4" name="Chỗ dành sẵn cho Chân trang 3">
            <a:extLst>
              <a:ext uri="{FF2B5EF4-FFF2-40B4-BE49-F238E27FC236}">
                <a16:creationId xmlns:a16="http://schemas.microsoft.com/office/drawing/2014/main" id="{4A23CF8C-C159-E036-3756-76B10581929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8E3510C2-1A3B-CFC8-0FE3-CCE9ABEC9327}"/>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278825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09D1FCA-0612-34F0-77DB-02C04054BAF0}"/>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3" name="Chỗ dành sẵn cho Chân trang 2">
            <a:extLst>
              <a:ext uri="{FF2B5EF4-FFF2-40B4-BE49-F238E27FC236}">
                <a16:creationId xmlns:a16="http://schemas.microsoft.com/office/drawing/2014/main" id="{6E09D0FA-DA15-CCF8-1FD4-ACDFB2B8248B}"/>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9DF0777A-9DB1-82B4-5A8D-2AAD875FFD55}"/>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419559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136592-9E61-7678-D358-77055D63481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D8DA398-959B-9458-1C54-23EB2B343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E50C85F0-9AAE-62E8-FA87-5DCD4EE4B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B343990-E77C-C26C-8DD8-144906A3507A}"/>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6" name="Chỗ dành sẵn cho Chân trang 5">
            <a:extLst>
              <a:ext uri="{FF2B5EF4-FFF2-40B4-BE49-F238E27FC236}">
                <a16:creationId xmlns:a16="http://schemas.microsoft.com/office/drawing/2014/main" id="{74495D03-02BA-3644-76FF-BE7C4C894446}"/>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6D44982-2B20-28B6-6AEE-E45E0AFDAFAB}"/>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355665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FD97A9-D49D-42F6-228A-55696A978FD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BDFBD82-71D8-2DB7-072D-C2E497ACB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4E947576-65A5-30F3-05F6-7793D57B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ECE1403-B682-6B0A-1050-A25DD769C92D}"/>
              </a:ext>
            </a:extLst>
          </p:cNvPr>
          <p:cNvSpPr>
            <a:spLocks noGrp="1"/>
          </p:cNvSpPr>
          <p:nvPr>
            <p:ph type="dt" sz="half" idx="10"/>
          </p:nvPr>
        </p:nvSpPr>
        <p:spPr/>
        <p:txBody>
          <a:bodyPr/>
          <a:lstStyle/>
          <a:p>
            <a:fld id="{43727824-A934-4F50-BEEF-051D68F4340C}" type="datetimeFigureOut">
              <a:rPr lang="en-US" smtClean="0"/>
              <a:t>1/4/2025</a:t>
            </a:fld>
            <a:endParaRPr lang="en-US"/>
          </a:p>
        </p:txBody>
      </p:sp>
      <p:sp>
        <p:nvSpPr>
          <p:cNvPr id="6" name="Chỗ dành sẵn cho Chân trang 5">
            <a:extLst>
              <a:ext uri="{FF2B5EF4-FFF2-40B4-BE49-F238E27FC236}">
                <a16:creationId xmlns:a16="http://schemas.microsoft.com/office/drawing/2014/main" id="{225C91D6-2230-DFB7-0053-3EE373240DB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1DA78FB-494E-05EF-AA9A-401BD339D0BF}"/>
              </a:ext>
            </a:extLst>
          </p:cNvPr>
          <p:cNvSpPr>
            <a:spLocks noGrp="1"/>
          </p:cNvSpPr>
          <p:nvPr>
            <p:ph type="sldNum" sz="quarter" idx="12"/>
          </p:nvPr>
        </p:nvSpPr>
        <p:spPr/>
        <p:txBody>
          <a:bodyPr/>
          <a:lstStyle/>
          <a:p>
            <a:fld id="{955D4F10-9213-4CFE-B6B1-88A69DFA9ECB}" type="slidenum">
              <a:rPr lang="en-US" smtClean="0"/>
              <a:t>‹#›</a:t>
            </a:fld>
            <a:endParaRPr lang="en-US"/>
          </a:p>
        </p:txBody>
      </p:sp>
    </p:spTree>
    <p:extLst>
      <p:ext uri="{BB962C8B-B14F-4D97-AF65-F5344CB8AC3E}">
        <p14:creationId xmlns:p14="http://schemas.microsoft.com/office/powerpoint/2010/main" val="12427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610B0B7-13CB-1B7A-9606-EFAC34C9A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8A47837-6A81-D35B-152C-6DB023228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09ABD33-5B3C-9787-E764-B30BBA7EF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727824-A934-4F50-BEEF-051D68F4340C}" type="datetimeFigureOut">
              <a:rPr lang="en-US" smtClean="0"/>
              <a:t>1/4/2025</a:t>
            </a:fld>
            <a:endParaRPr lang="en-US"/>
          </a:p>
        </p:txBody>
      </p:sp>
      <p:sp>
        <p:nvSpPr>
          <p:cNvPr id="5" name="Chỗ dành sẵn cho Chân trang 4">
            <a:extLst>
              <a:ext uri="{FF2B5EF4-FFF2-40B4-BE49-F238E27FC236}">
                <a16:creationId xmlns:a16="http://schemas.microsoft.com/office/drawing/2014/main" id="{34FFDB95-2E6A-54BC-D3F6-5EA0A6431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Chỗ dành sẵn cho Số hiệu Bản chiếu 5">
            <a:extLst>
              <a:ext uri="{FF2B5EF4-FFF2-40B4-BE49-F238E27FC236}">
                <a16:creationId xmlns:a16="http://schemas.microsoft.com/office/drawing/2014/main" id="{6B7DAE73-7054-2229-A370-279601A08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5D4F10-9213-4CFE-B6B1-88A69DFA9ECB}" type="slidenum">
              <a:rPr lang="en-US" smtClean="0"/>
              <a:t>‹#›</a:t>
            </a:fld>
            <a:endParaRPr lang="en-US"/>
          </a:p>
        </p:txBody>
      </p:sp>
    </p:spTree>
    <p:extLst>
      <p:ext uri="{BB962C8B-B14F-4D97-AF65-F5344CB8AC3E}">
        <p14:creationId xmlns:p14="http://schemas.microsoft.com/office/powerpoint/2010/main" val="3462924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E24186-2888-839B-499D-BB0E2543C91F}"/>
              </a:ext>
            </a:extLst>
          </p:cNvPr>
          <p:cNvSpPr>
            <a:spLocks noGrp="1"/>
          </p:cNvSpPr>
          <p:nvPr>
            <p:ph type="ctrTitle"/>
          </p:nvPr>
        </p:nvSpPr>
        <p:spPr>
          <a:xfrm>
            <a:off x="542984" y="3429000"/>
            <a:ext cx="11126352" cy="1120837"/>
          </a:xfrm>
        </p:spPr>
        <p:txBody>
          <a:bodyPr>
            <a:noAutofit/>
          </a:bodyPr>
          <a:lstStyle/>
          <a:p>
            <a:pPr algn="ctr">
              <a:lnSpc>
                <a:spcPct val="150000"/>
              </a:lnSpc>
            </a:pPr>
            <a:r>
              <a:rPr lang="en-US" kern="100" dirty="0">
                <a:effectLst>
                  <a:outerShdw blurRad="38100" dist="38100" dir="2700000" algn="tl">
                    <a:srgbClr val="000000">
                      <a:alpha val="43137"/>
                    </a:srgbClr>
                  </a:outerShdw>
                </a:effectLst>
                <a:latin typeface="Fira Sans" panose="020B0503050000020004" pitchFamily="34" charset="0"/>
                <a:ea typeface="DengXian" panose="02010600030101010101" pitchFamily="2" charset="-122"/>
              </a:rPr>
              <a:t>ỨNG DỤNG ĐẶT LỊCH HIẾN MÁU</a:t>
            </a:r>
          </a:p>
        </p:txBody>
      </p:sp>
      <p:sp>
        <p:nvSpPr>
          <p:cNvPr id="3" name="Tiêu đề phụ 2">
            <a:extLst>
              <a:ext uri="{FF2B5EF4-FFF2-40B4-BE49-F238E27FC236}">
                <a16:creationId xmlns:a16="http://schemas.microsoft.com/office/drawing/2014/main" id="{FB003114-4328-BE25-FCF3-49D70966D555}"/>
              </a:ext>
            </a:extLst>
          </p:cNvPr>
          <p:cNvSpPr>
            <a:spLocks noGrp="1"/>
          </p:cNvSpPr>
          <p:nvPr>
            <p:ph type="subTitle" idx="1"/>
          </p:nvPr>
        </p:nvSpPr>
        <p:spPr>
          <a:xfrm>
            <a:off x="6196423" y="4769148"/>
            <a:ext cx="6392002" cy="1627252"/>
          </a:xfrm>
        </p:spPr>
        <p:txBody>
          <a:bodyPr>
            <a:noAutofit/>
          </a:bodyPr>
          <a:lstStyle/>
          <a:p>
            <a:pPr algn="l"/>
            <a:r>
              <a:rPr lang="en-US" sz="1800" dirty="0" err="1">
                <a:latin typeface="Fira Sans" panose="020B0503050000020004" pitchFamily="34" charset="0"/>
              </a:rPr>
              <a:t>Giáo</a:t>
            </a:r>
            <a:r>
              <a:rPr lang="en-US" sz="1800" dirty="0">
                <a:latin typeface="Fira Sans" panose="020B0503050000020004" pitchFamily="34" charset="0"/>
              </a:rPr>
              <a:t> </a:t>
            </a:r>
            <a:r>
              <a:rPr lang="en-US" sz="1800" dirty="0" err="1">
                <a:latin typeface="Fira Sans" panose="020B0503050000020004" pitchFamily="34" charset="0"/>
              </a:rPr>
              <a:t>viên</a:t>
            </a:r>
            <a:r>
              <a:rPr lang="en-US" sz="1800" dirty="0">
                <a:latin typeface="Fira Sans" panose="020B0503050000020004" pitchFamily="34" charset="0"/>
              </a:rPr>
              <a:t> </a:t>
            </a:r>
            <a:r>
              <a:rPr lang="en-US" sz="1800" dirty="0" err="1">
                <a:latin typeface="Fira Sans" panose="020B0503050000020004" pitchFamily="34" charset="0"/>
              </a:rPr>
              <a:t>hướng</a:t>
            </a:r>
            <a:r>
              <a:rPr lang="en-US" sz="1800" dirty="0">
                <a:latin typeface="Fira Sans" panose="020B0503050000020004" pitchFamily="34" charset="0"/>
              </a:rPr>
              <a:t> </a:t>
            </a:r>
            <a:r>
              <a:rPr lang="en-US" sz="1800" dirty="0" err="1">
                <a:latin typeface="Fira Sans" panose="020B0503050000020004" pitchFamily="34" charset="0"/>
              </a:rPr>
              <a:t>dẫn</a:t>
            </a:r>
            <a:r>
              <a:rPr lang="en-US" sz="1800" dirty="0">
                <a:latin typeface="Fira Sans" panose="020B0503050000020004" pitchFamily="34" charset="0"/>
              </a:rPr>
              <a:t>: </a:t>
            </a:r>
            <a:r>
              <a:rPr lang="en-US" sz="1800" dirty="0" err="1">
                <a:latin typeface="Fira Sans" panose="020B0503050000020004" pitchFamily="34" charset="0"/>
              </a:rPr>
              <a:t>ThS</a:t>
            </a:r>
            <a:r>
              <a:rPr lang="en-US" sz="1800" dirty="0">
                <a:latin typeface="Fira Sans" panose="020B0503050000020004" pitchFamily="34" charset="0"/>
              </a:rPr>
              <a:t>. Lê </a:t>
            </a:r>
            <a:r>
              <a:rPr lang="en-US" sz="1800" dirty="0" err="1">
                <a:latin typeface="Fira Sans" panose="020B0503050000020004" pitchFamily="34" charset="0"/>
              </a:rPr>
              <a:t>Nhật</a:t>
            </a:r>
            <a:r>
              <a:rPr lang="en-US" sz="1800" dirty="0">
                <a:latin typeface="Fira Sans" panose="020B0503050000020004" pitchFamily="34" charset="0"/>
              </a:rPr>
              <a:t> </a:t>
            </a:r>
            <a:r>
              <a:rPr lang="en-US" sz="1800" dirty="0" err="1">
                <a:latin typeface="Fira Sans" panose="020B0503050000020004" pitchFamily="34" charset="0"/>
              </a:rPr>
              <a:t>Tùng</a:t>
            </a:r>
            <a:endParaRPr lang="en-US" sz="1800" dirty="0">
              <a:latin typeface="Fira Sans" panose="020B0503050000020004" pitchFamily="34" charset="0"/>
            </a:endParaRPr>
          </a:p>
          <a:p>
            <a:pPr algn="l"/>
            <a:r>
              <a:rPr lang="en-US" sz="1800" dirty="0">
                <a:latin typeface="Fira Sans" panose="020B0503050000020004" pitchFamily="34" charset="0"/>
              </a:rPr>
              <a:t>Thành </a:t>
            </a:r>
            <a:r>
              <a:rPr lang="en-US" sz="1800" dirty="0" err="1">
                <a:latin typeface="Fira Sans" panose="020B0503050000020004" pitchFamily="34" charset="0"/>
              </a:rPr>
              <a:t>viên</a:t>
            </a:r>
            <a:r>
              <a:rPr lang="en-US" sz="1800" dirty="0">
                <a:latin typeface="Fira Sans" panose="020B0503050000020004" pitchFamily="34" charset="0"/>
              </a:rPr>
              <a:t> </a:t>
            </a:r>
            <a:r>
              <a:rPr lang="en-US" sz="1800" dirty="0" err="1">
                <a:latin typeface="Fira Sans" panose="020B0503050000020004" pitchFamily="34" charset="0"/>
              </a:rPr>
              <a:t>nhóm</a:t>
            </a:r>
            <a:r>
              <a:rPr lang="en-US" sz="1800" dirty="0">
                <a:latin typeface="Fira Sans" panose="020B0503050000020004" pitchFamily="34" charset="0"/>
              </a:rPr>
              <a:t>: </a:t>
            </a:r>
          </a:p>
          <a:p>
            <a:pPr marL="895350" indent="-342900" algn="l">
              <a:buFont typeface="Symbol" panose="05050102010706020507" pitchFamily="18" charset="2"/>
              <a:buChar char="-"/>
            </a:pPr>
            <a:r>
              <a:rPr lang="en-US" sz="1800" dirty="0">
                <a:latin typeface="Fira Sans" panose="020B0503050000020004" pitchFamily="34" charset="0"/>
              </a:rPr>
              <a:t>	</a:t>
            </a:r>
            <a:r>
              <a:rPr lang="en-US" sz="1800" dirty="0" err="1">
                <a:latin typeface="Fira Sans" panose="020B0503050000020004" pitchFamily="34" charset="0"/>
              </a:rPr>
              <a:t>Dương</a:t>
            </a:r>
            <a:r>
              <a:rPr lang="en-US" sz="1800" dirty="0">
                <a:latin typeface="Fira Sans" panose="020B0503050000020004" pitchFamily="34" charset="0"/>
              </a:rPr>
              <a:t> </a:t>
            </a:r>
            <a:r>
              <a:rPr lang="en-US" sz="1800" dirty="0" err="1">
                <a:latin typeface="Fira Sans" panose="020B0503050000020004" pitchFamily="34" charset="0"/>
              </a:rPr>
              <a:t>Nguyễn</a:t>
            </a:r>
            <a:r>
              <a:rPr lang="en-US" sz="1800" dirty="0">
                <a:latin typeface="Fira Sans" panose="020B0503050000020004" pitchFamily="34" charset="0"/>
              </a:rPr>
              <a:t> Chí </a:t>
            </a:r>
            <a:r>
              <a:rPr lang="en-US" sz="1800" dirty="0" err="1">
                <a:latin typeface="Fira Sans" panose="020B0503050000020004" pitchFamily="34" charset="0"/>
              </a:rPr>
              <a:t>Tín</a:t>
            </a:r>
            <a:r>
              <a:rPr lang="en-US" sz="1800" dirty="0">
                <a:latin typeface="Fira Sans" panose="020B0503050000020004" pitchFamily="34" charset="0"/>
              </a:rPr>
              <a:t> – </a:t>
            </a:r>
            <a:r>
              <a:rPr lang="vi-VN" sz="1800" dirty="0">
                <a:effectLst/>
                <a:latin typeface="Fira Sans" panose="020B0503050000020004" pitchFamily="34" charset="0"/>
                <a:ea typeface="Times New Roman" panose="02020603050405020304" pitchFamily="18" charset="0"/>
              </a:rPr>
              <a:t>2180608099</a:t>
            </a:r>
            <a:endParaRPr lang="en-US" sz="1800" dirty="0">
              <a:latin typeface="Fira Sans" panose="020B0503050000020004" pitchFamily="34" charset="0"/>
            </a:endParaRPr>
          </a:p>
          <a:p>
            <a:pPr marL="895350" indent="-342900" algn="l">
              <a:buFont typeface="Symbol" panose="05050102010706020507" pitchFamily="18" charset="2"/>
              <a:buChar char="-"/>
            </a:pPr>
            <a:r>
              <a:rPr lang="en-US" sz="1800" dirty="0" err="1">
                <a:latin typeface="Fira Sans" panose="020B0503050000020004" pitchFamily="34" charset="0"/>
              </a:rPr>
              <a:t>Trịnh</a:t>
            </a:r>
            <a:r>
              <a:rPr lang="en-US" sz="1800" dirty="0">
                <a:latin typeface="Fira Sans" panose="020B0503050000020004" pitchFamily="34" charset="0"/>
              </a:rPr>
              <a:t> Vũ Xuân </a:t>
            </a:r>
            <a:r>
              <a:rPr lang="en-US" sz="1800" dirty="0" err="1">
                <a:latin typeface="Fira Sans" panose="020B0503050000020004" pitchFamily="34" charset="0"/>
              </a:rPr>
              <a:t>Sơn</a:t>
            </a:r>
            <a:r>
              <a:rPr lang="en-US" sz="1800" dirty="0">
                <a:latin typeface="Fira Sans" panose="020B0503050000020004" pitchFamily="34" charset="0"/>
              </a:rPr>
              <a:t> - 2180608609</a:t>
            </a:r>
          </a:p>
          <a:p>
            <a:pPr marL="895350" indent="-342900" algn="l">
              <a:buFont typeface="Symbol" panose="05050102010706020507" pitchFamily="18" charset="2"/>
              <a:buChar char="-"/>
            </a:pPr>
            <a:r>
              <a:rPr lang="en-US" sz="1800" dirty="0">
                <a:latin typeface="Fira Sans" panose="020B0503050000020004" pitchFamily="34" charset="0"/>
              </a:rPr>
              <a:t>Võ Văn Kiệt - 2180607674</a:t>
            </a:r>
          </a:p>
        </p:txBody>
      </p:sp>
      <p:graphicFrame>
        <p:nvGraphicFramePr>
          <p:cNvPr id="4" name="Bảng 3">
            <a:extLst>
              <a:ext uri="{FF2B5EF4-FFF2-40B4-BE49-F238E27FC236}">
                <a16:creationId xmlns:a16="http://schemas.microsoft.com/office/drawing/2014/main" id="{4A30B3F9-F73E-C889-7567-49535DA3212E}"/>
              </a:ext>
            </a:extLst>
          </p:cNvPr>
          <p:cNvGraphicFramePr>
            <a:graphicFrameLocks noGrp="1"/>
          </p:cNvGraphicFramePr>
          <p:nvPr/>
        </p:nvGraphicFramePr>
        <p:xfrm>
          <a:off x="1120064" y="335667"/>
          <a:ext cx="10132398" cy="1039140"/>
        </p:xfrm>
        <a:graphic>
          <a:graphicData uri="http://schemas.openxmlformats.org/drawingml/2006/table">
            <a:tbl>
              <a:tblPr firstRow="1" firstCol="1" bandRow="1">
                <a:tableStyleId>{5C22544A-7EE6-4342-B048-85BDC9FD1C3A}</a:tableStyleId>
              </a:tblPr>
              <a:tblGrid>
                <a:gridCol w="3958684">
                  <a:extLst>
                    <a:ext uri="{9D8B030D-6E8A-4147-A177-3AD203B41FA5}">
                      <a16:colId xmlns:a16="http://schemas.microsoft.com/office/drawing/2014/main" val="2755031116"/>
                    </a:ext>
                  </a:extLst>
                </a:gridCol>
                <a:gridCol w="6173714">
                  <a:extLst>
                    <a:ext uri="{9D8B030D-6E8A-4147-A177-3AD203B41FA5}">
                      <a16:colId xmlns:a16="http://schemas.microsoft.com/office/drawing/2014/main" val="3888735167"/>
                    </a:ext>
                  </a:extLst>
                </a:gridCol>
              </a:tblGrid>
              <a:tr h="1039140">
                <a:tc>
                  <a:txBody>
                    <a:bodyPr/>
                    <a:lstStyle/>
                    <a:p>
                      <a:pPr indent="108585">
                        <a:lnSpc>
                          <a:spcPct val="150000"/>
                        </a:lnSpc>
                        <a:spcAft>
                          <a:spcPts val="800"/>
                        </a:spcAft>
                      </a:pPr>
                      <a:endParaRPr lang="en-US" sz="2100" b="0" kern="0">
                        <a:effectLst/>
                        <a:latin typeface="Fira Sans" panose="020B0503050000020004" pitchFamily="34" charset="0"/>
                        <a:ea typeface="Times New Roman" panose="02020603050405020304" pitchFamily="18" charset="0"/>
                        <a:cs typeface="Times New Roman" panose="02020603050405020304" pitchFamily="18" charset="0"/>
                      </a:endParaRPr>
                    </a:p>
                  </a:txBody>
                  <a:tcPr marL="120637" marR="120637"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spcAft>
                          <a:spcPts val="800"/>
                        </a:spcAft>
                      </a:pPr>
                      <a:r>
                        <a:rPr lang="vi-VN" sz="2400" b="0" kern="0" dirty="0">
                          <a:solidFill>
                            <a:schemeClr val="tx1"/>
                          </a:solidFill>
                          <a:effectLst/>
                          <a:latin typeface="Fira Sans" panose="020B0503050000020004" pitchFamily="34" charset="0"/>
                          <a:cs typeface="Times New Roman" panose="02020603050405020304" pitchFamily="18" charset="0"/>
                        </a:rPr>
                        <a:t>BỘ GIÁO DỤC VÀ ĐÀO TẠO</a:t>
                      </a:r>
                      <a:endParaRPr lang="en-US" sz="2400" b="0" kern="100" dirty="0">
                        <a:solidFill>
                          <a:schemeClr val="tx1"/>
                        </a:solidFill>
                        <a:effectLst/>
                        <a:latin typeface="Fira Sans" panose="020B0503050000020004" pitchFamily="34" charset="0"/>
                        <a:cs typeface="Times New Roman" panose="02020603050405020304" pitchFamily="18" charset="0"/>
                      </a:endParaRPr>
                    </a:p>
                    <a:p>
                      <a:pPr algn="ctr">
                        <a:lnSpc>
                          <a:spcPct val="100000"/>
                        </a:lnSpc>
                        <a:spcAft>
                          <a:spcPts val="800"/>
                        </a:spcAft>
                      </a:pPr>
                      <a:r>
                        <a:rPr lang="vi-VN" sz="2400" b="0" kern="0" dirty="0">
                          <a:solidFill>
                            <a:schemeClr val="tx1"/>
                          </a:solidFill>
                          <a:effectLst/>
                          <a:latin typeface="Fira Sans" panose="020B0503050000020004" pitchFamily="34" charset="0"/>
                          <a:cs typeface="Times New Roman" panose="02020603050405020304" pitchFamily="18" charset="0"/>
                        </a:rPr>
                        <a:t>TRƯỜNG ĐẠI HỌC CÔNG NGHỆ TP. HCM</a:t>
                      </a:r>
                      <a:endParaRPr lang="en-US" sz="2400" b="0" kern="100" dirty="0">
                        <a:solidFill>
                          <a:schemeClr val="tx1"/>
                        </a:solidFill>
                        <a:effectLst/>
                        <a:latin typeface="Fira Sans" panose="020B0503050000020004" pitchFamily="34" charset="0"/>
                        <a:cs typeface="Times New Roman" panose="02020603050405020304" pitchFamily="18" charset="0"/>
                      </a:endParaRPr>
                    </a:p>
                  </a:txBody>
                  <a:tcPr marL="120637" marR="120637"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2500500"/>
                  </a:ext>
                </a:extLst>
              </a:tr>
            </a:tbl>
          </a:graphicData>
        </a:graphic>
      </p:graphicFrame>
      <p:pic>
        <p:nvPicPr>
          <p:cNvPr id="6" name="Hình ảnh 5" descr="Ảnh có chứa văn bản, Phông chữ, Đồ họa, biểu tượng&#10;&#10;Mô tả được tạo tự động">
            <a:extLst>
              <a:ext uri="{FF2B5EF4-FFF2-40B4-BE49-F238E27FC236}">
                <a16:creationId xmlns:a16="http://schemas.microsoft.com/office/drawing/2014/main" id="{2DCD2CDF-97E1-5355-AE12-E551839ED3DF}"/>
              </a:ext>
            </a:extLst>
          </p:cNvPr>
          <p:cNvPicPr>
            <a:picLocks noChangeAspect="1"/>
          </p:cNvPicPr>
          <p:nvPr/>
        </p:nvPicPr>
        <p:blipFill>
          <a:blip r:embed="rId3"/>
          <a:stretch>
            <a:fillRect/>
          </a:stretch>
        </p:blipFill>
        <p:spPr>
          <a:xfrm>
            <a:off x="1120064" y="210080"/>
            <a:ext cx="3882487" cy="1245096"/>
          </a:xfrm>
          <a:prstGeom prst="rect">
            <a:avLst/>
          </a:prstGeom>
        </p:spPr>
      </p:pic>
      <p:sp>
        <p:nvSpPr>
          <p:cNvPr id="7" name="Tiêu đề 1">
            <a:extLst>
              <a:ext uri="{FF2B5EF4-FFF2-40B4-BE49-F238E27FC236}">
                <a16:creationId xmlns:a16="http://schemas.microsoft.com/office/drawing/2014/main" id="{B8B26CF5-C1B4-22C0-EBAB-7ED76D7F7F4E}"/>
              </a:ext>
            </a:extLst>
          </p:cNvPr>
          <p:cNvSpPr txBox="1">
            <a:spLocks/>
          </p:cNvSpPr>
          <p:nvPr/>
        </p:nvSpPr>
        <p:spPr>
          <a:xfrm>
            <a:off x="542984" y="1592322"/>
            <a:ext cx="11126352" cy="18366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dirty="0">
                <a:latin typeface="Fira Sans" panose="020B0503050000020004" pitchFamily="34" charset="0"/>
              </a:rPr>
              <a:t>BÁO CÁO ĐỒ ÁN MÔN HỌC</a:t>
            </a:r>
          </a:p>
          <a:p>
            <a:r>
              <a:rPr lang="en-US" sz="5000" dirty="0">
                <a:latin typeface="Fira Sans" panose="020B0503050000020004" pitchFamily="34" charset="0"/>
              </a:rPr>
              <a:t>LẬP TRÌNH TRÊN THIẾT BỊ DI ĐỘNG</a:t>
            </a:r>
          </a:p>
        </p:txBody>
      </p:sp>
    </p:spTree>
    <p:extLst>
      <p:ext uri="{BB962C8B-B14F-4D97-AF65-F5344CB8AC3E}">
        <p14:creationId xmlns:p14="http://schemas.microsoft.com/office/powerpoint/2010/main" val="3275368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601B1-A344-1FCE-EF7A-6FD8FB37B3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9D9BE4-B2E4-39C5-432F-32F6D57D878B}"/>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9E0C48DC-B961-4308-6F6E-6B73675DB751}"/>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6880D40E-6F91-D3C9-445A-F0591EE990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Hình ảnh 1" descr="Ảnh có chứa văn bản, biểu đồ, hàng, hình vẽ&#10;&#10;Mô tả được tạo tự động">
            <a:extLst>
              <a:ext uri="{FF2B5EF4-FFF2-40B4-BE49-F238E27FC236}">
                <a16:creationId xmlns:a16="http://schemas.microsoft.com/office/drawing/2014/main" id="{66970D02-DD49-965F-E923-3D5D0356F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317" y="1307313"/>
            <a:ext cx="7780252" cy="55506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C921CAF-06A6-A4C7-070C-9EB797318D0B}"/>
              </a:ext>
            </a:extLst>
          </p:cNvPr>
          <p:cNvSpPr>
            <a:spLocks noChangeArrowheads="1"/>
          </p:cNvSpPr>
          <p:nvPr/>
        </p:nvSpPr>
        <p:spPr bwMode="auto">
          <a:xfrm>
            <a:off x="634731" y="3429000"/>
            <a:ext cx="2869696"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500" b="0" i="1" u="none" strike="noStrike" cap="none" normalizeH="0" baseline="0" dirty="0" err="1" bmk="">
                <a:ln>
                  <a:noFill/>
                </a:ln>
                <a:solidFill>
                  <a:schemeClr val="tx1"/>
                </a:solidFill>
                <a:effectLst/>
                <a:latin typeface="Fira Sans" panose="020B0503050000020004" pitchFamily="34" charset="0"/>
                <a:ea typeface="Times New Roman" panose="02020603050405020304" pitchFamily="18" charset="0"/>
              </a:rPr>
              <a:t>UseCase</a:t>
            </a:r>
            <a:r>
              <a:rPr kumimoji="0" lang="en-US" altLang="en-US" sz="2500" b="0" i="1" u="none" strike="noStrike" cap="none" normalizeH="0" baseline="0" dirty="0" bmk="">
                <a:ln>
                  <a:noFill/>
                </a:ln>
                <a:solidFill>
                  <a:schemeClr val="tx1"/>
                </a:solidFill>
                <a:effectLst/>
                <a:latin typeface="Fira Sans" panose="020B0503050000020004" pitchFamily="34" charset="0"/>
                <a:ea typeface="Times New Roman" panose="02020603050405020304" pitchFamily="18" charset="0"/>
              </a:rPr>
              <a:t> </a:t>
            </a:r>
            <a:r>
              <a:rPr kumimoji="0" lang="en-US" altLang="en-US" sz="2500" b="0" i="1" u="none" strike="noStrike" cap="none" normalizeH="0" baseline="0" dirty="0" err="1" bmk="">
                <a:ln>
                  <a:noFill/>
                </a:ln>
                <a:solidFill>
                  <a:schemeClr val="tx1"/>
                </a:solidFill>
                <a:effectLst/>
                <a:latin typeface="Fira Sans" panose="020B0503050000020004" pitchFamily="34" charset="0"/>
                <a:ea typeface="Times New Roman" panose="02020603050405020304" pitchFamily="18" charset="0"/>
              </a:rPr>
              <a:t>tổng</a:t>
            </a:r>
            <a:r>
              <a:rPr kumimoji="0" lang="en-US" altLang="en-US" sz="2500" b="0" i="1" u="none" strike="noStrike" cap="none" normalizeH="0" baseline="0" dirty="0" bmk="">
                <a:ln>
                  <a:noFill/>
                </a:ln>
                <a:solidFill>
                  <a:schemeClr val="tx1"/>
                </a:solidFill>
                <a:effectLst/>
                <a:latin typeface="Fira Sans" panose="020B0503050000020004" pitchFamily="34" charset="0"/>
                <a:ea typeface="Times New Roman" panose="02020603050405020304" pitchFamily="18" charset="0"/>
              </a:rPr>
              <a:t> </a:t>
            </a:r>
            <a:r>
              <a:rPr kumimoji="0" lang="en-US" altLang="en-US" sz="2500" b="0" i="1" u="none" strike="noStrike" cap="none" normalizeH="0" baseline="0" dirty="0" err="1" bmk="">
                <a:ln>
                  <a:noFill/>
                </a:ln>
                <a:solidFill>
                  <a:schemeClr val="tx1"/>
                </a:solidFill>
                <a:effectLst/>
                <a:latin typeface="Fira Sans" panose="020B0503050000020004" pitchFamily="34" charset="0"/>
                <a:ea typeface="Times New Roman" panose="02020603050405020304" pitchFamily="18" charset="0"/>
              </a:rPr>
              <a:t>quát</a:t>
            </a:r>
            <a:endParaRPr kumimoji="0" lang="en-US" altLang="en-US" sz="2500" b="0" i="0" u="none" strike="noStrike" cap="none" normalizeH="0" baseline="0" dirty="0">
              <a:ln>
                <a:noFill/>
              </a:ln>
              <a:solidFill>
                <a:schemeClr val="tx1"/>
              </a:solidFill>
              <a:effectLst/>
              <a:latin typeface="Fira Sans" panose="020B0503050000020004" pitchFamily="34" charset="0"/>
            </a:endParaRPr>
          </a:p>
        </p:txBody>
      </p:sp>
    </p:spTree>
    <p:extLst>
      <p:ext uri="{BB962C8B-B14F-4D97-AF65-F5344CB8AC3E}">
        <p14:creationId xmlns:p14="http://schemas.microsoft.com/office/powerpoint/2010/main" val="1759444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3B313-4666-356D-3F74-53FBF8CA10B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2EB7AD7-BDE4-1C38-9C05-B840177A8A26}"/>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EC4B8FAA-A183-9B54-80C9-0E23F0676CB4}"/>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11D3197B-5568-707A-BC98-81E71AA26C0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780F31C0-6EA1-CBC0-18DB-A0D471AA3C80}"/>
              </a:ext>
            </a:extLst>
          </p:cNvPr>
          <p:cNvSpPr>
            <a:spLocks noChangeArrowheads="1"/>
          </p:cNvSpPr>
          <p:nvPr/>
        </p:nvSpPr>
        <p:spPr bwMode="auto">
          <a:xfrm>
            <a:off x="718036" y="2998113"/>
            <a:ext cx="281256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500" kern="0" dirty="0" err="1">
                <a:effectLst/>
                <a:latin typeface="Fira Sans" panose="020B0503050000020004" pitchFamily="34" charset="0"/>
                <a:ea typeface="Times New Roman" panose="02020603050405020304" pitchFamily="18" charset="0"/>
              </a:rPr>
              <a:t>UseCase</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quản</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lý</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đặt</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lịch</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hiến</a:t>
            </a:r>
            <a:r>
              <a:rPr lang="en-US" sz="2500" kern="0" dirty="0">
                <a:effectLst/>
                <a:latin typeface="Fira Sans" panose="020B0503050000020004" pitchFamily="34" charset="0"/>
                <a:ea typeface="Times New Roman" panose="02020603050405020304" pitchFamily="18" charset="0"/>
              </a:rPr>
              <a:t> </a:t>
            </a:r>
            <a:r>
              <a:rPr lang="en-US" sz="2500" kern="0" dirty="0" err="1">
                <a:effectLst/>
                <a:latin typeface="Fira Sans" panose="020B0503050000020004" pitchFamily="34" charset="0"/>
                <a:ea typeface="Times New Roman" panose="02020603050405020304" pitchFamily="18" charset="0"/>
              </a:rPr>
              <a:t>máu</a:t>
            </a:r>
            <a:endParaRPr kumimoji="0" lang="en-US" altLang="en-US" sz="2500" b="0" i="0" u="none" strike="noStrike" cap="none" normalizeH="0" baseline="0" dirty="0">
              <a:ln>
                <a:noFill/>
              </a:ln>
              <a:solidFill>
                <a:schemeClr val="tx1"/>
              </a:solidFill>
              <a:effectLst/>
              <a:latin typeface="Fira Sans" panose="020B0503050000020004" pitchFamily="34" charset="0"/>
            </a:endParaRPr>
          </a:p>
        </p:txBody>
      </p:sp>
      <p:pic>
        <p:nvPicPr>
          <p:cNvPr id="9" name="Hình ảnh 8">
            <a:extLst>
              <a:ext uri="{FF2B5EF4-FFF2-40B4-BE49-F238E27FC236}">
                <a16:creationId xmlns:a16="http://schemas.microsoft.com/office/drawing/2014/main" id="{64204519-64E9-EE43-8145-FE0E83349AEE}"/>
              </a:ext>
            </a:extLst>
          </p:cNvPr>
          <p:cNvPicPr>
            <a:picLocks noChangeAspect="1"/>
          </p:cNvPicPr>
          <p:nvPr/>
        </p:nvPicPr>
        <p:blipFill>
          <a:blip r:embed="rId2"/>
          <a:stretch>
            <a:fillRect/>
          </a:stretch>
        </p:blipFill>
        <p:spPr>
          <a:xfrm>
            <a:off x="4279769" y="798523"/>
            <a:ext cx="7701054" cy="5912993"/>
          </a:xfrm>
          <a:prstGeom prst="rect">
            <a:avLst/>
          </a:prstGeom>
        </p:spPr>
      </p:pic>
    </p:spTree>
    <p:extLst>
      <p:ext uri="{BB962C8B-B14F-4D97-AF65-F5344CB8AC3E}">
        <p14:creationId xmlns:p14="http://schemas.microsoft.com/office/powerpoint/2010/main" val="166007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FF0DF-0342-F945-3186-A1082E9263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2B9F71-5C2B-4C96-B0D5-1F9066FD1219}"/>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26F97949-757B-D534-3AD5-F8E0055CD08A}"/>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241C93E9-96F2-2AA7-5A9C-A79EB843E50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Hình ảnh 7">
            <a:extLst>
              <a:ext uri="{FF2B5EF4-FFF2-40B4-BE49-F238E27FC236}">
                <a16:creationId xmlns:a16="http://schemas.microsoft.com/office/drawing/2014/main" id="{D52CD034-E17C-56AD-85B5-5C03B6C195F5}"/>
              </a:ext>
            </a:extLst>
          </p:cNvPr>
          <p:cNvPicPr>
            <a:picLocks noChangeAspect="1"/>
          </p:cNvPicPr>
          <p:nvPr/>
        </p:nvPicPr>
        <p:blipFill>
          <a:blip r:embed="rId2"/>
          <a:stretch>
            <a:fillRect/>
          </a:stretch>
        </p:blipFill>
        <p:spPr>
          <a:xfrm>
            <a:off x="5651500" y="0"/>
            <a:ext cx="6540500" cy="6858000"/>
          </a:xfrm>
          <a:prstGeom prst="rect">
            <a:avLst/>
          </a:prstGeom>
        </p:spPr>
      </p:pic>
      <p:sp>
        <p:nvSpPr>
          <p:cNvPr id="9" name="Rectangle 3">
            <a:extLst>
              <a:ext uri="{FF2B5EF4-FFF2-40B4-BE49-F238E27FC236}">
                <a16:creationId xmlns:a16="http://schemas.microsoft.com/office/drawing/2014/main" id="{CF791C4F-266B-6925-8AA7-0D55EADEDF4B}"/>
              </a:ext>
            </a:extLst>
          </p:cNvPr>
          <p:cNvSpPr>
            <a:spLocks noChangeArrowheads="1"/>
          </p:cNvSpPr>
          <p:nvPr/>
        </p:nvSpPr>
        <p:spPr bwMode="auto">
          <a:xfrm>
            <a:off x="718036" y="2805753"/>
            <a:ext cx="281256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500" kern="0" dirty="0">
                <a:effectLst/>
                <a:latin typeface="Fira Sans" panose="020B0503050000020004" pitchFamily="34" charset="0"/>
                <a:ea typeface="Times New Roman" panose="02020603050405020304" pitchFamily="18" charset="0"/>
              </a:rPr>
              <a:t>Entity Relationship Diagram</a:t>
            </a:r>
            <a:endParaRPr kumimoji="0" lang="en-US" altLang="en-US" sz="2500" b="0" i="0" u="none" strike="noStrike" cap="none" normalizeH="0" baseline="0" dirty="0">
              <a:ln>
                <a:noFill/>
              </a:ln>
              <a:solidFill>
                <a:schemeClr val="tx1"/>
              </a:solidFill>
              <a:effectLst/>
              <a:latin typeface="Fira Sans" panose="020B0503050000020004" pitchFamily="34" charset="0"/>
            </a:endParaRPr>
          </a:p>
        </p:txBody>
      </p:sp>
    </p:spTree>
    <p:extLst>
      <p:ext uri="{BB962C8B-B14F-4D97-AF65-F5344CB8AC3E}">
        <p14:creationId xmlns:p14="http://schemas.microsoft.com/office/powerpoint/2010/main" val="3022187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26AC9-F05F-B69E-1417-539538C5C36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311BE9-56E1-DD94-2892-2ACDDF4CACF7}"/>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6425BCDE-1D33-6A5E-0719-71A108015F78}"/>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B8908BDF-802D-159B-8943-25A74EB87D5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Hình ảnh 7">
            <a:extLst>
              <a:ext uri="{FF2B5EF4-FFF2-40B4-BE49-F238E27FC236}">
                <a16:creationId xmlns:a16="http://schemas.microsoft.com/office/drawing/2014/main" id="{B806D97B-BA48-273D-F2EE-D2019375B076}"/>
              </a:ext>
            </a:extLst>
          </p:cNvPr>
          <p:cNvPicPr>
            <a:picLocks noChangeAspect="1"/>
          </p:cNvPicPr>
          <p:nvPr/>
        </p:nvPicPr>
        <p:blipFill>
          <a:blip r:embed="rId3"/>
          <a:stretch>
            <a:fillRect/>
          </a:stretch>
        </p:blipFill>
        <p:spPr>
          <a:xfrm>
            <a:off x="5651500" y="0"/>
            <a:ext cx="6540500" cy="6858000"/>
          </a:xfrm>
          <a:prstGeom prst="rect">
            <a:avLst/>
          </a:prstGeom>
        </p:spPr>
      </p:pic>
      <p:sp>
        <p:nvSpPr>
          <p:cNvPr id="9" name="Rectangle 3">
            <a:extLst>
              <a:ext uri="{FF2B5EF4-FFF2-40B4-BE49-F238E27FC236}">
                <a16:creationId xmlns:a16="http://schemas.microsoft.com/office/drawing/2014/main" id="{8A13CFB7-64D9-638A-ED4F-2F8541DEC60D}"/>
              </a:ext>
            </a:extLst>
          </p:cNvPr>
          <p:cNvSpPr>
            <a:spLocks noChangeArrowheads="1"/>
          </p:cNvSpPr>
          <p:nvPr/>
        </p:nvSpPr>
        <p:spPr bwMode="auto">
          <a:xfrm>
            <a:off x="426679" y="1506937"/>
            <a:ext cx="4798142"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sz="2500" dirty="0">
                <a:latin typeface="Fira Sans" panose="020B0503050000020004" pitchFamily="34" charset="0"/>
              </a:rPr>
              <a:t>USER: </a:t>
            </a:r>
            <a:r>
              <a:rPr lang="vi-VN" sz="2800" dirty="0"/>
              <a:t>Lưu trữ thông tin cơ bản của người dùng hệ thống.</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2500" b="0" i="0" u="none" strike="noStrike" cap="none" normalizeH="0" baseline="0" dirty="0">
                <a:ln>
                  <a:noFill/>
                </a:ln>
                <a:solidFill>
                  <a:schemeClr val="tx1"/>
                </a:solidFill>
                <a:effectLst/>
                <a:latin typeface="Fira Sans" panose="020B0503050000020004" pitchFamily="34" charset="0"/>
              </a:rPr>
              <a:t>USER_INFO: Lưu thông tin cá nhân chi tiết của người dùng.</a:t>
            </a:r>
            <a:endParaRPr kumimoji="0" lang="en-US" altLang="en-US" sz="2500" b="0" i="0" u="none" strike="noStrike" cap="none" normalizeH="0" baseline="0" dirty="0">
              <a:ln>
                <a:noFill/>
              </a:ln>
              <a:solidFill>
                <a:schemeClr val="tx1"/>
              </a:solidFill>
              <a:effectLst/>
              <a:latin typeface="Fira Sans" panose="020B0503050000020004" pitchFamily="34"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2500" b="0" i="0" u="none" strike="noStrike" cap="none" normalizeH="0" baseline="0" dirty="0">
                <a:ln>
                  <a:noFill/>
                </a:ln>
                <a:solidFill>
                  <a:schemeClr val="tx1"/>
                </a:solidFill>
                <a:effectLst/>
                <a:latin typeface="Fira Sans" panose="020B0503050000020004" pitchFamily="34" charset="0"/>
              </a:rPr>
              <a:t>ROLE: Quản lý các vai trò của người dùng (VD: Quản trị viên, Người hiến máu).</a:t>
            </a:r>
            <a:endParaRPr kumimoji="0" lang="en-US" altLang="en-US" sz="2500" b="0" i="0" u="none" strike="noStrike" cap="none" normalizeH="0" baseline="0" dirty="0">
              <a:ln>
                <a:noFill/>
              </a:ln>
              <a:solidFill>
                <a:schemeClr val="tx1"/>
              </a:solidFill>
              <a:effectLst/>
              <a:latin typeface="Fira Sans" panose="020B0503050000020004" pitchFamily="34"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sz="2500" b="0" i="0" u="none" strike="noStrike" cap="none" normalizeH="0" baseline="0" dirty="0">
                <a:ln>
                  <a:noFill/>
                </a:ln>
                <a:solidFill>
                  <a:schemeClr val="tx1"/>
                </a:solidFill>
                <a:effectLst/>
                <a:latin typeface="Fira Sans" panose="020B0503050000020004" pitchFamily="34" charset="0"/>
              </a:rPr>
              <a:t>PASSWORD_RESET_TOKEN: Hỗ trợ đặt lại mật khẩu cho người dùng.</a:t>
            </a:r>
            <a:endParaRPr kumimoji="0" lang="en-US" altLang="en-US" sz="2500" b="0" i="0" u="none" strike="noStrike" cap="none" normalizeH="0" baseline="0" dirty="0">
              <a:ln>
                <a:noFill/>
              </a:ln>
              <a:solidFill>
                <a:schemeClr val="tx1"/>
              </a:solidFill>
              <a:effectLst/>
              <a:latin typeface="Fira Sans" panose="020B0503050000020004" pitchFamily="34" charset="0"/>
            </a:endParaRPr>
          </a:p>
        </p:txBody>
      </p:sp>
    </p:spTree>
    <p:extLst>
      <p:ext uri="{BB962C8B-B14F-4D97-AF65-F5344CB8AC3E}">
        <p14:creationId xmlns:p14="http://schemas.microsoft.com/office/powerpoint/2010/main" val="17950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3145C-0F6C-8080-3CE6-5524CBAE62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6B15FF7-840A-A4D8-B9B0-6C71168BEB6F}"/>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BBCDC759-707C-F606-B559-186232C0460C}"/>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A1299599-E5EA-6A22-8FA6-DF390C0CFA0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Hình ảnh 7">
            <a:extLst>
              <a:ext uri="{FF2B5EF4-FFF2-40B4-BE49-F238E27FC236}">
                <a16:creationId xmlns:a16="http://schemas.microsoft.com/office/drawing/2014/main" id="{DC264BB1-2D13-173E-488E-C43BEBFF725B}"/>
              </a:ext>
            </a:extLst>
          </p:cNvPr>
          <p:cNvPicPr>
            <a:picLocks noChangeAspect="1"/>
          </p:cNvPicPr>
          <p:nvPr/>
        </p:nvPicPr>
        <p:blipFill>
          <a:blip r:embed="rId3"/>
          <a:stretch>
            <a:fillRect/>
          </a:stretch>
        </p:blipFill>
        <p:spPr>
          <a:xfrm>
            <a:off x="5651500" y="0"/>
            <a:ext cx="6540500" cy="6858000"/>
          </a:xfrm>
          <a:prstGeom prst="rect">
            <a:avLst/>
          </a:prstGeom>
        </p:spPr>
      </p:pic>
      <p:sp>
        <p:nvSpPr>
          <p:cNvPr id="9" name="Rectangle 3">
            <a:extLst>
              <a:ext uri="{FF2B5EF4-FFF2-40B4-BE49-F238E27FC236}">
                <a16:creationId xmlns:a16="http://schemas.microsoft.com/office/drawing/2014/main" id="{D28A9766-9F94-710F-3000-1C8353F3777F}"/>
              </a:ext>
            </a:extLst>
          </p:cNvPr>
          <p:cNvSpPr>
            <a:spLocks noChangeArrowheads="1"/>
          </p:cNvSpPr>
          <p:nvPr/>
        </p:nvSpPr>
        <p:spPr bwMode="auto">
          <a:xfrm>
            <a:off x="426679" y="2537988"/>
            <a:ext cx="479814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sz="2500" dirty="0">
                <a:latin typeface="Fira Sans" panose="020B0503050000020004" pitchFamily="34" charset="0"/>
              </a:rPr>
              <a:t>APPOINTMENT (</a:t>
            </a:r>
            <a:r>
              <a:rPr lang="en-US" sz="2500" dirty="0" err="1">
                <a:latin typeface="Fira Sans" panose="020B0503050000020004" pitchFamily="34" charset="0"/>
              </a:rPr>
              <a:t>Lịch</a:t>
            </a:r>
            <a:r>
              <a:rPr lang="en-US" sz="2500" dirty="0">
                <a:latin typeface="Fira Sans" panose="020B0503050000020004" pitchFamily="34" charset="0"/>
              </a:rPr>
              <a:t> </a:t>
            </a:r>
            <a:r>
              <a:rPr lang="en-US" sz="2500" dirty="0" err="1">
                <a:latin typeface="Fira Sans" panose="020B0503050000020004" pitchFamily="34" charset="0"/>
              </a:rPr>
              <a:t>Hẹn</a:t>
            </a:r>
            <a:r>
              <a:rPr lang="en-US" sz="2500" dirty="0">
                <a:latin typeface="Fira Sans" panose="020B0503050000020004" pitchFamily="34" charset="0"/>
              </a:rPr>
              <a:t>): </a:t>
            </a:r>
            <a:r>
              <a:rPr lang="en-US" sz="2500" dirty="0" err="1">
                <a:latin typeface="Fira Sans" panose="020B0503050000020004" pitchFamily="34" charset="0"/>
              </a:rPr>
              <a:t>Quản</a:t>
            </a:r>
            <a:r>
              <a:rPr lang="en-US" sz="2500" dirty="0">
                <a:latin typeface="Fira Sans" panose="020B0503050000020004" pitchFamily="34" charset="0"/>
              </a:rPr>
              <a:t> </a:t>
            </a:r>
            <a:r>
              <a:rPr lang="en-US" sz="2500" dirty="0" err="1">
                <a:latin typeface="Fira Sans" panose="020B0503050000020004" pitchFamily="34" charset="0"/>
              </a:rPr>
              <a:t>lý</a:t>
            </a:r>
            <a:r>
              <a:rPr lang="en-US" sz="2500" dirty="0">
                <a:latin typeface="Fira Sans" panose="020B0503050000020004" pitchFamily="34" charset="0"/>
              </a:rPr>
              <a:t> </a:t>
            </a:r>
            <a:r>
              <a:rPr lang="en-US" sz="2500" dirty="0" err="1">
                <a:latin typeface="Fira Sans" panose="020B0503050000020004" pitchFamily="34" charset="0"/>
              </a:rPr>
              <a:t>thông</a:t>
            </a:r>
            <a:r>
              <a:rPr lang="en-US" sz="2500" dirty="0">
                <a:latin typeface="Fira Sans" panose="020B0503050000020004" pitchFamily="34" charset="0"/>
              </a:rPr>
              <a:t> tin </a:t>
            </a:r>
            <a:r>
              <a:rPr lang="en-US" sz="2500" dirty="0" err="1">
                <a:latin typeface="Fira Sans" panose="020B0503050000020004" pitchFamily="34" charset="0"/>
              </a:rPr>
              <a:t>lịch</a:t>
            </a:r>
            <a:r>
              <a:rPr lang="en-US" sz="2500" dirty="0">
                <a:latin typeface="Fira Sans" panose="020B0503050000020004" pitchFamily="34" charset="0"/>
              </a:rPr>
              <a:t> </a:t>
            </a:r>
            <a:r>
              <a:rPr lang="en-US" sz="2500" dirty="0" err="1">
                <a:latin typeface="Fira Sans" panose="020B0503050000020004" pitchFamily="34" charset="0"/>
              </a:rPr>
              <a:t>hẹn</a:t>
            </a:r>
            <a:r>
              <a:rPr lang="en-US" sz="2500" dirty="0">
                <a:latin typeface="Fira Sans" panose="020B0503050000020004" pitchFamily="34" charset="0"/>
              </a:rPr>
              <a:t> </a:t>
            </a:r>
            <a:r>
              <a:rPr lang="en-US" sz="2500" dirty="0" err="1">
                <a:latin typeface="Fira Sans" panose="020B0503050000020004" pitchFamily="34" charset="0"/>
              </a:rPr>
              <a:t>hiến</a:t>
            </a:r>
            <a:r>
              <a:rPr lang="en-US" sz="2500" dirty="0">
                <a:latin typeface="Fira Sans" panose="020B0503050000020004" pitchFamily="34" charset="0"/>
              </a:rPr>
              <a:t> </a:t>
            </a:r>
            <a:r>
              <a:rPr lang="en-US" sz="2500" dirty="0" err="1">
                <a:latin typeface="Fira Sans" panose="020B0503050000020004" pitchFamily="34" charset="0"/>
              </a:rPr>
              <a:t>máu</a:t>
            </a:r>
            <a:r>
              <a:rPr lang="en-US" sz="2500" dirty="0">
                <a:latin typeface="Fira Sans" panose="020B0503050000020004" pitchFamily="34" charset="0"/>
              </a:rPr>
              <a:t>.</a:t>
            </a:r>
          </a:p>
          <a:p>
            <a:pPr marL="342900" indent="-342900" eaLnBrk="0" fontAlgn="base" hangingPunct="0">
              <a:spcBef>
                <a:spcPct val="0"/>
              </a:spcBef>
              <a:spcAft>
                <a:spcPct val="0"/>
              </a:spcAft>
              <a:buFont typeface="Arial" panose="020B0604020202020204" pitchFamily="34" charset="0"/>
              <a:buChar char="•"/>
            </a:pPr>
            <a:r>
              <a:rPr lang="vi-VN" sz="2500" dirty="0">
                <a:latin typeface="Fira Sans" panose="020B0503050000020004" pitchFamily="34" charset="0"/>
              </a:rPr>
              <a:t>HEALTHCHECK (Kiểm Tra Sức Khỏe): Lưu thông tin kiểm tra sức khỏe của người hiến máu.</a:t>
            </a:r>
            <a:endParaRPr lang="en-US" sz="2500" dirty="0">
              <a:latin typeface="Fira Sans" panose="020B0503050000020004" pitchFamily="34" charset="0"/>
            </a:endParaRPr>
          </a:p>
        </p:txBody>
      </p:sp>
    </p:spTree>
    <p:extLst>
      <p:ext uri="{BB962C8B-B14F-4D97-AF65-F5344CB8AC3E}">
        <p14:creationId xmlns:p14="http://schemas.microsoft.com/office/powerpoint/2010/main" val="12114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2A9C0-DDF4-CC5C-4AA4-871D41E1CB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636BB5F-EC70-8B10-2720-4A4AE55428A7}"/>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699E0525-3B87-6FFD-18CB-27EDA1C9DB5E}"/>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B670B53D-CA6E-3CE8-7545-DFBEBE7C63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Hình ảnh 7">
            <a:extLst>
              <a:ext uri="{FF2B5EF4-FFF2-40B4-BE49-F238E27FC236}">
                <a16:creationId xmlns:a16="http://schemas.microsoft.com/office/drawing/2014/main" id="{93CD7699-118F-AB8D-215C-147009310E82}"/>
              </a:ext>
            </a:extLst>
          </p:cNvPr>
          <p:cNvPicPr>
            <a:picLocks noChangeAspect="1"/>
          </p:cNvPicPr>
          <p:nvPr/>
        </p:nvPicPr>
        <p:blipFill>
          <a:blip r:embed="rId3"/>
          <a:stretch>
            <a:fillRect/>
          </a:stretch>
        </p:blipFill>
        <p:spPr>
          <a:xfrm>
            <a:off x="5651500" y="0"/>
            <a:ext cx="6540500" cy="6858000"/>
          </a:xfrm>
          <a:prstGeom prst="rect">
            <a:avLst/>
          </a:prstGeom>
        </p:spPr>
      </p:pic>
      <p:sp>
        <p:nvSpPr>
          <p:cNvPr id="9" name="Rectangle 3">
            <a:extLst>
              <a:ext uri="{FF2B5EF4-FFF2-40B4-BE49-F238E27FC236}">
                <a16:creationId xmlns:a16="http://schemas.microsoft.com/office/drawing/2014/main" id="{940F7964-24C5-AF3F-643F-9E0CCF43AED3}"/>
              </a:ext>
            </a:extLst>
          </p:cNvPr>
          <p:cNvSpPr>
            <a:spLocks noChangeArrowheads="1"/>
          </p:cNvSpPr>
          <p:nvPr/>
        </p:nvSpPr>
        <p:spPr bwMode="auto">
          <a:xfrm>
            <a:off x="520431" y="2316237"/>
            <a:ext cx="479814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vi-VN" sz="2500" dirty="0">
                <a:latin typeface="Fira Sans" panose="020B0503050000020004" pitchFamily="34" charset="0"/>
              </a:rPr>
              <a:t>BLOOD_INVENTORY (Kho Máu): Quản lý thông tin máu hiến được lưu trữ.</a:t>
            </a:r>
            <a:endParaRPr lang="en-US" sz="2500" dirty="0">
              <a:latin typeface="Fira Sans" panose="020B0503050000020004" pitchFamily="34" charset="0"/>
            </a:endParaRPr>
          </a:p>
          <a:p>
            <a:pPr marL="342900" indent="-342900" eaLnBrk="0" fontAlgn="base" hangingPunct="0">
              <a:spcBef>
                <a:spcPct val="0"/>
              </a:spcBef>
              <a:spcAft>
                <a:spcPct val="0"/>
              </a:spcAft>
              <a:buFont typeface="Arial" panose="020B0604020202020204" pitchFamily="34" charset="0"/>
              <a:buChar char="•"/>
            </a:pPr>
            <a:r>
              <a:rPr lang="en-US" sz="2500" dirty="0">
                <a:latin typeface="Fira Sans" panose="020B0503050000020004" pitchFamily="34" charset="0"/>
              </a:rPr>
              <a:t>EVENT (</a:t>
            </a:r>
            <a:r>
              <a:rPr lang="en-US" sz="2500" dirty="0" err="1">
                <a:latin typeface="Fira Sans" panose="020B0503050000020004" pitchFamily="34" charset="0"/>
              </a:rPr>
              <a:t>Sự</a:t>
            </a:r>
            <a:r>
              <a:rPr lang="en-US" sz="2500" dirty="0">
                <a:latin typeface="Fira Sans" panose="020B0503050000020004" pitchFamily="34" charset="0"/>
              </a:rPr>
              <a:t> </a:t>
            </a:r>
            <a:r>
              <a:rPr lang="en-US" sz="2500" dirty="0" err="1">
                <a:latin typeface="Fira Sans" panose="020B0503050000020004" pitchFamily="34" charset="0"/>
              </a:rPr>
              <a:t>Kiện</a:t>
            </a:r>
            <a:r>
              <a:rPr lang="en-US" sz="2500" dirty="0">
                <a:latin typeface="Fira Sans" panose="020B0503050000020004" pitchFamily="34" charset="0"/>
              </a:rPr>
              <a:t>): </a:t>
            </a:r>
            <a:r>
              <a:rPr lang="en-US" sz="2500" dirty="0" err="1">
                <a:latin typeface="Fira Sans" panose="020B0503050000020004" pitchFamily="34" charset="0"/>
              </a:rPr>
              <a:t>Quản</a:t>
            </a:r>
            <a:r>
              <a:rPr lang="en-US" sz="2500" dirty="0">
                <a:latin typeface="Fira Sans" panose="020B0503050000020004" pitchFamily="34" charset="0"/>
              </a:rPr>
              <a:t> </a:t>
            </a:r>
            <a:r>
              <a:rPr lang="en-US" sz="2500" dirty="0" err="1">
                <a:latin typeface="Fira Sans" panose="020B0503050000020004" pitchFamily="34" charset="0"/>
              </a:rPr>
              <a:t>lý</a:t>
            </a:r>
            <a:r>
              <a:rPr lang="en-US" sz="2500" dirty="0">
                <a:latin typeface="Fira Sans" panose="020B0503050000020004" pitchFamily="34" charset="0"/>
              </a:rPr>
              <a:t> </a:t>
            </a:r>
            <a:r>
              <a:rPr lang="en-US" sz="2500" dirty="0" err="1">
                <a:latin typeface="Fira Sans" panose="020B0503050000020004" pitchFamily="34" charset="0"/>
              </a:rPr>
              <a:t>các</a:t>
            </a:r>
            <a:r>
              <a:rPr lang="en-US" sz="2500" dirty="0">
                <a:latin typeface="Fira Sans" panose="020B0503050000020004" pitchFamily="34" charset="0"/>
              </a:rPr>
              <a:t> </a:t>
            </a:r>
            <a:r>
              <a:rPr lang="en-US" sz="2500" dirty="0" err="1">
                <a:latin typeface="Fira Sans" panose="020B0503050000020004" pitchFamily="34" charset="0"/>
              </a:rPr>
              <a:t>sự</a:t>
            </a:r>
            <a:r>
              <a:rPr lang="en-US" sz="2500" dirty="0">
                <a:latin typeface="Fira Sans" panose="020B0503050000020004" pitchFamily="34" charset="0"/>
              </a:rPr>
              <a:t> </a:t>
            </a:r>
            <a:r>
              <a:rPr lang="en-US" sz="2500" dirty="0" err="1">
                <a:latin typeface="Fira Sans" panose="020B0503050000020004" pitchFamily="34" charset="0"/>
              </a:rPr>
              <a:t>kiện</a:t>
            </a:r>
            <a:r>
              <a:rPr lang="en-US" sz="2500" dirty="0">
                <a:latin typeface="Fira Sans" panose="020B0503050000020004" pitchFamily="34" charset="0"/>
              </a:rPr>
              <a:t> </a:t>
            </a:r>
            <a:r>
              <a:rPr lang="en-US" sz="2500" dirty="0" err="1">
                <a:latin typeface="Fira Sans" panose="020B0503050000020004" pitchFamily="34" charset="0"/>
              </a:rPr>
              <a:t>hiến</a:t>
            </a:r>
            <a:r>
              <a:rPr lang="en-US" sz="2500" dirty="0">
                <a:latin typeface="Fira Sans" panose="020B0503050000020004" pitchFamily="34" charset="0"/>
              </a:rPr>
              <a:t> </a:t>
            </a:r>
            <a:r>
              <a:rPr lang="en-US" sz="2500" dirty="0" err="1">
                <a:latin typeface="Fira Sans" panose="020B0503050000020004" pitchFamily="34" charset="0"/>
              </a:rPr>
              <a:t>máu</a:t>
            </a:r>
            <a:r>
              <a:rPr lang="en-US" sz="2500" dirty="0">
                <a:latin typeface="Fira Sans" panose="020B0503050000020004" pitchFamily="34" charset="0"/>
              </a:rPr>
              <a:t>.</a:t>
            </a:r>
          </a:p>
          <a:p>
            <a:pPr marL="342900" indent="-342900" eaLnBrk="0" fontAlgn="base" hangingPunct="0">
              <a:spcBef>
                <a:spcPct val="0"/>
              </a:spcBef>
              <a:spcAft>
                <a:spcPct val="0"/>
              </a:spcAft>
              <a:buFont typeface="Arial" panose="020B0604020202020204" pitchFamily="34" charset="0"/>
              <a:buChar char="•"/>
            </a:pPr>
            <a:r>
              <a:rPr lang="vi-VN" sz="2500" dirty="0">
                <a:latin typeface="Fira Sans" panose="020B0503050000020004" pitchFamily="34" charset="0"/>
              </a:rPr>
              <a:t>DONATION_UNIT</a:t>
            </a:r>
            <a:r>
              <a:rPr lang="en-US" sz="2500" dirty="0">
                <a:latin typeface="Fira Sans" panose="020B0503050000020004" pitchFamily="34" charset="0"/>
              </a:rPr>
              <a:t> (</a:t>
            </a:r>
            <a:r>
              <a:rPr lang="en-US" sz="2500" dirty="0" err="1">
                <a:latin typeface="Fira Sans" panose="020B0503050000020004" pitchFamily="34" charset="0"/>
              </a:rPr>
              <a:t>Đơn</a:t>
            </a:r>
            <a:r>
              <a:rPr lang="en-US" sz="2500" dirty="0">
                <a:latin typeface="Fira Sans" panose="020B0503050000020004" pitchFamily="34" charset="0"/>
              </a:rPr>
              <a:t> </a:t>
            </a:r>
            <a:r>
              <a:rPr lang="en-US" sz="2500" dirty="0" err="1">
                <a:latin typeface="Fira Sans" panose="020B0503050000020004" pitchFamily="34" charset="0"/>
              </a:rPr>
              <a:t>vị</a:t>
            </a:r>
            <a:r>
              <a:rPr lang="en-US" sz="2500" dirty="0">
                <a:latin typeface="Fira Sans" panose="020B0503050000020004" pitchFamily="34" charset="0"/>
              </a:rPr>
              <a:t> </a:t>
            </a:r>
            <a:r>
              <a:rPr lang="en-US" sz="2500" dirty="0" err="1">
                <a:latin typeface="Fira Sans" panose="020B0503050000020004" pitchFamily="34" charset="0"/>
              </a:rPr>
              <a:t>tổ</a:t>
            </a:r>
            <a:r>
              <a:rPr lang="en-US" sz="2500" dirty="0">
                <a:latin typeface="Fira Sans" panose="020B0503050000020004" pitchFamily="34" charset="0"/>
              </a:rPr>
              <a:t> </a:t>
            </a:r>
            <a:r>
              <a:rPr lang="en-US" sz="2500" dirty="0" err="1">
                <a:latin typeface="Fira Sans" panose="020B0503050000020004" pitchFamily="34" charset="0"/>
              </a:rPr>
              <a:t>chức</a:t>
            </a:r>
            <a:r>
              <a:rPr lang="en-US" sz="2500" dirty="0">
                <a:latin typeface="Fira Sans" panose="020B0503050000020004" pitchFamily="34" charset="0"/>
              </a:rPr>
              <a:t>)</a:t>
            </a:r>
            <a:r>
              <a:rPr lang="vi-VN" sz="2500" dirty="0">
                <a:latin typeface="Fira Sans" panose="020B0503050000020004" pitchFamily="34" charset="0"/>
              </a:rPr>
              <a:t>: Lưu thông tin đơn vị tổ chức sự kiện hiến máu</a:t>
            </a:r>
            <a:endParaRPr lang="en-US" sz="2500" dirty="0">
              <a:latin typeface="Fira Sans" panose="020B0503050000020004" pitchFamily="34" charset="0"/>
            </a:endParaRPr>
          </a:p>
        </p:txBody>
      </p:sp>
    </p:spTree>
    <p:extLst>
      <p:ext uri="{BB962C8B-B14F-4D97-AF65-F5344CB8AC3E}">
        <p14:creationId xmlns:p14="http://schemas.microsoft.com/office/powerpoint/2010/main" val="206917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A3674-9ACC-6095-90E2-4BFAE3A45F4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AF09F8-A889-4A57-530F-6A58D19BB0A7}"/>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38D13497-246D-390B-19DA-74F087CD5477}"/>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3.2 </a:t>
            </a:r>
            <a:r>
              <a:rPr lang="en-GB" sz="2800" b="1" dirty="0" err="1">
                <a:effectLst>
                  <a:outerShdw blurRad="38100" dist="38100" dir="2700000" algn="tl">
                    <a:srgbClr val="000000">
                      <a:alpha val="43137"/>
                    </a:srgbClr>
                  </a:outerShdw>
                </a:effectLst>
                <a:latin typeface="Fira Sans" panose="020B0503050000020004" pitchFamily="34" charset="0"/>
              </a:rPr>
              <a:t>Thiết</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kế</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Rectangle 2">
            <a:extLst>
              <a:ext uri="{FF2B5EF4-FFF2-40B4-BE49-F238E27FC236}">
                <a16:creationId xmlns:a16="http://schemas.microsoft.com/office/drawing/2014/main" id="{976D9161-4053-101F-C421-DC9E07DE27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Hình ảnh 7">
            <a:extLst>
              <a:ext uri="{FF2B5EF4-FFF2-40B4-BE49-F238E27FC236}">
                <a16:creationId xmlns:a16="http://schemas.microsoft.com/office/drawing/2014/main" id="{B2FFD775-B658-FCC0-6F8B-5AC266E37C91}"/>
              </a:ext>
            </a:extLst>
          </p:cNvPr>
          <p:cNvPicPr>
            <a:picLocks noChangeAspect="1"/>
          </p:cNvPicPr>
          <p:nvPr/>
        </p:nvPicPr>
        <p:blipFill>
          <a:blip r:embed="rId3"/>
          <a:stretch>
            <a:fillRect/>
          </a:stretch>
        </p:blipFill>
        <p:spPr>
          <a:xfrm>
            <a:off x="5651500" y="0"/>
            <a:ext cx="6540500" cy="6858000"/>
          </a:xfrm>
          <a:prstGeom prst="rect">
            <a:avLst/>
          </a:prstGeom>
        </p:spPr>
      </p:pic>
      <p:sp>
        <p:nvSpPr>
          <p:cNvPr id="9" name="Rectangle 3">
            <a:extLst>
              <a:ext uri="{FF2B5EF4-FFF2-40B4-BE49-F238E27FC236}">
                <a16:creationId xmlns:a16="http://schemas.microsoft.com/office/drawing/2014/main" id="{9FA03FDD-64BB-FE80-F0C2-01722CCB1B8F}"/>
              </a:ext>
            </a:extLst>
          </p:cNvPr>
          <p:cNvSpPr>
            <a:spLocks noChangeArrowheads="1"/>
          </p:cNvSpPr>
          <p:nvPr/>
        </p:nvSpPr>
        <p:spPr bwMode="auto">
          <a:xfrm>
            <a:off x="520431" y="2700958"/>
            <a:ext cx="479814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vi-VN" sz="2500" dirty="0">
                <a:latin typeface="Fira Sans" panose="020B0503050000020004" pitchFamily="34" charset="0"/>
              </a:rPr>
              <a:t>FAQ (Câu Hỏi Thường Gặp): Lưu trữ các câu hỏi thường gặp để hỗ trợ người dùng.</a:t>
            </a:r>
            <a:endParaRPr lang="en-US" sz="2500" dirty="0">
              <a:latin typeface="Fira Sans" panose="020B0503050000020004" pitchFamily="34" charset="0"/>
            </a:endParaRPr>
          </a:p>
          <a:p>
            <a:pPr marL="342900" indent="-342900" eaLnBrk="0" fontAlgn="base" hangingPunct="0">
              <a:spcBef>
                <a:spcPct val="0"/>
              </a:spcBef>
              <a:spcAft>
                <a:spcPct val="0"/>
              </a:spcAft>
              <a:buFont typeface="Arial" panose="020B0604020202020204" pitchFamily="34" charset="0"/>
              <a:buChar char="•"/>
            </a:pPr>
            <a:r>
              <a:rPr lang="en-US" sz="2500" dirty="0">
                <a:latin typeface="Fira Sans" panose="020B0503050000020004" pitchFamily="34" charset="0"/>
              </a:rPr>
              <a:t>NEWS (Tin </a:t>
            </a:r>
            <a:r>
              <a:rPr lang="en-US" sz="2500" dirty="0" err="1">
                <a:latin typeface="Fira Sans" panose="020B0503050000020004" pitchFamily="34" charset="0"/>
              </a:rPr>
              <a:t>Tức</a:t>
            </a:r>
            <a:r>
              <a:rPr lang="en-US" sz="2500" dirty="0">
                <a:latin typeface="Fira Sans" panose="020B0503050000020004" pitchFamily="34" charset="0"/>
              </a:rPr>
              <a:t>): </a:t>
            </a:r>
            <a:r>
              <a:rPr lang="en-US" sz="2500" dirty="0" err="1">
                <a:latin typeface="Fira Sans" panose="020B0503050000020004" pitchFamily="34" charset="0"/>
              </a:rPr>
              <a:t>Quản</a:t>
            </a:r>
            <a:r>
              <a:rPr lang="en-US" sz="2500" dirty="0">
                <a:latin typeface="Fira Sans" panose="020B0503050000020004" pitchFamily="34" charset="0"/>
              </a:rPr>
              <a:t> </a:t>
            </a:r>
            <a:r>
              <a:rPr lang="en-US" sz="2500" dirty="0" err="1">
                <a:latin typeface="Fira Sans" panose="020B0503050000020004" pitchFamily="34" charset="0"/>
              </a:rPr>
              <a:t>lý</a:t>
            </a:r>
            <a:r>
              <a:rPr lang="en-US" sz="2500" dirty="0">
                <a:latin typeface="Fira Sans" panose="020B0503050000020004" pitchFamily="34" charset="0"/>
              </a:rPr>
              <a:t> tin </a:t>
            </a:r>
            <a:r>
              <a:rPr lang="en-US" sz="2500" dirty="0" err="1">
                <a:latin typeface="Fira Sans" panose="020B0503050000020004" pitchFamily="34" charset="0"/>
              </a:rPr>
              <a:t>tức</a:t>
            </a:r>
            <a:r>
              <a:rPr lang="en-US" sz="2500" dirty="0">
                <a:latin typeface="Fira Sans" panose="020B0503050000020004" pitchFamily="34" charset="0"/>
              </a:rPr>
              <a:t> </a:t>
            </a:r>
            <a:r>
              <a:rPr lang="en-US" sz="2500" dirty="0" err="1">
                <a:latin typeface="Fira Sans" panose="020B0503050000020004" pitchFamily="34" charset="0"/>
              </a:rPr>
              <a:t>liên</a:t>
            </a:r>
            <a:r>
              <a:rPr lang="en-US" sz="2500" dirty="0">
                <a:latin typeface="Fira Sans" panose="020B0503050000020004" pitchFamily="34" charset="0"/>
              </a:rPr>
              <a:t> </a:t>
            </a:r>
            <a:r>
              <a:rPr lang="en-US" sz="2500" dirty="0" err="1">
                <a:latin typeface="Fira Sans" panose="020B0503050000020004" pitchFamily="34" charset="0"/>
              </a:rPr>
              <a:t>quan</a:t>
            </a:r>
            <a:r>
              <a:rPr lang="en-US" sz="2500" dirty="0">
                <a:latin typeface="Fira Sans" panose="020B0503050000020004" pitchFamily="34" charset="0"/>
              </a:rPr>
              <a:t> </a:t>
            </a:r>
            <a:r>
              <a:rPr lang="en-US" sz="2500" dirty="0" err="1">
                <a:latin typeface="Fira Sans" panose="020B0503050000020004" pitchFamily="34" charset="0"/>
              </a:rPr>
              <a:t>đến</a:t>
            </a:r>
            <a:r>
              <a:rPr lang="en-US" sz="2500" dirty="0">
                <a:latin typeface="Fira Sans" panose="020B0503050000020004" pitchFamily="34" charset="0"/>
              </a:rPr>
              <a:t> </a:t>
            </a:r>
            <a:r>
              <a:rPr lang="en-US" sz="2500" dirty="0" err="1">
                <a:latin typeface="Fira Sans" panose="020B0503050000020004" pitchFamily="34" charset="0"/>
              </a:rPr>
              <a:t>hệ</a:t>
            </a:r>
            <a:r>
              <a:rPr lang="en-US" sz="2500" dirty="0">
                <a:latin typeface="Fira Sans" panose="020B0503050000020004" pitchFamily="34" charset="0"/>
              </a:rPr>
              <a:t> </a:t>
            </a:r>
            <a:r>
              <a:rPr lang="en-US" sz="2500" dirty="0" err="1">
                <a:latin typeface="Fira Sans" panose="020B0503050000020004" pitchFamily="34" charset="0"/>
              </a:rPr>
              <a:t>thống</a:t>
            </a:r>
            <a:r>
              <a:rPr lang="en-US" sz="2500" dirty="0">
                <a:latin typeface="Fira Sans" panose="020B0503050000020004" pitchFamily="34" charset="0"/>
              </a:rPr>
              <a:t> </a:t>
            </a:r>
            <a:r>
              <a:rPr lang="en-US" sz="2500" dirty="0" err="1">
                <a:latin typeface="Fira Sans" panose="020B0503050000020004" pitchFamily="34" charset="0"/>
              </a:rPr>
              <a:t>hoặc</a:t>
            </a:r>
            <a:r>
              <a:rPr lang="en-US" sz="2500" dirty="0">
                <a:latin typeface="Fira Sans" panose="020B0503050000020004" pitchFamily="34" charset="0"/>
              </a:rPr>
              <a:t> </a:t>
            </a:r>
            <a:r>
              <a:rPr lang="en-US" sz="2500" dirty="0" err="1">
                <a:latin typeface="Fira Sans" panose="020B0503050000020004" pitchFamily="34" charset="0"/>
              </a:rPr>
              <a:t>các</a:t>
            </a:r>
            <a:r>
              <a:rPr lang="en-US" sz="2500" dirty="0">
                <a:latin typeface="Fira Sans" panose="020B0503050000020004" pitchFamily="34" charset="0"/>
              </a:rPr>
              <a:t> </a:t>
            </a:r>
            <a:r>
              <a:rPr lang="en-US" sz="2500" dirty="0" err="1">
                <a:latin typeface="Fira Sans" panose="020B0503050000020004" pitchFamily="34" charset="0"/>
              </a:rPr>
              <a:t>sự</a:t>
            </a:r>
            <a:r>
              <a:rPr lang="en-US" sz="2500" dirty="0">
                <a:latin typeface="Fira Sans" panose="020B0503050000020004" pitchFamily="34" charset="0"/>
              </a:rPr>
              <a:t> </a:t>
            </a:r>
            <a:r>
              <a:rPr lang="en-US" sz="2500" dirty="0" err="1">
                <a:latin typeface="Fira Sans" panose="020B0503050000020004" pitchFamily="34" charset="0"/>
              </a:rPr>
              <a:t>kiện</a:t>
            </a:r>
            <a:r>
              <a:rPr lang="en-US" sz="2500" dirty="0">
                <a:latin typeface="Fira Sans" panose="020B0503050000020004" pitchFamily="34" charset="0"/>
              </a:rPr>
              <a:t>.</a:t>
            </a:r>
          </a:p>
        </p:txBody>
      </p:sp>
    </p:spTree>
    <p:extLst>
      <p:ext uri="{BB962C8B-B14F-4D97-AF65-F5344CB8AC3E}">
        <p14:creationId xmlns:p14="http://schemas.microsoft.com/office/powerpoint/2010/main" val="3250092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BBCFD-FB46-26B5-18A4-6AB75D67372B}"/>
            </a:ext>
          </a:extLst>
        </p:cNvPr>
        <p:cNvGrpSpPr/>
        <p:nvPr/>
      </p:nvGrpSpPr>
      <p:grpSpPr>
        <a:xfrm>
          <a:off x="0" y="0"/>
          <a:ext cx="0" cy="0"/>
          <a:chOff x="0" y="0"/>
          <a:chExt cx="0" cy="0"/>
        </a:xfrm>
      </p:grpSpPr>
      <p:sp>
        <p:nvSpPr>
          <p:cNvPr id="8" name="Oval 10">
            <a:extLst>
              <a:ext uri="{FF2B5EF4-FFF2-40B4-BE49-F238E27FC236}">
                <a16:creationId xmlns:a16="http://schemas.microsoft.com/office/drawing/2014/main" id="{80715706-C7C8-ECD6-3E36-30AF1863A9C1}"/>
              </a:ext>
            </a:extLst>
          </p:cNvPr>
          <p:cNvSpPr/>
          <p:nvPr/>
        </p:nvSpPr>
        <p:spPr>
          <a:xfrm>
            <a:off x="3425204" y="3443384"/>
            <a:ext cx="2182415" cy="2160993"/>
          </a:xfrm>
          <a:prstGeom prst="ellipse">
            <a:avLst/>
          </a:prstGeom>
          <a:solidFill>
            <a:schemeClr val="accent4">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Oval 9">
            <a:extLst>
              <a:ext uri="{FF2B5EF4-FFF2-40B4-BE49-F238E27FC236}">
                <a16:creationId xmlns:a16="http://schemas.microsoft.com/office/drawing/2014/main" id="{84B05BB7-AA4A-2159-2299-C699A7B6447F}"/>
              </a:ext>
            </a:extLst>
          </p:cNvPr>
          <p:cNvSpPr/>
          <p:nvPr/>
        </p:nvSpPr>
        <p:spPr>
          <a:xfrm>
            <a:off x="4798513" y="1716131"/>
            <a:ext cx="4108563" cy="4058945"/>
          </a:xfrm>
          <a:prstGeom prst="ellipse">
            <a:avLst/>
          </a:prstGeom>
          <a:solidFill>
            <a:srgbClr val="83B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1" name="Oval 10">
            <a:extLst>
              <a:ext uri="{FF2B5EF4-FFF2-40B4-BE49-F238E27FC236}">
                <a16:creationId xmlns:a16="http://schemas.microsoft.com/office/drawing/2014/main" id="{544812C6-FE24-D8FE-7587-C990A390BD1E}"/>
              </a:ext>
            </a:extLst>
          </p:cNvPr>
          <p:cNvSpPr/>
          <p:nvPr/>
        </p:nvSpPr>
        <p:spPr>
          <a:xfrm>
            <a:off x="5607619" y="572247"/>
            <a:ext cx="1447639" cy="1483839"/>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Oval 4">
            <a:extLst>
              <a:ext uri="{FF2B5EF4-FFF2-40B4-BE49-F238E27FC236}">
                <a16:creationId xmlns:a16="http://schemas.microsoft.com/office/drawing/2014/main" id="{3D81A01C-E69F-D0A2-237C-FDD8370AD763}"/>
              </a:ext>
            </a:extLst>
          </p:cNvPr>
          <p:cNvSpPr/>
          <p:nvPr/>
        </p:nvSpPr>
        <p:spPr>
          <a:xfrm>
            <a:off x="3337611" y="1002313"/>
            <a:ext cx="3339312" cy="3306534"/>
          </a:xfrm>
          <a:prstGeom prst="ellipse">
            <a:avLst/>
          </a:prstGeom>
          <a:solidFill>
            <a:srgbClr val="8AD8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6" name="TextBox 155">
            <a:extLst>
              <a:ext uri="{FF2B5EF4-FFF2-40B4-BE49-F238E27FC236}">
                <a16:creationId xmlns:a16="http://schemas.microsoft.com/office/drawing/2014/main" id="{9B4CE028-C42F-F15C-975B-39F2C4927E9F}"/>
              </a:ext>
            </a:extLst>
          </p:cNvPr>
          <p:cNvSpPr txBox="1"/>
          <p:nvPr/>
        </p:nvSpPr>
        <p:spPr>
          <a:xfrm>
            <a:off x="3728727" y="2565712"/>
            <a:ext cx="4827088" cy="646331"/>
          </a:xfrm>
          <a:prstGeom prst="rect">
            <a:avLst/>
          </a:prstGeom>
          <a:noFill/>
        </p:spPr>
        <p:txBody>
          <a:bodyPr wrap="square" rtlCol="0">
            <a:spAutoFit/>
          </a:bodyPr>
          <a:lstStyle/>
          <a:p>
            <a:pPr algn="ctr"/>
            <a:r>
              <a:rPr lang="en-US" sz="3600" b="1" dirty="0">
                <a:solidFill>
                  <a:schemeClr val="bg1"/>
                </a:solidFill>
                <a:latin typeface="Fira Sans" panose="020B0503050000020004" pitchFamily="34" charset="0"/>
              </a:rPr>
              <a:t>CHƯƠNG 4</a:t>
            </a:r>
            <a:r>
              <a:rPr lang="en-US" sz="3600" b="1">
                <a:solidFill>
                  <a:schemeClr val="bg1"/>
                </a:solidFill>
                <a:latin typeface="Fira Sans" panose="020B0503050000020004" pitchFamily="34" charset="0"/>
              </a:rPr>
              <a:t>: DEMO.</a:t>
            </a:r>
            <a:endParaRPr lang="vi-VN" sz="3600" b="1" dirty="0">
              <a:solidFill>
                <a:schemeClr val="bg1"/>
              </a:solidFill>
              <a:latin typeface="Fira Sans" panose="020B0503050000020004" pitchFamily="34" charset="0"/>
            </a:endParaRPr>
          </a:p>
        </p:txBody>
      </p:sp>
      <p:sp>
        <p:nvSpPr>
          <p:cNvPr id="25" name="Oval 10">
            <a:extLst>
              <a:ext uri="{FF2B5EF4-FFF2-40B4-BE49-F238E27FC236}">
                <a16:creationId xmlns:a16="http://schemas.microsoft.com/office/drawing/2014/main" id="{A227D805-DA80-14E5-0A4A-83BD205CDAAB}"/>
              </a:ext>
            </a:extLst>
          </p:cNvPr>
          <p:cNvSpPr/>
          <p:nvPr/>
        </p:nvSpPr>
        <p:spPr>
          <a:xfrm>
            <a:off x="924682" y="284657"/>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9">
            <a:extLst>
              <a:ext uri="{FF2B5EF4-FFF2-40B4-BE49-F238E27FC236}">
                <a16:creationId xmlns:a16="http://schemas.microsoft.com/office/drawing/2014/main" id="{DB2C73E0-E7CC-9E4B-6079-A18A009AE648}"/>
              </a:ext>
            </a:extLst>
          </p:cNvPr>
          <p:cNvSpPr/>
          <p:nvPr/>
        </p:nvSpPr>
        <p:spPr>
          <a:xfrm>
            <a:off x="11135666" y="4354913"/>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7" name="Oval 4">
            <a:extLst>
              <a:ext uri="{FF2B5EF4-FFF2-40B4-BE49-F238E27FC236}">
                <a16:creationId xmlns:a16="http://schemas.microsoft.com/office/drawing/2014/main" id="{466ADCC9-361F-38B9-CB87-18AEADD95D2B}"/>
              </a:ext>
            </a:extLst>
          </p:cNvPr>
          <p:cNvSpPr/>
          <p:nvPr/>
        </p:nvSpPr>
        <p:spPr>
          <a:xfrm>
            <a:off x="10122983" y="-740822"/>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0" name="Oval 10">
            <a:extLst>
              <a:ext uri="{FF2B5EF4-FFF2-40B4-BE49-F238E27FC236}">
                <a16:creationId xmlns:a16="http://schemas.microsoft.com/office/drawing/2014/main" id="{5865A061-286B-DA27-B9F7-F9D49EB9887E}"/>
              </a:ext>
            </a:extLst>
          </p:cNvPr>
          <p:cNvSpPr/>
          <p:nvPr/>
        </p:nvSpPr>
        <p:spPr>
          <a:xfrm>
            <a:off x="-1243066" y="-951534"/>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2" name="Oval 9">
            <a:extLst>
              <a:ext uri="{FF2B5EF4-FFF2-40B4-BE49-F238E27FC236}">
                <a16:creationId xmlns:a16="http://schemas.microsoft.com/office/drawing/2014/main" id="{C367EC26-A2BF-DF15-40CB-ACC23A5340F9}"/>
              </a:ext>
            </a:extLst>
          </p:cNvPr>
          <p:cNvSpPr/>
          <p:nvPr/>
        </p:nvSpPr>
        <p:spPr>
          <a:xfrm>
            <a:off x="-1513456" y="4609201"/>
            <a:ext cx="3234888" cy="3195821"/>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4" name="Oval 9">
            <a:extLst>
              <a:ext uri="{FF2B5EF4-FFF2-40B4-BE49-F238E27FC236}">
                <a16:creationId xmlns:a16="http://schemas.microsoft.com/office/drawing/2014/main" id="{6BD60823-F1F0-4EC7-DDCD-6ED5ACC2421E}"/>
              </a:ext>
            </a:extLst>
          </p:cNvPr>
          <p:cNvSpPr/>
          <p:nvPr/>
        </p:nvSpPr>
        <p:spPr>
          <a:xfrm>
            <a:off x="11100942" y="4325484"/>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10">
            <a:extLst>
              <a:ext uri="{FF2B5EF4-FFF2-40B4-BE49-F238E27FC236}">
                <a16:creationId xmlns:a16="http://schemas.microsoft.com/office/drawing/2014/main" id="{DA0EB9EF-8377-5501-62ED-E4B26D075E78}"/>
              </a:ext>
            </a:extLst>
          </p:cNvPr>
          <p:cNvSpPr/>
          <p:nvPr/>
        </p:nvSpPr>
        <p:spPr>
          <a:xfrm>
            <a:off x="8391639" y="5979948"/>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4">
            <a:extLst>
              <a:ext uri="{FF2B5EF4-FFF2-40B4-BE49-F238E27FC236}">
                <a16:creationId xmlns:a16="http://schemas.microsoft.com/office/drawing/2014/main" id="{3A3B29A2-1E61-B1FC-0062-472CF1CA0AA8}"/>
              </a:ext>
            </a:extLst>
          </p:cNvPr>
          <p:cNvSpPr/>
          <p:nvPr/>
        </p:nvSpPr>
        <p:spPr>
          <a:xfrm>
            <a:off x="10088259" y="-770251"/>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4">
            <a:extLst>
              <a:ext uri="{FF2B5EF4-FFF2-40B4-BE49-F238E27FC236}">
                <a16:creationId xmlns:a16="http://schemas.microsoft.com/office/drawing/2014/main" id="{3CA56542-499D-FD3B-9662-E0AB1EF1DF93}"/>
              </a:ext>
            </a:extLst>
          </p:cNvPr>
          <p:cNvSpPr/>
          <p:nvPr/>
        </p:nvSpPr>
        <p:spPr>
          <a:xfrm>
            <a:off x="5735400" y="5979948"/>
            <a:ext cx="3339312" cy="3306534"/>
          </a:xfrm>
          <a:prstGeom prst="ellipse">
            <a:avLst/>
          </a:prstGeom>
          <a:solidFill>
            <a:srgbClr val="DBDB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10">
            <a:extLst>
              <a:ext uri="{FF2B5EF4-FFF2-40B4-BE49-F238E27FC236}">
                <a16:creationId xmlns:a16="http://schemas.microsoft.com/office/drawing/2014/main" id="{C8E30C1D-6B9D-FEEA-E8DA-7E4A915E432C}"/>
              </a:ext>
            </a:extLst>
          </p:cNvPr>
          <p:cNvSpPr/>
          <p:nvPr/>
        </p:nvSpPr>
        <p:spPr>
          <a:xfrm>
            <a:off x="-1277790" y="-980963"/>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802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0">
            <a:extLst>
              <a:ext uri="{FF2B5EF4-FFF2-40B4-BE49-F238E27FC236}">
                <a16:creationId xmlns:a16="http://schemas.microsoft.com/office/drawing/2014/main" id="{022C9E04-D4FD-0D76-1913-99AFEAC5D384}"/>
              </a:ext>
            </a:extLst>
          </p:cNvPr>
          <p:cNvSpPr/>
          <p:nvPr/>
        </p:nvSpPr>
        <p:spPr>
          <a:xfrm>
            <a:off x="3425204" y="3443384"/>
            <a:ext cx="2182415" cy="2160993"/>
          </a:xfrm>
          <a:prstGeom prst="ellipse">
            <a:avLst/>
          </a:prstGeom>
          <a:solidFill>
            <a:schemeClr val="accent4">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Oval 9">
            <a:extLst>
              <a:ext uri="{FF2B5EF4-FFF2-40B4-BE49-F238E27FC236}">
                <a16:creationId xmlns:a16="http://schemas.microsoft.com/office/drawing/2014/main" id="{F6D96D0C-F7EF-2909-8D28-361A835ACEF5}"/>
              </a:ext>
            </a:extLst>
          </p:cNvPr>
          <p:cNvSpPr/>
          <p:nvPr/>
        </p:nvSpPr>
        <p:spPr>
          <a:xfrm>
            <a:off x="4798513" y="1716131"/>
            <a:ext cx="4108563" cy="4058945"/>
          </a:xfrm>
          <a:prstGeom prst="ellipse">
            <a:avLst/>
          </a:prstGeom>
          <a:solidFill>
            <a:srgbClr val="83B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1" name="Oval 10">
            <a:extLst>
              <a:ext uri="{FF2B5EF4-FFF2-40B4-BE49-F238E27FC236}">
                <a16:creationId xmlns:a16="http://schemas.microsoft.com/office/drawing/2014/main" id="{DA34C1C4-2210-115A-994E-0AA5811137D8}"/>
              </a:ext>
            </a:extLst>
          </p:cNvPr>
          <p:cNvSpPr/>
          <p:nvPr/>
        </p:nvSpPr>
        <p:spPr>
          <a:xfrm>
            <a:off x="5607619" y="572247"/>
            <a:ext cx="1447639" cy="1483839"/>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Oval 4">
            <a:extLst>
              <a:ext uri="{FF2B5EF4-FFF2-40B4-BE49-F238E27FC236}">
                <a16:creationId xmlns:a16="http://schemas.microsoft.com/office/drawing/2014/main" id="{912BFB0B-8A03-F988-B6E2-101B4ECDBFBC}"/>
              </a:ext>
            </a:extLst>
          </p:cNvPr>
          <p:cNvSpPr/>
          <p:nvPr/>
        </p:nvSpPr>
        <p:spPr>
          <a:xfrm>
            <a:off x="3337611" y="1002313"/>
            <a:ext cx="3339312" cy="3306534"/>
          </a:xfrm>
          <a:prstGeom prst="ellipse">
            <a:avLst/>
          </a:prstGeom>
          <a:solidFill>
            <a:srgbClr val="8AD8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6" name="TextBox 155">
            <a:extLst>
              <a:ext uri="{FF2B5EF4-FFF2-40B4-BE49-F238E27FC236}">
                <a16:creationId xmlns:a16="http://schemas.microsoft.com/office/drawing/2014/main" id="{ED4E539F-A283-7068-A182-8502AF4B2ED1}"/>
              </a:ext>
            </a:extLst>
          </p:cNvPr>
          <p:cNvSpPr txBox="1"/>
          <p:nvPr/>
        </p:nvSpPr>
        <p:spPr>
          <a:xfrm>
            <a:off x="3728727" y="2565712"/>
            <a:ext cx="4827088" cy="1200329"/>
          </a:xfrm>
          <a:prstGeom prst="rect">
            <a:avLst/>
          </a:prstGeom>
          <a:noFill/>
        </p:spPr>
        <p:txBody>
          <a:bodyPr wrap="square" rtlCol="0">
            <a:spAutoFit/>
          </a:bodyPr>
          <a:lstStyle/>
          <a:p>
            <a:pPr algn="ctr"/>
            <a:r>
              <a:rPr lang="en-US" sz="3600" b="1" dirty="0">
                <a:solidFill>
                  <a:schemeClr val="bg1"/>
                </a:solidFill>
                <a:latin typeface="Fira Sans" panose="020B0503050000020004" pitchFamily="34" charset="0"/>
              </a:rPr>
              <a:t>CHƯƠNG 1: TỔNG QUAN</a:t>
            </a:r>
            <a:endParaRPr lang="vi-VN" sz="3600" b="1" dirty="0">
              <a:solidFill>
                <a:schemeClr val="bg1"/>
              </a:solidFill>
              <a:latin typeface="Fira Sans" panose="020B0503050000020004" pitchFamily="34" charset="0"/>
            </a:endParaRPr>
          </a:p>
        </p:txBody>
      </p:sp>
      <p:sp>
        <p:nvSpPr>
          <p:cNvPr id="25" name="Oval 10">
            <a:extLst>
              <a:ext uri="{FF2B5EF4-FFF2-40B4-BE49-F238E27FC236}">
                <a16:creationId xmlns:a16="http://schemas.microsoft.com/office/drawing/2014/main" id="{8454451B-FF10-056D-E02B-D19FD7369766}"/>
              </a:ext>
            </a:extLst>
          </p:cNvPr>
          <p:cNvSpPr/>
          <p:nvPr/>
        </p:nvSpPr>
        <p:spPr>
          <a:xfrm>
            <a:off x="924682" y="284657"/>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9">
            <a:extLst>
              <a:ext uri="{FF2B5EF4-FFF2-40B4-BE49-F238E27FC236}">
                <a16:creationId xmlns:a16="http://schemas.microsoft.com/office/drawing/2014/main" id="{00C3ED53-01DD-69FE-23CB-8BF813B37B1F}"/>
              </a:ext>
            </a:extLst>
          </p:cNvPr>
          <p:cNvSpPr/>
          <p:nvPr/>
        </p:nvSpPr>
        <p:spPr>
          <a:xfrm>
            <a:off x="11135666" y="4354913"/>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7" name="Oval 4">
            <a:extLst>
              <a:ext uri="{FF2B5EF4-FFF2-40B4-BE49-F238E27FC236}">
                <a16:creationId xmlns:a16="http://schemas.microsoft.com/office/drawing/2014/main" id="{BE83464B-297E-754E-946F-FA6D3B5E8A5A}"/>
              </a:ext>
            </a:extLst>
          </p:cNvPr>
          <p:cNvSpPr/>
          <p:nvPr/>
        </p:nvSpPr>
        <p:spPr>
          <a:xfrm>
            <a:off x="10122983" y="-740822"/>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0" name="Oval 10">
            <a:extLst>
              <a:ext uri="{FF2B5EF4-FFF2-40B4-BE49-F238E27FC236}">
                <a16:creationId xmlns:a16="http://schemas.microsoft.com/office/drawing/2014/main" id="{917BB813-4E6F-CCAA-69FA-9077E5DF3189}"/>
              </a:ext>
            </a:extLst>
          </p:cNvPr>
          <p:cNvSpPr/>
          <p:nvPr/>
        </p:nvSpPr>
        <p:spPr>
          <a:xfrm>
            <a:off x="-1243066" y="-951534"/>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2" name="Oval 9">
            <a:extLst>
              <a:ext uri="{FF2B5EF4-FFF2-40B4-BE49-F238E27FC236}">
                <a16:creationId xmlns:a16="http://schemas.microsoft.com/office/drawing/2014/main" id="{1B09C79F-770A-B2BA-004E-665B83FE4D1A}"/>
              </a:ext>
            </a:extLst>
          </p:cNvPr>
          <p:cNvSpPr/>
          <p:nvPr/>
        </p:nvSpPr>
        <p:spPr>
          <a:xfrm>
            <a:off x="-1513456" y="4609201"/>
            <a:ext cx="3234888" cy="3195821"/>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4" name="Oval 9">
            <a:extLst>
              <a:ext uri="{FF2B5EF4-FFF2-40B4-BE49-F238E27FC236}">
                <a16:creationId xmlns:a16="http://schemas.microsoft.com/office/drawing/2014/main" id="{4DEF67E6-1CCB-83F9-B4CF-97E7D001FD9C}"/>
              </a:ext>
            </a:extLst>
          </p:cNvPr>
          <p:cNvSpPr/>
          <p:nvPr/>
        </p:nvSpPr>
        <p:spPr>
          <a:xfrm>
            <a:off x="11100942" y="4325484"/>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10">
            <a:extLst>
              <a:ext uri="{FF2B5EF4-FFF2-40B4-BE49-F238E27FC236}">
                <a16:creationId xmlns:a16="http://schemas.microsoft.com/office/drawing/2014/main" id="{678A568C-0D77-2E56-3BED-C63CA7C1D150}"/>
              </a:ext>
            </a:extLst>
          </p:cNvPr>
          <p:cNvSpPr/>
          <p:nvPr/>
        </p:nvSpPr>
        <p:spPr>
          <a:xfrm>
            <a:off x="8391639" y="5979948"/>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4">
            <a:extLst>
              <a:ext uri="{FF2B5EF4-FFF2-40B4-BE49-F238E27FC236}">
                <a16:creationId xmlns:a16="http://schemas.microsoft.com/office/drawing/2014/main" id="{5AFC3816-F6A9-8941-84B9-BF16D153786C}"/>
              </a:ext>
            </a:extLst>
          </p:cNvPr>
          <p:cNvSpPr/>
          <p:nvPr/>
        </p:nvSpPr>
        <p:spPr>
          <a:xfrm>
            <a:off x="10088259" y="-770251"/>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4">
            <a:extLst>
              <a:ext uri="{FF2B5EF4-FFF2-40B4-BE49-F238E27FC236}">
                <a16:creationId xmlns:a16="http://schemas.microsoft.com/office/drawing/2014/main" id="{5BDB8E1E-2339-36B2-8F6F-B6E5513B079E}"/>
              </a:ext>
            </a:extLst>
          </p:cNvPr>
          <p:cNvSpPr/>
          <p:nvPr/>
        </p:nvSpPr>
        <p:spPr>
          <a:xfrm>
            <a:off x="5735400" y="5979948"/>
            <a:ext cx="3339312" cy="3306534"/>
          </a:xfrm>
          <a:prstGeom prst="ellipse">
            <a:avLst/>
          </a:prstGeom>
          <a:solidFill>
            <a:srgbClr val="DBDB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10">
            <a:extLst>
              <a:ext uri="{FF2B5EF4-FFF2-40B4-BE49-F238E27FC236}">
                <a16:creationId xmlns:a16="http://schemas.microsoft.com/office/drawing/2014/main" id="{16C50820-F578-E5F5-8DA1-5821D097DE7F}"/>
              </a:ext>
            </a:extLst>
          </p:cNvPr>
          <p:cNvSpPr/>
          <p:nvPr/>
        </p:nvSpPr>
        <p:spPr>
          <a:xfrm>
            <a:off x="-1277790" y="-980963"/>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95139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34348-8DE8-5795-6F9F-28E5A5E95129}"/>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1: TỔNG QUAN</a:t>
            </a:r>
          </a:p>
        </p:txBody>
      </p:sp>
      <p:sp>
        <p:nvSpPr>
          <p:cNvPr id="6" name="TextBox 5">
            <a:extLst>
              <a:ext uri="{FF2B5EF4-FFF2-40B4-BE49-F238E27FC236}">
                <a16:creationId xmlns:a16="http://schemas.microsoft.com/office/drawing/2014/main" id="{2BD93785-901D-79CF-05D7-D981A1A25DAC}"/>
              </a:ext>
            </a:extLst>
          </p:cNvPr>
          <p:cNvSpPr txBox="1"/>
          <p:nvPr/>
        </p:nvSpPr>
        <p:spPr>
          <a:xfrm>
            <a:off x="520431" y="688678"/>
            <a:ext cx="4798142" cy="523220"/>
          </a:xfrm>
          <a:prstGeom prst="rect">
            <a:avLst/>
          </a:prstGeom>
          <a:noFill/>
        </p:spPr>
        <p:txBody>
          <a:bodyPr wrap="square" rtlCol="0">
            <a:spAutoFit/>
          </a:bodyPr>
          <a:lstStyle/>
          <a:p>
            <a:r>
              <a:rPr lang="en-US" sz="2800" b="1" dirty="0" err="1">
                <a:effectLst>
                  <a:outerShdw blurRad="38100" dist="38100" dir="2700000" algn="tl">
                    <a:srgbClr val="000000">
                      <a:alpha val="43137"/>
                    </a:srgbClr>
                  </a:outerShdw>
                </a:effectLst>
                <a:latin typeface="Fira Sans" panose="020B0503050000020004" pitchFamily="34" charset="0"/>
              </a:rPr>
              <a:t>Giới</a:t>
            </a:r>
            <a:r>
              <a:rPr lang="en-US" sz="2800" b="1" dirty="0">
                <a:effectLst>
                  <a:outerShdw blurRad="38100" dist="38100" dir="2700000" algn="tl">
                    <a:srgbClr val="000000">
                      <a:alpha val="43137"/>
                    </a:srgbClr>
                  </a:outerShdw>
                </a:effectLst>
                <a:latin typeface="Fira Sans" panose="020B0503050000020004" pitchFamily="34" charset="0"/>
              </a:rPr>
              <a:t> </a:t>
            </a:r>
            <a:r>
              <a:rPr lang="en-US" sz="2800" b="1" dirty="0" err="1">
                <a:effectLst>
                  <a:outerShdw blurRad="38100" dist="38100" dir="2700000" algn="tl">
                    <a:srgbClr val="000000">
                      <a:alpha val="43137"/>
                    </a:srgbClr>
                  </a:outerShdw>
                </a:effectLst>
                <a:latin typeface="Fira Sans" panose="020B0503050000020004" pitchFamily="34" charset="0"/>
              </a:rPr>
              <a:t>thiệu</a:t>
            </a:r>
            <a:r>
              <a:rPr lang="en-US" sz="2800" b="1" dirty="0">
                <a:effectLst>
                  <a:outerShdw blurRad="38100" dist="38100" dir="2700000" algn="tl">
                    <a:srgbClr val="000000">
                      <a:alpha val="43137"/>
                    </a:srgbClr>
                  </a:outerShdw>
                </a:effectLst>
                <a:latin typeface="Fira Sans" panose="020B0503050000020004" pitchFamily="34" charset="0"/>
              </a:rPr>
              <a:t> </a:t>
            </a:r>
            <a:r>
              <a:rPr lang="en-US" sz="2800" b="1" dirty="0" err="1">
                <a:effectLst>
                  <a:outerShdw blurRad="38100" dist="38100" dir="2700000" algn="tl">
                    <a:srgbClr val="000000">
                      <a:alpha val="43137"/>
                    </a:srgbClr>
                  </a:outerShdw>
                </a:effectLst>
                <a:latin typeface="Fira Sans" panose="020B0503050000020004" pitchFamily="34" charset="0"/>
              </a:rPr>
              <a:t>đề</a:t>
            </a:r>
            <a:r>
              <a:rPr lang="en-US" sz="2800" b="1" dirty="0">
                <a:effectLst>
                  <a:outerShdw blurRad="38100" dist="38100" dir="2700000" algn="tl">
                    <a:srgbClr val="000000">
                      <a:alpha val="43137"/>
                    </a:srgbClr>
                  </a:outerShdw>
                </a:effectLst>
                <a:latin typeface="Fira Sans" panose="020B0503050000020004" pitchFamily="34" charset="0"/>
              </a:rPr>
              <a:t> </a:t>
            </a:r>
            <a:r>
              <a:rPr lang="en-US" sz="2800" b="1" dirty="0" err="1">
                <a:effectLst>
                  <a:outerShdw blurRad="38100" dist="38100" dir="2700000" algn="tl">
                    <a:srgbClr val="000000">
                      <a:alpha val="43137"/>
                    </a:srgbClr>
                  </a:outerShdw>
                </a:effectLst>
                <a:latin typeface="Fira Sans" panose="020B0503050000020004" pitchFamily="34" charset="0"/>
              </a:rPr>
              <a:t>tài</a:t>
            </a:r>
            <a:endParaRPr lang="en-GB" sz="2800" b="1" dirty="0">
              <a:effectLst>
                <a:outerShdw blurRad="38100" dist="38100" dir="2700000" algn="tl">
                  <a:srgbClr val="000000">
                    <a:alpha val="43137"/>
                  </a:srgbClr>
                </a:outerShdw>
              </a:effectLst>
              <a:latin typeface="Fira Sans" panose="020B0503050000020004" pitchFamily="34" charset="0"/>
            </a:endParaRPr>
          </a:p>
        </p:txBody>
      </p:sp>
      <p:pic>
        <p:nvPicPr>
          <p:cNvPr id="2" name="Hình ảnh 1" descr="Ảnh có chứa văn bản, Điện thoại di động, Thiết bị di động, Thiết bị liên lạc&#10;&#10;Mô tả được tạo tự động">
            <a:extLst>
              <a:ext uri="{FF2B5EF4-FFF2-40B4-BE49-F238E27FC236}">
                <a16:creationId xmlns:a16="http://schemas.microsoft.com/office/drawing/2014/main" id="{C7AE4410-1F22-1949-BFB6-2E9405820CA9}"/>
              </a:ext>
            </a:extLst>
          </p:cNvPr>
          <p:cNvPicPr>
            <a:picLocks noChangeAspect="1"/>
          </p:cNvPicPr>
          <p:nvPr/>
        </p:nvPicPr>
        <p:blipFill rotWithShape="1">
          <a:blip r:embed="rId2"/>
          <a:srcRect l="3660" t="1076" r="6251" b="760"/>
          <a:stretch/>
        </p:blipFill>
        <p:spPr bwMode="auto">
          <a:xfrm>
            <a:off x="778094" y="1154347"/>
            <a:ext cx="2513960" cy="5590781"/>
          </a:xfrm>
          <a:prstGeom prst="roundRect">
            <a:avLst/>
          </a:prstGeom>
          <a:ln>
            <a:noFill/>
          </a:ln>
          <a:extLst>
            <a:ext uri="{53640926-AAD7-44D8-BBD7-CCE9431645EC}">
              <a14:shadowObscured xmlns:a14="http://schemas.microsoft.com/office/drawing/2010/main"/>
            </a:ext>
          </a:extLst>
        </p:spPr>
      </p:pic>
      <p:pic>
        <p:nvPicPr>
          <p:cNvPr id="3" name="Hình ảnh 2" descr="Ảnh có chứa văn bản, đồ điện tử, ảnh chụp màn hình, Thiết bị di động&#10;&#10;Mô tả được tạo tự động">
            <a:extLst>
              <a:ext uri="{FF2B5EF4-FFF2-40B4-BE49-F238E27FC236}">
                <a16:creationId xmlns:a16="http://schemas.microsoft.com/office/drawing/2014/main" id="{AABE8EBD-15C6-9259-9E82-0596D5868300}"/>
              </a:ext>
            </a:extLst>
          </p:cNvPr>
          <p:cNvPicPr>
            <a:picLocks noChangeAspect="1"/>
          </p:cNvPicPr>
          <p:nvPr/>
        </p:nvPicPr>
        <p:blipFill rotWithShape="1">
          <a:blip r:embed="rId3"/>
          <a:srcRect l="3683" t="1880" r="3277" b="1369"/>
          <a:stretch/>
        </p:blipFill>
        <p:spPr bwMode="auto">
          <a:xfrm>
            <a:off x="3589085" y="1267219"/>
            <a:ext cx="2482509" cy="5590781"/>
          </a:xfrm>
          <a:prstGeom prst="roundRect">
            <a:avLst/>
          </a:prstGeom>
          <a:ln>
            <a:noFill/>
          </a:ln>
          <a:extLst>
            <a:ext uri="{53640926-AAD7-44D8-BBD7-CCE9431645EC}">
              <a14:shadowObscured xmlns:a14="http://schemas.microsoft.com/office/drawing/2010/main"/>
            </a:ext>
          </a:extLst>
        </p:spPr>
      </p:pic>
      <p:pic>
        <p:nvPicPr>
          <p:cNvPr id="5" name="Hình ảnh 4" descr="Ảnh có chứa văn bản, đồ điện tử, ảnh chụp màn hình, Điện thoại di động&#10;&#10;Mô tả được tạo tự động">
            <a:extLst>
              <a:ext uri="{FF2B5EF4-FFF2-40B4-BE49-F238E27FC236}">
                <a16:creationId xmlns:a16="http://schemas.microsoft.com/office/drawing/2014/main" id="{19EA2D93-DC02-7790-73F8-5F04603E03B2}"/>
              </a:ext>
            </a:extLst>
          </p:cNvPr>
          <p:cNvPicPr>
            <a:picLocks noChangeAspect="1"/>
          </p:cNvPicPr>
          <p:nvPr/>
        </p:nvPicPr>
        <p:blipFill rotWithShape="1">
          <a:blip r:embed="rId4"/>
          <a:srcRect l="6517" t="1542" r="4037" b="486"/>
          <a:stretch/>
        </p:blipFill>
        <p:spPr bwMode="auto">
          <a:xfrm>
            <a:off x="6368625" y="1255234"/>
            <a:ext cx="2498594" cy="5585309"/>
          </a:xfrm>
          <a:prstGeom prst="roundRect">
            <a:avLst/>
          </a:prstGeom>
          <a:ln>
            <a:noFill/>
          </a:ln>
          <a:extLst>
            <a:ext uri="{53640926-AAD7-44D8-BBD7-CCE9431645EC}">
              <a14:shadowObscured xmlns:a14="http://schemas.microsoft.com/office/drawing/2010/main"/>
            </a:ext>
          </a:extLst>
        </p:spPr>
      </p:pic>
      <p:pic>
        <p:nvPicPr>
          <p:cNvPr id="7" name="Hình ảnh 6" descr="Ảnh có chứa văn bản, ảnh chụp màn hình, Thiết bị di động, Thiết bị liên lạc&#10;&#10;Mô tả được tạo tự động">
            <a:extLst>
              <a:ext uri="{FF2B5EF4-FFF2-40B4-BE49-F238E27FC236}">
                <a16:creationId xmlns:a16="http://schemas.microsoft.com/office/drawing/2014/main" id="{1B679498-CC8A-AB8C-3F20-8FDADE22F047}"/>
              </a:ext>
            </a:extLst>
          </p:cNvPr>
          <p:cNvPicPr>
            <a:picLocks noChangeAspect="1"/>
          </p:cNvPicPr>
          <p:nvPr/>
        </p:nvPicPr>
        <p:blipFill rotWithShape="1">
          <a:blip r:embed="rId5"/>
          <a:srcRect l="5903" t="1311" r="2788" b="1110"/>
          <a:stretch/>
        </p:blipFill>
        <p:spPr bwMode="auto">
          <a:xfrm>
            <a:off x="9164250" y="1194441"/>
            <a:ext cx="2424192" cy="5429422"/>
          </a:xfrm>
          <a:prstGeom prst="round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18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E5D0-E48A-346E-BAF5-E77ECEC3E0D8}"/>
            </a:ext>
          </a:extLst>
        </p:cNvPr>
        <p:cNvGrpSpPr/>
        <p:nvPr/>
      </p:nvGrpSpPr>
      <p:grpSpPr>
        <a:xfrm>
          <a:off x="0" y="0"/>
          <a:ext cx="0" cy="0"/>
          <a:chOff x="0" y="0"/>
          <a:chExt cx="0" cy="0"/>
        </a:xfrm>
      </p:grpSpPr>
      <p:sp>
        <p:nvSpPr>
          <p:cNvPr id="8" name="Oval 10">
            <a:extLst>
              <a:ext uri="{FF2B5EF4-FFF2-40B4-BE49-F238E27FC236}">
                <a16:creationId xmlns:a16="http://schemas.microsoft.com/office/drawing/2014/main" id="{F6B27047-298E-DD31-3501-99C9277DC79A}"/>
              </a:ext>
            </a:extLst>
          </p:cNvPr>
          <p:cNvSpPr/>
          <p:nvPr/>
        </p:nvSpPr>
        <p:spPr>
          <a:xfrm>
            <a:off x="3425204" y="3443384"/>
            <a:ext cx="2182415" cy="2160993"/>
          </a:xfrm>
          <a:prstGeom prst="ellipse">
            <a:avLst/>
          </a:prstGeom>
          <a:solidFill>
            <a:schemeClr val="accent4">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Oval 9">
            <a:extLst>
              <a:ext uri="{FF2B5EF4-FFF2-40B4-BE49-F238E27FC236}">
                <a16:creationId xmlns:a16="http://schemas.microsoft.com/office/drawing/2014/main" id="{9D5E1BA0-9F5A-AD48-C844-36D8BAEC3AE9}"/>
              </a:ext>
            </a:extLst>
          </p:cNvPr>
          <p:cNvSpPr/>
          <p:nvPr/>
        </p:nvSpPr>
        <p:spPr>
          <a:xfrm>
            <a:off x="4798513" y="1716131"/>
            <a:ext cx="4108563" cy="4058945"/>
          </a:xfrm>
          <a:prstGeom prst="ellipse">
            <a:avLst/>
          </a:prstGeom>
          <a:solidFill>
            <a:srgbClr val="83B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1" name="Oval 10">
            <a:extLst>
              <a:ext uri="{FF2B5EF4-FFF2-40B4-BE49-F238E27FC236}">
                <a16:creationId xmlns:a16="http://schemas.microsoft.com/office/drawing/2014/main" id="{BDC06FDF-D0D3-61E5-66D4-41E14AC13D86}"/>
              </a:ext>
            </a:extLst>
          </p:cNvPr>
          <p:cNvSpPr/>
          <p:nvPr/>
        </p:nvSpPr>
        <p:spPr>
          <a:xfrm>
            <a:off x="5607619" y="572247"/>
            <a:ext cx="1447639" cy="1483839"/>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Oval 4">
            <a:extLst>
              <a:ext uri="{FF2B5EF4-FFF2-40B4-BE49-F238E27FC236}">
                <a16:creationId xmlns:a16="http://schemas.microsoft.com/office/drawing/2014/main" id="{5CCF1F2B-B31D-D96C-DEDE-39594160824F}"/>
              </a:ext>
            </a:extLst>
          </p:cNvPr>
          <p:cNvSpPr/>
          <p:nvPr/>
        </p:nvSpPr>
        <p:spPr>
          <a:xfrm>
            <a:off x="3337611" y="1002313"/>
            <a:ext cx="3339312" cy="3306534"/>
          </a:xfrm>
          <a:prstGeom prst="ellipse">
            <a:avLst/>
          </a:prstGeom>
          <a:solidFill>
            <a:srgbClr val="8AD8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6" name="TextBox 155">
            <a:extLst>
              <a:ext uri="{FF2B5EF4-FFF2-40B4-BE49-F238E27FC236}">
                <a16:creationId xmlns:a16="http://schemas.microsoft.com/office/drawing/2014/main" id="{0053D194-EAC7-ABAD-6475-9F8F06E49FE2}"/>
              </a:ext>
            </a:extLst>
          </p:cNvPr>
          <p:cNvSpPr txBox="1"/>
          <p:nvPr/>
        </p:nvSpPr>
        <p:spPr>
          <a:xfrm>
            <a:off x="3728727" y="2565712"/>
            <a:ext cx="4827088" cy="1200329"/>
          </a:xfrm>
          <a:prstGeom prst="rect">
            <a:avLst/>
          </a:prstGeom>
          <a:noFill/>
        </p:spPr>
        <p:txBody>
          <a:bodyPr wrap="square" rtlCol="0">
            <a:spAutoFit/>
          </a:bodyPr>
          <a:lstStyle/>
          <a:p>
            <a:pPr algn="ctr"/>
            <a:r>
              <a:rPr lang="en-US" sz="3600" b="1" dirty="0">
                <a:solidFill>
                  <a:schemeClr val="bg1"/>
                </a:solidFill>
                <a:latin typeface="Fira Sans" panose="020B0503050000020004" pitchFamily="34" charset="0"/>
              </a:rPr>
              <a:t>CHƯƠNG 2: CƠ SỞ LÝ THUYẾT</a:t>
            </a:r>
            <a:endParaRPr lang="vi-VN" sz="3600" b="1" dirty="0">
              <a:solidFill>
                <a:schemeClr val="bg1"/>
              </a:solidFill>
              <a:latin typeface="Fira Sans" panose="020B0503050000020004" pitchFamily="34" charset="0"/>
            </a:endParaRPr>
          </a:p>
        </p:txBody>
      </p:sp>
      <p:sp>
        <p:nvSpPr>
          <p:cNvPr id="25" name="Oval 10">
            <a:extLst>
              <a:ext uri="{FF2B5EF4-FFF2-40B4-BE49-F238E27FC236}">
                <a16:creationId xmlns:a16="http://schemas.microsoft.com/office/drawing/2014/main" id="{1CB2B0C0-FBA2-483A-6F4E-EE0309A3EBB4}"/>
              </a:ext>
            </a:extLst>
          </p:cNvPr>
          <p:cNvSpPr/>
          <p:nvPr/>
        </p:nvSpPr>
        <p:spPr>
          <a:xfrm>
            <a:off x="924682" y="284657"/>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9">
            <a:extLst>
              <a:ext uri="{FF2B5EF4-FFF2-40B4-BE49-F238E27FC236}">
                <a16:creationId xmlns:a16="http://schemas.microsoft.com/office/drawing/2014/main" id="{D9F84272-5D8E-DC08-FFCA-4562A72B5194}"/>
              </a:ext>
            </a:extLst>
          </p:cNvPr>
          <p:cNvSpPr/>
          <p:nvPr/>
        </p:nvSpPr>
        <p:spPr>
          <a:xfrm>
            <a:off x="11135666" y="4354913"/>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7" name="Oval 4">
            <a:extLst>
              <a:ext uri="{FF2B5EF4-FFF2-40B4-BE49-F238E27FC236}">
                <a16:creationId xmlns:a16="http://schemas.microsoft.com/office/drawing/2014/main" id="{918DFA34-AF68-9F72-08FE-7F6EC461CD7F}"/>
              </a:ext>
            </a:extLst>
          </p:cNvPr>
          <p:cNvSpPr/>
          <p:nvPr/>
        </p:nvSpPr>
        <p:spPr>
          <a:xfrm>
            <a:off x="10122983" y="-740822"/>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0" name="Oval 10">
            <a:extLst>
              <a:ext uri="{FF2B5EF4-FFF2-40B4-BE49-F238E27FC236}">
                <a16:creationId xmlns:a16="http://schemas.microsoft.com/office/drawing/2014/main" id="{DE513500-6FA5-D8D2-872D-BFE709B94E73}"/>
              </a:ext>
            </a:extLst>
          </p:cNvPr>
          <p:cNvSpPr/>
          <p:nvPr/>
        </p:nvSpPr>
        <p:spPr>
          <a:xfrm>
            <a:off x="-1243066" y="-951534"/>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2" name="Oval 9">
            <a:extLst>
              <a:ext uri="{FF2B5EF4-FFF2-40B4-BE49-F238E27FC236}">
                <a16:creationId xmlns:a16="http://schemas.microsoft.com/office/drawing/2014/main" id="{24CC382F-F07A-EDE8-9014-4BDC0989B0BF}"/>
              </a:ext>
            </a:extLst>
          </p:cNvPr>
          <p:cNvSpPr/>
          <p:nvPr/>
        </p:nvSpPr>
        <p:spPr>
          <a:xfrm>
            <a:off x="-1513456" y="4609201"/>
            <a:ext cx="3234888" cy="3195821"/>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4" name="Oval 9">
            <a:extLst>
              <a:ext uri="{FF2B5EF4-FFF2-40B4-BE49-F238E27FC236}">
                <a16:creationId xmlns:a16="http://schemas.microsoft.com/office/drawing/2014/main" id="{3C3D2298-595B-9C6A-448E-D7965B3A696F}"/>
              </a:ext>
            </a:extLst>
          </p:cNvPr>
          <p:cNvSpPr/>
          <p:nvPr/>
        </p:nvSpPr>
        <p:spPr>
          <a:xfrm>
            <a:off x="11100942" y="4325484"/>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10">
            <a:extLst>
              <a:ext uri="{FF2B5EF4-FFF2-40B4-BE49-F238E27FC236}">
                <a16:creationId xmlns:a16="http://schemas.microsoft.com/office/drawing/2014/main" id="{98BDD0A2-AF6A-2C39-2A44-9E835258938B}"/>
              </a:ext>
            </a:extLst>
          </p:cNvPr>
          <p:cNvSpPr/>
          <p:nvPr/>
        </p:nvSpPr>
        <p:spPr>
          <a:xfrm>
            <a:off x="8391639" y="5979948"/>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4">
            <a:extLst>
              <a:ext uri="{FF2B5EF4-FFF2-40B4-BE49-F238E27FC236}">
                <a16:creationId xmlns:a16="http://schemas.microsoft.com/office/drawing/2014/main" id="{3BCCFA00-80F7-C840-79E4-BBC1B786256D}"/>
              </a:ext>
            </a:extLst>
          </p:cNvPr>
          <p:cNvSpPr/>
          <p:nvPr/>
        </p:nvSpPr>
        <p:spPr>
          <a:xfrm>
            <a:off x="10088259" y="-770251"/>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4">
            <a:extLst>
              <a:ext uri="{FF2B5EF4-FFF2-40B4-BE49-F238E27FC236}">
                <a16:creationId xmlns:a16="http://schemas.microsoft.com/office/drawing/2014/main" id="{73A2CDFF-35F8-1947-338C-D947DADA2C78}"/>
              </a:ext>
            </a:extLst>
          </p:cNvPr>
          <p:cNvSpPr/>
          <p:nvPr/>
        </p:nvSpPr>
        <p:spPr>
          <a:xfrm>
            <a:off x="5735400" y="5979948"/>
            <a:ext cx="3339312" cy="3306534"/>
          </a:xfrm>
          <a:prstGeom prst="ellipse">
            <a:avLst/>
          </a:prstGeom>
          <a:solidFill>
            <a:srgbClr val="DBDB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10">
            <a:extLst>
              <a:ext uri="{FF2B5EF4-FFF2-40B4-BE49-F238E27FC236}">
                <a16:creationId xmlns:a16="http://schemas.microsoft.com/office/drawing/2014/main" id="{D9702EC8-13CA-3937-9F6B-73C304637A8E}"/>
              </a:ext>
            </a:extLst>
          </p:cNvPr>
          <p:cNvSpPr/>
          <p:nvPr/>
        </p:nvSpPr>
        <p:spPr>
          <a:xfrm>
            <a:off x="-1277790" y="-980963"/>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01779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34348-8DE8-5795-6F9F-28E5A5E95129}"/>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2: CƠ SỞ LÝ THUYẾT</a:t>
            </a:r>
          </a:p>
        </p:txBody>
      </p:sp>
      <p:sp>
        <p:nvSpPr>
          <p:cNvPr id="6" name="TextBox 5">
            <a:extLst>
              <a:ext uri="{FF2B5EF4-FFF2-40B4-BE49-F238E27FC236}">
                <a16:creationId xmlns:a16="http://schemas.microsoft.com/office/drawing/2014/main" id="{2BD93785-901D-79CF-05D7-D981A1A25DAC}"/>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2.1 </a:t>
            </a:r>
            <a:r>
              <a:rPr lang="en-GB" sz="2800" b="1" dirty="0" err="1">
                <a:effectLst>
                  <a:outerShdw blurRad="38100" dist="38100" dir="2700000" algn="tl">
                    <a:srgbClr val="000000">
                      <a:alpha val="43137"/>
                    </a:srgbClr>
                  </a:outerShdw>
                </a:effectLst>
                <a:latin typeface="Fira Sans" panose="020B0503050000020004" pitchFamily="34" charset="0"/>
              </a:rPr>
              <a:t>Phân</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tích</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đề</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tài</a:t>
            </a:r>
            <a:endParaRPr lang="en-GB" sz="2800" b="1" dirty="0">
              <a:effectLst>
                <a:outerShdw blurRad="38100" dist="38100" dir="2700000" algn="tl">
                  <a:srgbClr val="000000">
                    <a:alpha val="43137"/>
                  </a:srgbClr>
                </a:outerShdw>
              </a:effectLst>
              <a:latin typeface="Fira Sans" panose="020B0503050000020004" pitchFamily="34" charset="0"/>
            </a:endParaRPr>
          </a:p>
        </p:txBody>
      </p:sp>
      <p:pic>
        <p:nvPicPr>
          <p:cNvPr id="10" name="Hình ảnh 9">
            <a:extLst>
              <a:ext uri="{FF2B5EF4-FFF2-40B4-BE49-F238E27FC236}">
                <a16:creationId xmlns:a16="http://schemas.microsoft.com/office/drawing/2014/main" id="{AF78FB4C-FF09-380E-804F-755B4BE61856}"/>
              </a:ext>
            </a:extLst>
          </p:cNvPr>
          <p:cNvPicPr>
            <a:picLocks noChangeAspect="1"/>
          </p:cNvPicPr>
          <p:nvPr/>
        </p:nvPicPr>
        <p:blipFill>
          <a:blip r:embed="rId2"/>
          <a:srcRect l="3221" t="9868" r="2381" b="1911"/>
          <a:stretch/>
        </p:blipFill>
        <p:spPr>
          <a:xfrm>
            <a:off x="610617" y="1281941"/>
            <a:ext cx="5397762" cy="5425440"/>
          </a:xfrm>
          <a:prstGeom prst="rect">
            <a:avLst/>
          </a:prstGeom>
        </p:spPr>
      </p:pic>
      <p:pic>
        <p:nvPicPr>
          <p:cNvPr id="1030" name="Picture 6" descr="NGÀY HIẾN MÁU NHÂN ĐẠO 7/4/2022">
            <a:extLst>
              <a:ext uri="{FF2B5EF4-FFF2-40B4-BE49-F238E27FC236}">
                <a16:creationId xmlns:a16="http://schemas.microsoft.com/office/drawing/2014/main" id="{E2D7D82C-7CD3-F1F7-DA0A-7CD888E6D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328" y="266736"/>
            <a:ext cx="5397760" cy="37066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iến máu nhân đạo và 03 điều cần biết">
            <a:extLst>
              <a:ext uri="{FF2B5EF4-FFF2-40B4-BE49-F238E27FC236}">
                <a16:creationId xmlns:a16="http://schemas.microsoft.com/office/drawing/2014/main" id="{982BC425-2DD7-25EA-02DB-43AB0C053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328" y="3902474"/>
            <a:ext cx="5397760" cy="280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77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E5D0-E48A-346E-BAF5-E77ECEC3E0D8}"/>
            </a:ext>
          </a:extLst>
        </p:cNvPr>
        <p:cNvGrpSpPr/>
        <p:nvPr/>
      </p:nvGrpSpPr>
      <p:grpSpPr>
        <a:xfrm>
          <a:off x="0" y="0"/>
          <a:ext cx="0" cy="0"/>
          <a:chOff x="0" y="0"/>
          <a:chExt cx="0" cy="0"/>
        </a:xfrm>
      </p:grpSpPr>
      <p:sp>
        <p:nvSpPr>
          <p:cNvPr id="8" name="Oval 10">
            <a:extLst>
              <a:ext uri="{FF2B5EF4-FFF2-40B4-BE49-F238E27FC236}">
                <a16:creationId xmlns:a16="http://schemas.microsoft.com/office/drawing/2014/main" id="{F6B27047-298E-DD31-3501-99C9277DC79A}"/>
              </a:ext>
            </a:extLst>
          </p:cNvPr>
          <p:cNvSpPr/>
          <p:nvPr/>
        </p:nvSpPr>
        <p:spPr>
          <a:xfrm>
            <a:off x="3425204" y="3443384"/>
            <a:ext cx="2182415" cy="2160993"/>
          </a:xfrm>
          <a:prstGeom prst="ellipse">
            <a:avLst/>
          </a:prstGeom>
          <a:solidFill>
            <a:schemeClr val="accent4">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Oval 9">
            <a:extLst>
              <a:ext uri="{FF2B5EF4-FFF2-40B4-BE49-F238E27FC236}">
                <a16:creationId xmlns:a16="http://schemas.microsoft.com/office/drawing/2014/main" id="{9D5E1BA0-9F5A-AD48-C844-36D8BAEC3AE9}"/>
              </a:ext>
            </a:extLst>
          </p:cNvPr>
          <p:cNvSpPr/>
          <p:nvPr/>
        </p:nvSpPr>
        <p:spPr>
          <a:xfrm>
            <a:off x="4798513" y="1716131"/>
            <a:ext cx="4108563" cy="4058945"/>
          </a:xfrm>
          <a:prstGeom prst="ellipse">
            <a:avLst/>
          </a:prstGeom>
          <a:solidFill>
            <a:srgbClr val="83B8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1" name="Oval 10">
            <a:extLst>
              <a:ext uri="{FF2B5EF4-FFF2-40B4-BE49-F238E27FC236}">
                <a16:creationId xmlns:a16="http://schemas.microsoft.com/office/drawing/2014/main" id="{BDC06FDF-D0D3-61E5-66D4-41E14AC13D86}"/>
              </a:ext>
            </a:extLst>
          </p:cNvPr>
          <p:cNvSpPr/>
          <p:nvPr/>
        </p:nvSpPr>
        <p:spPr>
          <a:xfrm>
            <a:off x="5607619" y="572247"/>
            <a:ext cx="1447639" cy="1483839"/>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Oval 4">
            <a:extLst>
              <a:ext uri="{FF2B5EF4-FFF2-40B4-BE49-F238E27FC236}">
                <a16:creationId xmlns:a16="http://schemas.microsoft.com/office/drawing/2014/main" id="{5CCF1F2B-B31D-D96C-DEDE-39594160824F}"/>
              </a:ext>
            </a:extLst>
          </p:cNvPr>
          <p:cNvSpPr/>
          <p:nvPr/>
        </p:nvSpPr>
        <p:spPr>
          <a:xfrm>
            <a:off x="3337611" y="1002313"/>
            <a:ext cx="3339312" cy="3306534"/>
          </a:xfrm>
          <a:prstGeom prst="ellipse">
            <a:avLst/>
          </a:prstGeom>
          <a:solidFill>
            <a:srgbClr val="8AD8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56" name="TextBox 155">
            <a:extLst>
              <a:ext uri="{FF2B5EF4-FFF2-40B4-BE49-F238E27FC236}">
                <a16:creationId xmlns:a16="http://schemas.microsoft.com/office/drawing/2014/main" id="{0053D194-EAC7-ABAD-6475-9F8F06E49FE2}"/>
              </a:ext>
            </a:extLst>
          </p:cNvPr>
          <p:cNvSpPr txBox="1"/>
          <p:nvPr/>
        </p:nvSpPr>
        <p:spPr>
          <a:xfrm>
            <a:off x="3728727" y="2565712"/>
            <a:ext cx="4827088" cy="1200329"/>
          </a:xfrm>
          <a:prstGeom prst="rect">
            <a:avLst/>
          </a:prstGeom>
          <a:noFill/>
        </p:spPr>
        <p:txBody>
          <a:bodyPr wrap="square" rtlCol="0">
            <a:spAutoFit/>
          </a:bodyPr>
          <a:lstStyle/>
          <a:p>
            <a:pPr algn="ctr"/>
            <a:r>
              <a:rPr lang="en-US" sz="3600" b="1" dirty="0">
                <a:solidFill>
                  <a:schemeClr val="bg1"/>
                </a:solidFill>
                <a:latin typeface="Fira Sans" panose="020B0503050000020004" pitchFamily="34" charset="0"/>
              </a:rPr>
              <a:t>CHƯƠNG 3: THỰC NGHIỆM</a:t>
            </a:r>
            <a:endParaRPr lang="vi-VN" sz="3600" b="1" dirty="0">
              <a:solidFill>
                <a:schemeClr val="bg1"/>
              </a:solidFill>
              <a:latin typeface="Fira Sans" panose="020B0503050000020004" pitchFamily="34" charset="0"/>
            </a:endParaRPr>
          </a:p>
        </p:txBody>
      </p:sp>
      <p:sp>
        <p:nvSpPr>
          <p:cNvPr id="25" name="Oval 10">
            <a:extLst>
              <a:ext uri="{FF2B5EF4-FFF2-40B4-BE49-F238E27FC236}">
                <a16:creationId xmlns:a16="http://schemas.microsoft.com/office/drawing/2014/main" id="{1CB2B0C0-FBA2-483A-6F4E-EE0309A3EBB4}"/>
              </a:ext>
            </a:extLst>
          </p:cNvPr>
          <p:cNvSpPr/>
          <p:nvPr/>
        </p:nvSpPr>
        <p:spPr>
          <a:xfrm>
            <a:off x="924682" y="284657"/>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9">
            <a:extLst>
              <a:ext uri="{FF2B5EF4-FFF2-40B4-BE49-F238E27FC236}">
                <a16:creationId xmlns:a16="http://schemas.microsoft.com/office/drawing/2014/main" id="{D9F84272-5D8E-DC08-FFCA-4562A72B5194}"/>
              </a:ext>
            </a:extLst>
          </p:cNvPr>
          <p:cNvSpPr/>
          <p:nvPr/>
        </p:nvSpPr>
        <p:spPr>
          <a:xfrm>
            <a:off x="11135666" y="4354913"/>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7" name="Oval 4">
            <a:extLst>
              <a:ext uri="{FF2B5EF4-FFF2-40B4-BE49-F238E27FC236}">
                <a16:creationId xmlns:a16="http://schemas.microsoft.com/office/drawing/2014/main" id="{918DFA34-AF68-9F72-08FE-7F6EC461CD7F}"/>
              </a:ext>
            </a:extLst>
          </p:cNvPr>
          <p:cNvSpPr/>
          <p:nvPr/>
        </p:nvSpPr>
        <p:spPr>
          <a:xfrm>
            <a:off x="10122983" y="-740822"/>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0" name="Oval 10">
            <a:extLst>
              <a:ext uri="{FF2B5EF4-FFF2-40B4-BE49-F238E27FC236}">
                <a16:creationId xmlns:a16="http://schemas.microsoft.com/office/drawing/2014/main" id="{DE513500-6FA5-D8D2-872D-BFE709B94E73}"/>
              </a:ext>
            </a:extLst>
          </p:cNvPr>
          <p:cNvSpPr/>
          <p:nvPr/>
        </p:nvSpPr>
        <p:spPr>
          <a:xfrm>
            <a:off x="-1243066" y="-951534"/>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2" name="Oval 9">
            <a:extLst>
              <a:ext uri="{FF2B5EF4-FFF2-40B4-BE49-F238E27FC236}">
                <a16:creationId xmlns:a16="http://schemas.microsoft.com/office/drawing/2014/main" id="{24CC382F-F07A-EDE8-9014-4BDC0989B0BF}"/>
              </a:ext>
            </a:extLst>
          </p:cNvPr>
          <p:cNvSpPr/>
          <p:nvPr/>
        </p:nvSpPr>
        <p:spPr>
          <a:xfrm>
            <a:off x="-1513456" y="4609201"/>
            <a:ext cx="3234888" cy="3195821"/>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4" name="Oval 9">
            <a:extLst>
              <a:ext uri="{FF2B5EF4-FFF2-40B4-BE49-F238E27FC236}">
                <a16:creationId xmlns:a16="http://schemas.microsoft.com/office/drawing/2014/main" id="{3C3D2298-595B-9C6A-448E-D7965B3A696F}"/>
              </a:ext>
            </a:extLst>
          </p:cNvPr>
          <p:cNvSpPr/>
          <p:nvPr/>
        </p:nvSpPr>
        <p:spPr>
          <a:xfrm>
            <a:off x="11100942" y="4325484"/>
            <a:ext cx="2112667" cy="2087153"/>
          </a:xfrm>
          <a:prstGeom prst="ellipse">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10">
            <a:extLst>
              <a:ext uri="{FF2B5EF4-FFF2-40B4-BE49-F238E27FC236}">
                <a16:creationId xmlns:a16="http://schemas.microsoft.com/office/drawing/2014/main" id="{98BDD0A2-AF6A-2C39-2A44-9E835258938B}"/>
              </a:ext>
            </a:extLst>
          </p:cNvPr>
          <p:cNvSpPr/>
          <p:nvPr/>
        </p:nvSpPr>
        <p:spPr>
          <a:xfrm>
            <a:off x="8391639" y="5979948"/>
            <a:ext cx="1122221" cy="1111206"/>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4">
            <a:extLst>
              <a:ext uri="{FF2B5EF4-FFF2-40B4-BE49-F238E27FC236}">
                <a16:creationId xmlns:a16="http://schemas.microsoft.com/office/drawing/2014/main" id="{3BCCFA00-80F7-C840-79E4-BBC1B786256D}"/>
              </a:ext>
            </a:extLst>
          </p:cNvPr>
          <p:cNvSpPr/>
          <p:nvPr/>
        </p:nvSpPr>
        <p:spPr>
          <a:xfrm>
            <a:off x="10088259" y="-770251"/>
            <a:ext cx="3339312" cy="3306534"/>
          </a:xfrm>
          <a:prstGeom prst="ellipse">
            <a:avLst/>
          </a:prstGeom>
          <a:solidFill>
            <a:srgbClr val="A5A5A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4">
            <a:extLst>
              <a:ext uri="{FF2B5EF4-FFF2-40B4-BE49-F238E27FC236}">
                <a16:creationId xmlns:a16="http://schemas.microsoft.com/office/drawing/2014/main" id="{73A2CDFF-35F8-1947-338C-D947DADA2C78}"/>
              </a:ext>
            </a:extLst>
          </p:cNvPr>
          <p:cNvSpPr/>
          <p:nvPr/>
        </p:nvSpPr>
        <p:spPr>
          <a:xfrm>
            <a:off x="5735400" y="5979948"/>
            <a:ext cx="3339312" cy="3306534"/>
          </a:xfrm>
          <a:prstGeom prst="ellipse">
            <a:avLst/>
          </a:prstGeom>
          <a:solidFill>
            <a:srgbClr val="DBDBD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10">
            <a:extLst>
              <a:ext uri="{FF2B5EF4-FFF2-40B4-BE49-F238E27FC236}">
                <a16:creationId xmlns:a16="http://schemas.microsoft.com/office/drawing/2014/main" id="{D9702EC8-13CA-3937-9F6B-73C304637A8E}"/>
              </a:ext>
            </a:extLst>
          </p:cNvPr>
          <p:cNvSpPr/>
          <p:nvPr/>
        </p:nvSpPr>
        <p:spPr>
          <a:xfrm>
            <a:off x="-1277790" y="-980963"/>
            <a:ext cx="2694109" cy="2667665"/>
          </a:xfrm>
          <a:prstGeom prst="ellipse">
            <a:avLst/>
          </a:prstGeom>
          <a:solidFill>
            <a:srgbClr val="5B9BD5">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74423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34348-8DE8-5795-6F9F-28E5A5E95129}"/>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2BD93785-901D-79CF-05D7-D981A1A25DAC}"/>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3.1 </a:t>
            </a:r>
            <a:r>
              <a:rPr lang="en-GB" sz="2800" b="1" dirty="0" err="1">
                <a:effectLst>
                  <a:outerShdw blurRad="38100" dist="38100" dir="2700000" algn="tl">
                    <a:srgbClr val="000000">
                      <a:alpha val="43137"/>
                    </a:srgbClr>
                  </a:outerShdw>
                </a:effectLst>
                <a:latin typeface="Fira Sans" panose="020B0503050000020004" pitchFamily="34" charset="0"/>
              </a:rPr>
              <a:t>Phân</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tích</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5" name="Hộp Văn bản 4">
            <a:extLst>
              <a:ext uri="{FF2B5EF4-FFF2-40B4-BE49-F238E27FC236}">
                <a16:creationId xmlns:a16="http://schemas.microsoft.com/office/drawing/2014/main" id="{FB890688-9DD8-7AA9-003A-C22A2BEF4AB2}"/>
              </a:ext>
            </a:extLst>
          </p:cNvPr>
          <p:cNvSpPr txBox="1"/>
          <p:nvPr/>
        </p:nvSpPr>
        <p:spPr>
          <a:xfrm>
            <a:off x="520430" y="1922370"/>
            <a:ext cx="5569465" cy="4072590"/>
          </a:xfrm>
          <a:prstGeom prst="rect">
            <a:avLst/>
          </a:prstGeom>
          <a:noFill/>
        </p:spPr>
        <p:txBody>
          <a:bodyPr wrap="square">
            <a:spAutoFit/>
          </a:bodyPr>
          <a:lstStyle/>
          <a:p>
            <a:pPr algn="just">
              <a:lnSpc>
                <a:spcPct val="150000"/>
              </a:lnSpc>
            </a:pPr>
            <a:r>
              <a:rPr lang="en-US" sz="2500" b="1" i="1" dirty="0" err="1">
                <a:effectLst/>
                <a:latin typeface="Fira Sans" panose="020B0503050000020004" pitchFamily="34" charset="0"/>
                <a:ea typeface="Times New Roman" panose="02020603050405020304" pitchFamily="18" charset="0"/>
              </a:rPr>
              <a:t>Đối</a:t>
            </a:r>
            <a:r>
              <a:rPr lang="en-US" sz="2500" b="1" i="1" dirty="0">
                <a:effectLst/>
                <a:latin typeface="Fira Sans" panose="020B0503050000020004" pitchFamily="34" charset="0"/>
                <a:ea typeface="Times New Roman" panose="02020603050405020304" pitchFamily="18" charset="0"/>
              </a:rPr>
              <a:t> </a:t>
            </a:r>
            <a:r>
              <a:rPr lang="en-US" sz="2500" b="1" i="1" dirty="0" err="1">
                <a:effectLst/>
                <a:latin typeface="Fira Sans" panose="020B0503050000020004" pitchFamily="34" charset="0"/>
                <a:ea typeface="Times New Roman" panose="02020603050405020304" pitchFamily="18" charset="0"/>
              </a:rPr>
              <a:t>với</a:t>
            </a:r>
            <a:r>
              <a:rPr lang="en-US" sz="2500" b="1" i="1" dirty="0">
                <a:effectLst/>
                <a:latin typeface="Fira Sans" panose="020B0503050000020004" pitchFamily="34" charset="0"/>
                <a:ea typeface="Times New Roman" panose="02020603050405020304" pitchFamily="18" charset="0"/>
              </a:rPr>
              <a:t> </a:t>
            </a:r>
            <a:r>
              <a:rPr lang="en-US" sz="2500" b="1" i="1" dirty="0" err="1">
                <a:effectLst/>
                <a:latin typeface="Fira Sans" panose="020B0503050000020004" pitchFamily="34" charset="0"/>
                <a:ea typeface="Times New Roman" panose="02020603050405020304" pitchFamily="18" charset="0"/>
              </a:rPr>
              <a:t>quản</a:t>
            </a:r>
            <a:r>
              <a:rPr lang="en-US" sz="2500" b="1" i="1" dirty="0">
                <a:effectLst/>
                <a:latin typeface="Fira Sans" panose="020B0503050000020004" pitchFamily="34" charset="0"/>
                <a:ea typeface="Times New Roman" panose="02020603050405020304" pitchFamily="18" charset="0"/>
              </a:rPr>
              <a:t> </a:t>
            </a:r>
            <a:r>
              <a:rPr lang="en-US" sz="2500" b="1" i="1" dirty="0" err="1">
                <a:effectLst/>
                <a:latin typeface="Fira Sans" panose="020B0503050000020004" pitchFamily="34" charset="0"/>
                <a:ea typeface="Times New Roman" panose="02020603050405020304" pitchFamily="18" charset="0"/>
              </a:rPr>
              <a:t>trị</a:t>
            </a:r>
            <a:r>
              <a:rPr lang="en-US" sz="2500" b="1" i="1" dirty="0">
                <a:effectLst/>
                <a:latin typeface="Fira Sans" panose="020B0503050000020004" pitchFamily="34" charset="0"/>
                <a:ea typeface="Times New Roman" panose="02020603050405020304" pitchFamily="18" charset="0"/>
              </a:rPr>
              <a:t> </a:t>
            </a:r>
            <a:r>
              <a:rPr lang="en-US" sz="2500" b="1" i="1" dirty="0" err="1">
                <a:effectLst/>
                <a:latin typeface="Fira Sans" panose="020B0503050000020004" pitchFamily="34" charset="0"/>
                <a:ea typeface="Times New Roman" panose="02020603050405020304" pitchFamily="18" charset="0"/>
              </a:rPr>
              <a:t>viên</a:t>
            </a:r>
            <a:r>
              <a:rPr lang="en-US" sz="2500" b="1" i="1"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Đăng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nhập</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phân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quyền</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Quản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tài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khoản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người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dùng</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Quản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sự</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kiện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Quản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lịch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sử</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Quản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địa</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điểm</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Quản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đơn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p:txBody>
      </p:sp>
      <p:sp>
        <p:nvSpPr>
          <p:cNvPr id="8" name="Hộp Văn bản 7">
            <a:extLst>
              <a:ext uri="{FF2B5EF4-FFF2-40B4-BE49-F238E27FC236}">
                <a16:creationId xmlns:a16="http://schemas.microsoft.com/office/drawing/2014/main" id="{3B91188D-29C7-5E3D-D7DA-6D2942E290AF}"/>
              </a:ext>
            </a:extLst>
          </p:cNvPr>
          <p:cNvSpPr txBox="1"/>
          <p:nvPr/>
        </p:nvSpPr>
        <p:spPr>
          <a:xfrm>
            <a:off x="520430" y="1230844"/>
            <a:ext cx="6094140" cy="713657"/>
          </a:xfrm>
          <a:prstGeom prst="rect">
            <a:avLst/>
          </a:prstGeom>
          <a:noFill/>
        </p:spPr>
        <p:txBody>
          <a:bodyPr wrap="square">
            <a:spAutoFit/>
          </a:bodyPr>
          <a:lstStyle/>
          <a:p>
            <a:pPr marL="0" lvl="2" algn="just">
              <a:lnSpc>
                <a:spcPct val="150000"/>
              </a:lnSpc>
            </a:pPr>
            <a:r>
              <a:rPr lang="en-US" sz="3000" b="1" dirty="0" err="1">
                <a:effectLst/>
                <a:latin typeface="Fira Sans" panose="020B0503050000020004" pitchFamily="34" charset="0"/>
                <a:ea typeface="Times New Roman" panose="02020603050405020304" pitchFamily="18" charset="0"/>
              </a:rPr>
              <a:t>Yêu</a:t>
            </a:r>
            <a:r>
              <a:rPr lang="en-US" sz="3000" b="1" dirty="0">
                <a:effectLst/>
                <a:latin typeface="Fira Sans" panose="020B0503050000020004" pitchFamily="34" charset="0"/>
                <a:ea typeface="Times New Roman" panose="02020603050405020304" pitchFamily="18" charset="0"/>
              </a:rPr>
              <a:t> </a:t>
            </a:r>
            <a:r>
              <a:rPr lang="en-US" sz="3000" b="1" dirty="0" err="1">
                <a:effectLst/>
                <a:latin typeface="Fira Sans" panose="020B0503050000020004" pitchFamily="34" charset="0"/>
                <a:ea typeface="Times New Roman" panose="02020603050405020304" pitchFamily="18" charset="0"/>
              </a:rPr>
              <a:t>cầu</a:t>
            </a:r>
            <a:r>
              <a:rPr lang="en-US" sz="3000" b="1" dirty="0">
                <a:effectLst/>
                <a:latin typeface="Fira Sans" panose="020B0503050000020004" pitchFamily="34" charset="0"/>
                <a:ea typeface="Times New Roman" panose="02020603050405020304" pitchFamily="18" charset="0"/>
              </a:rPr>
              <a:t> </a:t>
            </a:r>
            <a:r>
              <a:rPr lang="en-US" sz="3000" b="1" dirty="0" err="1">
                <a:effectLst/>
                <a:latin typeface="Fira Sans" panose="020B0503050000020004" pitchFamily="34" charset="0"/>
                <a:ea typeface="Times New Roman" panose="02020603050405020304" pitchFamily="18" charset="0"/>
              </a:rPr>
              <a:t>chức</a:t>
            </a:r>
            <a:r>
              <a:rPr lang="en-US" sz="3000" b="1" dirty="0">
                <a:effectLst/>
                <a:latin typeface="Fira Sans" panose="020B0503050000020004" pitchFamily="34" charset="0"/>
                <a:ea typeface="Times New Roman" panose="02020603050405020304" pitchFamily="18" charset="0"/>
              </a:rPr>
              <a:t> </a:t>
            </a:r>
            <a:r>
              <a:rPr lang="en-US" sz="3000" b="1" dirty="0" err="1">
                <a:effectLst/>
                <a:latin typeface="Fira Sans" panose="020B0503050000020004" pitchFamily="34" charset="0"/>
                <a:ea typeface="Times New Roman" panose="02020603050405020304" pitchFamily="18" charset="0"/>
              </a:rPr>
              <a:t>năng</a:t>
            </a:r>
            <a:endParaRPr lang="en-US" sz="3000" b="1" dirty="0">
              <a:effectLst/>
              <a:latin typeface="Fira Sans" panose="020B0503050000020004" pitchFamily="34" charset="0"/>
              <a:ea typeface="Times New Roman" panose="02020603050405020304" pitchFamily="18" charset="0"/>
            </a:endParaRPr>
          </a:p>
        </p:txBody>
      </p:sp>
      <p:pic>
        <p:nvPicPr>
          <p:cNvPr id="2052" name="Picture 4" descr="Admin User Vector Art, Icons, and Graphics for Free Download">
            <a:extLst>
              <a:ext uri="{FF2B5EF4-FFF2-40B4-BE49-F238E27FC236}">
                <a16:creationId xmlns:a16="http://schemas.microsoft.com/office/drawing/2014/main" id="{7F80A209-8B5B-8D92-0C06-2662C7166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903321" y="745715"/>
            <a:ext cx="2397571" cy="2397571"/>
          </a:xfrm>
          <a:prstGeom prst="rect">
            <a:avLst/>
          </a:prstGeom>
          <a:noFill/>
          <a:extLst>
            <a:ext uri="{909E8E84-426E-40DD-AFC4-6F175D3DCCD1}">
              <a14:hiddenFill xmlns:a14="http://schemas.microsoft.com/office/drawing/2010/main">
                <a:solidFill>
                  <a:srgbClr val="FFFFFF"/>
                </a:solidFill>
              </a14:hiddenFill>
            </a:ext>
          </a:extLst>
        </p:spPr>
      </p:pic>
      <p:sp>
        <p:nvSpPr>
          <p:cNvPr id="10" name="Hộp Văn bản 9">
            <a:extLst>
              <a:ext uri="{FF2B5EF4-FFF2-40B4-BE49-F238E27FC236}">
                <a16:creationId xmlns:a16="http://schemas.microsoft.com/office/drawing/2014/main" id="{EA815C3D-E285-9BD7-CB7E-BA2365B80BCC}"/>
              </a:ext>
            </a:extLst>
          </p:cNvPr>
          <p:cNvSpPr txBox="1"/>
          <p:nvPr/>
        </p:nvSpPr>
        <p:spPr>
          <a:xfrm>
            <a:off x="5432873" y="1916265"/>
            <a:ext cx="6096000" cy="4649671"/>
          </a:xfrm>
          <a:prstGeom prst="rect">
            <a:avLst/>
          </a:prstGeom>
          <a:noFill/>
        </p:spPr>
        <p:txBody>
          <a:bodyPr wrap="square">
            <a:spAutoFit/>
          </a:bodyPr>
          <a:lstStyle/>
          <a:p>
            <a:pPr algn="r">
              <a:lnSpc>
                <a:spcPct val="150000"/>
              </a:lnSpc>
            </a:pPr>
            <a:r>
              <a:rPr lang="en-US" sz="2500" b="1" dirty="0" err="1">
                <a:effectLst/>
                <a:latin typeface="Fira Sans" panose="020B0503050000020004" pitchFamily="34" charset="0"/>
                <a:ea typeface="Times New Roman" panose="02020603050405020304" pitchFamily="18" charset="0"/>
              </a:rPr>
              <a:t>Đối</a:t>
            </a:r>
            <a:r>
              <a:rPr lang="en-US" sz="2500" b="1" dirty="0">
                <a:effectLst/>
                <a:latin typeface="Fira Sans" panose="020B0503050000020004" pitchFamily="34" charset="0"/>
                <a:ea typeface="Times New Roman" panose="02020603050405020304" pitchFamily="18" charset="0"/>
              </a:rPr>
              <a:t> </a:t>
            </a:r>
            <a:r>
              <a:rPr lang="en-US" sz="2500" b="1" dirty="0" err="1">
                <a:effectLst/>
                <a:latin typeface="Fira Sans" panose="020B0503050000020004" pitchFamily="34" charset="0"/>
                <a:ea typeface="Times New Roman" panose="02020603050405020304" pitchFamily="18" charset="0"/>
              </a:rPr>
              <a:t>với</a:t>
            </a:r>
            <a:r>
              <a:rPr lang="en-US" sz="2500" b="1" dirty="0">
                <a:effectLst/>
                <a:latin typeface="Fira Sans" panose="020B0503050000020004" pitchFamily="34" charset="0"/>
                <a:ea typeface="Times New Roman" panose="02020603050405020304" pitchFamily="18" charset="0"/>
              </a:rPr>
              <a:t> </a:t>
            </a:r>
            <a:r>
              <a:rPr lang="en-US" sz="2500" b="1" dirty="0" err="1">
                <a:effectLst/>
                <a:latin typeface="Fira Sans" panose="020B0503050000020004" pitchFamily="34" charset="0"/>
                <a:ea typeface="Times New Roman" panose="02020603050405020304" pitchFamily="18" charset="0"/>
              </a:rPr>
              <a:t>người</a:t>
            </a:r>
            <a:r>
              <a:rPr lang="en-US" sz="2500" b="1" dirty="0">
                <a:effectLst/>
                <a:latin typeface="Fira Sans" panose="020B0503050000020004" pitchFamily="34" charset="0"/>
                <a:ea typeface="Times New Roman" panose="02020603050405020304" pitchFamily="18" charset="0"/>
              </a:rPr>
              <a:t> </a:t>
            </a:r>
            <a:r>
              <a:rPr lang="en-US" sz="2500" b="1" dirty="0" err="1">
                <a:effectLst/>
                <a:latin typeface="Fira Sans" panose="020B0503050000020004" pitchFamily="34" charset="0"/>
                <a:ea typeface="Times New Roman" panose="02020603050405020304" pitchFamily="18" charset="0"/>
              </a:rPr>
              <a:t>dùng</a:t>
            </a:r>
            <a:r>
              <a:rPr lang="en-US" sz="2500" b="1"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Đăng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tài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khoản</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Đăng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nhập</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đặt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lại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mật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khẩu</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Xem</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thông</a:t>
            </a:r>
            <a:r>
              <a:rPr lang="en-US" sz="2500" dirty="0">
                <a:effectLst/>
                <a:latin typeface="Fira Sans" panose="020B0503050000020004" pitchFamily="34" charset="0"/>
                <a:ea typeface="Times New Roman" panose="02020603050405020304" pitchFamily="18" charset="0"/>
              </a:rPr>
              <a:t> tin </a:t>
            </a:r>
            <a:r>
              <a:rPr lang="en-US" sz="2500" dirty="0" err="1">
                <a:effectLst/>
                <a:latin typeface="Fira Sans" panose="020B0503050000020004" pitchFamily="34" charset="0"/>
                <a:ea typeface="Times New Roman" panose="02020603050405020304" pitchFamily="18" charset="0"/>
              </a:rPr>
              <a:t>lịch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Xem</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thông</a:t>
            </a:r>
            <a:r>
              <a:rPr lang="en-US" sz="2500" dirty="0">
                <a:effectLst/>
                <a:latin typeface="Fira Sans" panose="020B0503050000020004" pitchFamily="34" charset="0"/>
                <a:ea typeface="Times New Roman" panose="02020603050405020304" pitchFamily="18" charset="0"/>
              </a:rPr>
              <a:t> tin </a:t>
            </a:r>
            <a:r>
              <a:rPr lang="en-US" sz="2500" dirty="0" err="1">
                <a:effectLst/>
                <a:latin typeface="Fira Sans" panose="020B0503050000020004" pitchFamily="34" charset="0"/>
                <a:ea typeface="Times New Roman" panose="02020603050405020304" pitchFamily="18" charset="0"/>
              </a:rPr>
              <a:t>địa</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điểm</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Đặt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lịch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hiến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máu</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Gửi</a:t>
            </a:r>
            <a:r>
              <a:rPr lang="en-US" sz="2500" dirty="0">
                <a:effectLst/>
                <a:latin typeface="Fira Sans" panose="020B0503050000020004" pitchFamily="34" charset="0"/>
                <a:ea typeface="Times New Roman" panose="02020603050405020304" pitchFamily="18" charset="0"/>
              </a:rPr>
              <a:t> email </a:t>
            </a:r>
            <a:r>
              <a:rPr lang="en-US" sz="2500" dirty="0" err="1">
                <a:effectLst/>
                <a:latin typeface="Fira Sans" panose="020B0503050000020004" pitchFamily="34" charset="0"/>
                <a:ea typeface="Times New Roman" panose="02020603050405020304" pitchFamily="18" charset="0"/>
              </a:rPr>
              <a:t>liên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hệ</a:t>
            </a:r>
            <a:r>
              <a:rPr lang="en-US" sz="2500" dirty="0">
                <a:effectLst/>
                <a:latin typeface="Fira Sans" panose="020B0503050000020004" pitchFamily="34" charset="0"/>
                <a:ea typeface="Times New Roman" panose="02020603050405020304" pitchFamily="18" charset="0"/>
              </a:rPr>
              <a:t>.</a:t>
            </a:r>
          </a:p>
          <a:p>
            <a:pPr marL="342900" lvl="0" indent="-342900" algn="r">
              <a:lnSpc>
                <a:spcPct val="150000"/>
              </a:lnSpc>
              <a:buFont typeface="Symbol" panose="05050102010706020507" pitchFamily="18" charset="2"/>
              <a:buChar char=""/>
            </a:pPr>
            <a:r>
              <a:rPr lang="pt-BR" sz="2500" dirty="0">
                <a:effectLst/>
                <a:latin typeface="Fira Sans" panose="020B0503050000020004" pitchFamily="34" charset="0"/>
                <a:ea typeface="Times New Roman" panose="02020603050405020304" pitchFamily="18" charset="0"/>
              </a:rPr>
              <a:t>Xem thông tin cá nhân.</a:t>
            </a:r>
            <a:endParaRPr lang="en-US" sz="2500" dirty="0">
              <a:effectLst/>
              <a:latin typeface="Fira Sans" panose="020B0503050000020004" pitchFamily="34" charset="0"/>
              <a:ea typeface="Times New Roman" panose="02020603050405020304" pitchFamily="18" charset="0"/>
            </a:endParaRPr>
          </a:p>
        </p:txBody>
      </p:sp>
    </p:spTree>
    <p:extLst>
      <p:ext uri="{BB962C8B-B14F-4D97-AF65-F5344CB8AC3E}">
        <p14:creationId xmlns:p14="http://schemas.microsoft.com/office/powerpoint/2010/main" val="319393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34348-8DE8-5795-6F9F-28E5A5E95129}"/>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2BD93785-901D-79CF-05D7-D981A1A25DAC}"/>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3.1 </a:t>
            </a:r>
            <a:r>
              <a:rPr lang="en-GB" sz="2800" b="1" dirty="0" err="1">
                <a:effectLst>
                  <a:outerShdw blurRad="38100" dist="38100" dir="2700000" algn="tl">
                    <a:srgbClr val="000000">
                      <a:alpha val="43137"/>
                    </a:srgbClr>
                  </a:outerShdw>
                </a:effectLst>
                <a:latin typeface="Fira Sans" panose="020B0503050000020004" pitchFamily="34" charset="0"/>
              </a:rPr>
              <a:t>Phân</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tích</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3" name="Hộp Văn bản 2">
            <a:extLst>
              <a:ext uri="{FF2B5EF4-FFF2-40B4-BE49-F238E27FC236}">
                <a16:creationId xmlns:a16="http://schemas.microsoft.com/office/drawing/2014/main" id="{D5B7D643-3DF4-68AB-5FAB-B607EF7B8FCC}"/>
              </a:ext>
            </a:extLst>
          </p:cNvPr>
          <p:cNvSpPr txBox="1"/>
          <p:nvPr/>
        </p:nvSpPr>
        <p:spPr>
          <a:xfrm>
            <a:off x="1075504" y="4606380"/>
            <a:ext cx="8231730" cy="1764266"/>
          </a:xfrm>
          <a:prstGeom prst="rect">
            <a:avLst/>
          </a:prstGeom>
          <a:noFill/>
        </p:spPr>
        <p:txBody>
          <a:bodyPr wrap="square">
            <a:spAutoFit/>
          </a:bodyPr>
          <a:lstStyle/>
          <a:p>
            <a:pPr algn="just">
              <a:lnSpc>
                <a:spcPct val="150000"/>
              </a:lnSpc>
            </a:pPr>
            <a:r>
              <a:rPr lang="en-US" sz="2500" dirty="0" err="1">
                <a:effectLst/>
                <a:latin typeface="Fira Sans" panose="020B0503050000020004" pitchFamily="34" charset="0"/>
                <a:ea typeface="Times New Roman" panose="02020603050405020304" pitchFamily="18" charset="0"/>
              </a:rPr>
              <a:t>Bảo</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mật</a:t>
            </a:r>
            <a:r>
              <a:rPr lang="en-US" sz="2500" dirty="0">
                <a:effectLst/>
                <a:latin typeface="Fira Sans" panose="020B05030500000200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Bảo</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mật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thông</a:t>
            </a:r>
            <a:r>
              <a:rPr lang="en-US" sz="2500" dirty="0">
                <a:effectLst/>
                <a:latin typeface="Fira Sans" panose="020B0503050000020004" pitchFamily="34" charset="0"/>
                <a:ea typeface="Times New Roman" panose="02020603050405020304" pitchFamily="18" charset="0"/>
              </a:rPr>
              <a:t> tin </a:t>
            </a:r>
            <a:r>
              <a:rPr lang="en-US" sz="2500" dirty="0" err="1">
                <a:effectLst/>
                <a:latin typeface="Fira Sans" panose="020B0503050000020004" pitchFamily="34" charset="0"/>
                <a:ea typeface="Times New Roman" panose="02020603050405020304" pitchFamily="18" charset="0"/>
              </a:rPr>
              <a:t>người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dùng</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Ứng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có</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khả</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chống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tấn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công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mạng</a:t>
            </a:r>
            <a:r>
              <a:rPr lang="en-US" sz="2500" dirty="0">
                <a:effectLst/>
                <a:latin typeface="Fira Sans" panose="020B0503050000020004" pitchFamily="34" charset="0"/>
                <a:ea typeface="Times New Roman" panose="02020603050405020304" pitchFamily="18" charset="0"/>
              </a:rPr>
              <a:t>.</a:t>
            </a:r>
          </a:p>
        </p:txBody>
      </p:sp>
      <p:sp>
        <p:nvSpPr>
          <p:cNvPr id="7" name="Hộp Văn bản 6">
            <a:extLst>
              <a:ext uri="{FF2B5EF4-FFF2-40B4-BE49-F238E27FC236}">
                <a16:creationId xmlns:a16="http://schemas.microsoft.com/office/drawing/2014/main" id="{9EE53AE7-16F1-7111-EE98-FEB71840FF15}"/>
              </a:ext>
            </a:extLst>
          </p:cNvPr>
          <p:cNvSpPr txBox="1"/>
          <p:nvPr/>
        </p:nvSpPr>
        <p:spPr>
          <a:xfrm>
            <a:off x="520430" y="1116522"/>
            <a:ext cx="6094140" cy="610103"/>
          </a:xfrm>
          <a:prstGeom prst="rect">
            <a:avLst/>
          </a:prstGeom>
          <a:noFill/>
        </p:spPr>
        <p:txBody>
          <a:bodyPr wrap="square">
            <a:spAutoFit/>
          </a:bodyPr>
          <a:lstStyle/>
          <a:p>
            <a:pPr marL="0" lvl="2" algn="just">
              <a:lnSpc>
                <a:spcPct val="150000"/>
              </a:lnSpc>
            </a:pPr>
            <a:r>
              <a:rPr lang="en-US" sz="2500" b="1" dirty="0" err="1">
                <a:effectLst/>
                <a:latin typeface="Fira Sans" panose="020B0503050000020004" pitchFamily="34" charset="0"/>
                <a:ea typeface="Times New Roman" panose="02020603050405020304" pitchFamily="18" charset="0"/>
              </a:rPr>
              <a:t>Yêu</a:t>
            </a:r>
            <a:r>
              <a:rPr lang="en-US" sz="2500" b="1" dirty="0">
                <a:effectLst/>
                <a:latin typeface="Fira Sans" panose="020B0503050000020004" pitchFamily="34" charset="0"/>
                <a:ea typeface="Times New Roman" panose="02020603050405020304" pitchFamily="18" charset="0"/>
              </a:rPr>
              <a:t> </a:t>
            </a:r>
            <a:r>
              <a:rPr lang="en-US" sz="2500" b="1" dirty="0" err="1">
                <a:effectLst/>
                <a:latin typeface="Fira Sans" panose="020B0503050000020004" pitchFamily="34" charset="0"/>
                <a:ea typeface="Times New Roman" panose="02020603050405020304" pitchFamily="18" charset="0"/>
              </a:rPr>
              <a:t>cầu</a:t>
            </a:r>
            <a:r>
              <a:rPr lang="en-US" sz="2500" b="1" dirty="0">
                <a:latin typeface="Fira Sans" panose="020B0503050000020004" pitchFamily="34" charset="0"/>
                <a:ea typeface="Times New Roman" panose="02020603050405020304" pitchFamily="18" charset="0"/>
              </a:rPr>
              <a:t> phi </a:t>
            </a:r>
            <a:r>
              <a:rPr lang="en-US" sz="2500" b="1" dirty="0" err="1">
                <a:latin typeface="Fira Sans" panose="020B0503050000020004" pitchFamily="34" charset="0"/>
                <a:ea typeface="Times New Roman" panose="02020603050405020304" pitchFamily="18" charset="0"/>
              </a:rPr>
              <a:t>chức</a:t>
            </a:r>
            <a:r>
              <a:rPr lang="en-US" sz="2500" b="1" dirty="0">
                <a:latin typeface="Fira Sans" panose="020B0503050000020004" pitchFamily="34" charset="0"/>
                <a:ea typeface="Times New Roman" panose="02020603050405020304" pitchFamily="18" charset="0"/>
              </a:rPr>
              <a:t> </a:t>
            </a:r>
            <a:r>
              <a:rPr lang="en-US" sz="2500" b="1" dirty="0" err="1">
                <a:latin typeface="Fira Sans" panose="020B0503050000020004" pitchFamily="34" charset="0"/>
                <a:ea typeface="Times New Roman" panose="02020603050405020304" pitchFamily="18" charset="0"/>
              </a:rPr>
              <a:t>năng</a:t>
            </a:r>
            <a:endParaRPr lang="en-US" sz="2500" b="1" dirty="0">
              <a:effectLst/>
              <a:latin typeface="Fira Sans" panose="020B0503050000020004" pitchFamily="34" charset="0"/>
              <a:ea typeface="Times New Roman" panose="02020603050405020304" pitchFamily="18" charset="0"/>
            </a:endParaRPr>
          </a:p>
        </p:txBody>
      </p:sp>
      <p:pic>
        <p:nvPicPr>
          <p:cNvPr id="6146" name="Picture 2" descr="Kiểm thử hiệu năng • TESTING VN">
            <a:extLst>
              <a:ext uri="{FF2B5EF4-FFF2-40B4-BE49-F238E27FC236}">
                <a16:creationId xmlns:a16="http://schemas.microsoft.com/office/drawing/2014/main" id="{C4B9FAE4-0D5F-2304-F10A-F8592102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30" y="1815480"/>
            <a:ext cx="3899170" cy="2597443"/>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014AAC6D-2F31-BCC6-A219-80280A444B97}"/>
              </a:ext>
            </a:extLst>
          </p:cNvPr>
          <p:cNvSpPr txBox="1"/>
          <p:nvPr/>
        </p:nvSpPr>
        <p:spPr>
          <a:xfrm>
            <a:off x="4419600" y="1794482"/>
            <a:ext cx="6514305" cy="2341347"/>
          </a:xfrm>
          <a:prstGeom prst="rect">
            <a:avLst/>
          </a:prstGeom>
          <a:noFill/>
        </p:spPr>
        <p:txBody>
          <a:bodyPr wrap="square">
            <a:spAutoFit/>
          </a:bodyPr>
          <a:lstStyle/>
          <a:p>
            <a:pPr algn="just">
              <a:lnSpc>
                <a:spcPct val="150000"/>
              </a:lnSpc>
            </a:pPr>
            <a:r>
              <a:rPr lang="en-US" sz="2500" dirty="0" err="1">
                <a:effectLst/>
                <a:latin typeface="Fira Sans" panose="020B0503050000020004" pitchFamily="34" charset="0"/>
                <a:ea typeface="Times New Roman" panose="02020603050405020304" pitchFamily="18" charset="0"/>
              </a:rPr>
              <a:t>Hiệu</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năng</a:t>
            </a:r>
            <a:r>
              <a:rPr lang="en-US" sz="2500" dirty="0">
                <a:effectLst/>
                <a:latin typeface="Fira Sans" panose="020B05030500000200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Máy</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chủ</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có</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khả</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xử</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lý</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nhanh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chóng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và</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chính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xác</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Ứng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có</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tốc</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độ</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phản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hồi</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nhanh</a:t>
            </a:r>
            <a:r>
              <a:rPr lang="en-US" sz="2500" dirty="0">
                <a:effectLst/>
                <a:latin typeface="Fira Sans" panose="020B0503050000020004" pitchFamily="34" charset="0"/>
                <a:ea typeface="Times New Roman" panose="02020603050405020304" pitchFamily="18" charset="0"/>
              </a:rPr>
              <a:t>.</a:t>
            </a:r>
          </a:p>
        </p:txBody>
      </p:sp>
      <p:pic>
        <p:nvPicPr>
          <p:cNvPr id="6148" name="Picture 4" descr="Hình nền Nền Bảo Mật Dữ Liệu Toàn Cầu Bảo Mật Dữ Liệu Cá Nhân Bảo Mật Dữ  Liệu Mạng Khái Niệm Trực Tuyến Minh Họa Bảo Mật Internet Hoặc Quyền Riêng">
            <a:extLst>
              <a:ext uri="{FF2B5EF4-FFF2-40B4-BE49-F238E27FC236}">
                <a16:creationId xmlns:a16="http://schemas.microsoft.com/office/drawing/2014/main" id="{E47F74A0-94DB-88A3-1110-0C8DBA3AFA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11" t="10243" r="4131" b="9466"/>
          <a:stretch/>
        </p:blipFill>
        <p:spPr bwMode="auto">
          <a:xfrm>
            <a:off x="8153399" y="4198469"/>
            <a:ext cx="3690293" cy="259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7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E465E-AB83-6351-BD1C-D078C594857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D8F92B-DFCD-341E-7EE1-923317BF0EC5}"/>
              </a:ext>
            </a:extLst>
          </p:cNvPr>
          <p:cNvSpPr txBox="1"/>
          <p:nvPr/>
        </p:nvSpPr>
        <p:spPr>
          <a:xfrm>
            <a:off x="520431" y="95415"/>
            <a:ext cx="5569465" cy="523220"/>
          </a:xfrm>
          <a:prstGeom prst="rect">
            <a:avLst/>
          </a:prstGeom>
          <a:noFill/>
        </p:spPr>
        <p:txBody>
          <a:bodyPr wrap="square" rtlCol="0">
            <a:spAutoFit/>
          </a:bodyPr>
          <a:lstStyle/>
          <a:p>
            <a:r>
              <a:rPr lang="en-US" sz="2800" dirty="0">
                <a:solidFill>
                  <a:srgbClr val="219EBC"/>
                </a:solidFill>
                <a:latin typeface="Fira Sans SemiBold" panose="020B0603050000020004" pitchFamily="34" charset="0"/>
              </a:rPr>
              <a:t>CHƯƠNG 3: THỰC NGHIỆM</a:t>
            </a:r>
          </a:p>
        </p:txBody>
      </p:sp>
      <p:sp>
        <p:nvSpPr>
          <p:cNvPr id="6" name="TextBox 5">
            <a:extLst>
              <a:ext uri="{FF2B5EF4-FFF2-40B4-BE49-F238E27FC236}">
                <a16:creationId xmlns:a16="http://schemas.microsoft.com/office/drawing/2014/main" id="{9F679E5F-157E-12BA-EF7F-4D7F83808305}"/>
              </a:ext>
            </a:extLst>
          </p:cNvPr>
          <p:cNvSpPr txBox="1"/>
          <p:nvPr/>
        </p:nvSpPr>
        <p:spPr>
          <a:xfrm>
            <a:off x="520431" y="688678"/>
            <a:ext cx="4798142" cy="523220"/>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latin typeface="Fira Sans" panose="020B0503050000020004" pitchFamily="34" charset="0"/>
              </a:rPr>
              <a:t>3.1 </a:t>
            </a:r>
            <a:r>
              <a:rPr lang="en-GB" sz="2800" b="1" dirty="0" err="1">
                <a:effectLst>
                  <a:outerShdw blurRad="38100" dist="38100" dir="2700000" algn="tl">
                    <a:srgbClr val="000000">
                      <a:alpha val="43137"/>
                    </a:srgbClr>
                  </a:outerShdw>
                </a:effectLst>
                <a:latin typeface="Fira Sans" panose="020B0503050000020004" pitchFamily="34" charset="0"/>
              </a:rPr>
              <a:t>Phân</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tích</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hệ</a:t>
            </a:r>
            <a:r>
              <a:rPr lang="en-GB" sz="2800" b="1" dirty="0">
                <a:effectLst>
                  <a:outerShdw blurRad="38100" dist="38100" dir="2700000" algn="tl">
                    <a:srgbClr val="000000">
                      <a:alpha val="43137"/>
                    </a:srgbClr>
                  </a:outerShdw>
                </a:effectLst>
                <a:latin typeface="Fira Sans" panose="020B0503050000020004" pitchFamily="34" charset="0"/>
              </a:rPr>
              <a:t> </a:t>
            </a:r>
            <a:r>
              <a:rPr lang="en-GB" sz="2800" b="1" dirty="0" err="1">
                <a:effectLst>
                  <a:outerShdw blurRad="38100" dist="38100" dir="2700000" algn="tl">
                    <a:srgbClr val="000000">
                      <a:alpha val="43137"/>
                    </a:srgbClr>
                  </a:outerShdw>
                </a:effectLst>
                <a:latin typeface="Fira Sans" panose="020B0503050000020004" pitchFamily="34" charset="0"/>
              </a:rPr>
              <a:t>thống</a:t>
            </a:r>
            <a:endParaRPr lang="en-GB" sz="2800" b="1" dirty="0">
              <a:effectLst>
                <a:outerShdw blurRad="38100" dist="38100" dir="2700000" algn="tl">
                  <a:srgbClr val="000000">
                    <a:alpha val="43137"/>
                  </a:srgbClr>
                </a:outerShdw>
              </a:effectLst>
              <a:latin typeface="Fira Sans" panose="020B0503050000020004" pitchFamily="34" charset="0"/>
            </a:endParaRPr>
          </a:p>
        </p:txBody>
      </p:sp>
      <p:sp>
        <p:nvSpPr>
          <p:cNvPr id="8" name="Hộp Văn bản 7">
            <a:extLst>
              <a:ext uri="{FF2B5EF4-FFF2-40B4-BE49-F238E27FC236}">
                <a16:creationId xmlns:a16="http://schemas.microsoft.com/office/drawing/2014/main" id="{27EB5645-9043-244F-E400-DD0F469D24C2}"/>
              </a:ext>
            </a:extLst>
          </p:cNvPr>
          <p:cNvSpPr txBox="1"/>
          <p:nvPr/>
        </p:nvSpPr>
        <p:spPr>
          <a:xfrm>
            <a:off x="520430" y="1116522"/>
            <a:ext cx="6094140" cy="610103"/>
          </a:xfrm>
          <a:prstGeom prst="rect">
            <a:avLst/>
          </a:prstGeom>
          <a:noFill/>
        </p:spPr>
        <p:txBody>
          <a:bodyPr wrap="square">
            <a:spAutoFit/>
          </a:bodyPr>
          <a:lstStyle/>
          <a:p>
            <a:pPr marL="0" lvl="2" algn="just">
              <a:lnSpc>
                <a:spcPct val="150000"/>
              </a:lnSpc>
            </a:pPr>
            <a:r>
              <a:rPr lang="en-US" sz="2500" b="1" dirty="0" err="1">
                <a:effectLst/>
                <a:latin typeface="Fira Sans" panose="020B0503050000020004" pitchFamily="34" charset="0"/>
                <a:ea typeface="Times New Roman" panose="02020603050405020304" pitchFamily="18" charset="0"/>
              </a:rPr>
              <a:t>Yêu</a:t>
            </a:r>
            <a:r>
              <a:rPr lang="en-US" sz="2500" b="1" dirty="0">
                <a:effectLst/>
                <a:latin typeface="Fira Sans" panose="020B0503050000020004" pitchFamily="34" charset="0"/>
                <a:ea typeface="Times New Roman" panose="02020603050405020304" pitchFamily="18" charset="0"/>
              </a:rPr>
              <a:t> </a:t>
            </a:r>
            <a:r>
              <a:rPr lang="en-US" sz="2500" b="1" dirty="0" err="1">
                <a:effectLst/>
                <a:latin typeface="Fira Sans" panose="020B0503050000020004" pitchFamily="34" charset="0"/>
                <a:ea typeface="Times New Roman" panose="02020603050405020304" pitchFamily="18" charset="0"/>
              </a:rPr>
              <a:t>cầu</a:t>
            </a:r>
            <a:r>
              <a:rPr lang="en-US" sz="2500" b="1" dirty="0">
                <a:latin typeface="Fira Sans" panose="020B0503050000020004" pitchFamily="34" charset="0"/>
                <a:ea typeface="Times New Roman" panose="02020603050405020304" pitchFamily="18" charset="0"/>
              </a:rPr>
              <a:t> phi </a:t>
            </a:r>
            <a:r>
              <a:rPr lang="en-US" sz="2500" b="1" dirty="0" err="1">
                <a:latin typeface="Fira Sans" panose="020B0503050000020004" pitchFamily="34" charset="0"/>
                <a:ea typeface="Times New Roman" panose="02020603050405020304" pitchFamily="18" charset="0"/>
              </a:rPr>
              <a:t>chức</a:t>
            </a:r>
            <a:r>
              <a:rPr lang="en-US" sz="2500" b="1" dirty="0">
                <a:latin typeface="Fira Sans" panose="020B0503050000020004" pitchFamily="34" charset="0"/>
                <a:ea typeface="Times New Roman" panose="02020603050405020304" pitchFamily="18" charset="0"/>
              </a:rPr>
              <a:t> </a:t>
            </a:r>
            <a:r>
              <a:rPr lang="en-US" sz="2500" b="1" dirty="0" err="1">
                <a:latin typeface="Fira Sans" panose="020B0503050000020004" pitchFamily="34" charset="0"/>
                <a:ea typeface="Times New Roman" panose="02020603050405020304" pitchFamily="18" charset="0"/>
              </a:rPr>
              <a:t>năng</a:t>
            </a:r>
            <a:endParaRPr lang="en-US" sz="2500" b="1" dirty="0">
              <a:effectLst/>
              <a:latin typeface="Fira Sans" panose="020B0503050000020004" pitchFamily="34" charset="0"/>
              <a:ea typeface="Times New Roman" panose="02020603050405020304" pitchFamily="18" charset="0"/>
            </a:endParaRPr>
          </a:p>
        </p:txBody>
      </p:sp>
      <p:sp>
        <p:nvSpPr>
          <p:cNvPr id="3" name="Hộp Văn bản 2">
            <a:extLst>
              <a:ext uri="{FF2B5EF4-FFF2-40B4-BE49-F238E27FC236}">
                <a16:creationId xmlns:a16="http://schemas.microsoft.com/office/drawing/2014/main" id="{76D27C11-3EA1-F176-A175-E431EFB24533}"/>
              </a:ext>
            </a:extLst>
          </p:cNvPr>
          <p:cNvSpPr txBox="1"/>
          <p:nvPr/>
        </p:nvSpPr>
        <p:spPr>
          <a:xfrm>
            <a:off x="4244017" y="1211898"/>
            <a:ext cx="8572770" cy="5226752"/>
          </a:xfrm>
          <a:prstGeom prst="rect">
            <a:avLst/>
          </a:prstGeom>
          <a:noFill/>
        </p:spPr>
        <p:txBody>
          <a:bodyPr wrap="square">
            <a:spAutoFit/>
          </a:bodyPr>
          <a:lstStyle/>
          <a:p>
            <a:pPr algn="just">
              <a:lnSpc>
                <a:spcPct val="150000"/>
              </a:lnSpc>
            </a:pPr>
            <a:r>
              <a:rPr lang="en-US" sz="2500" dirty="0" err="1">
                <a:effectLst/>
                <a:latin typeface="Fira Sans" panose="020B0503050000020004" pitchFamily="34" charset="0"/>
                <a:ea typeface="Times New Roman" panose="02020603050405020304" pitchFamily="18" charset="0"/>
              </a:rPr>
              <a:t>Khả</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sử</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Ứng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có</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bố</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cục</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rõ</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ràng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dễ</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sử</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a:effectLst/>
                <a:latin typeface="Fira Sans" panose="020B0503050000020004" pitchFamily="34" charset="0"/>
                <a:ea typeface="Times New Roman" panose="02020603050405020304" pitchFamily="18" charset="0"/>
              </a:rPr>
              <a:t>Phong </a:t>
            </a:r>
            <a:r>
              <a:rPr lang="en-US" sz="2500" dirty="0" err="1">
                <a:effectLst/>
                <a:latin typeface="Fira Sans" panose="020B0503050000020004" pitchFamily="34" charset="0"/>
                <a:ea typeface="Times New Roman" panose="02020603050405020304" pitchFamily="18" charset="0"/>
              </a:rPr>
              <a:t>cách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thiết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kế</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đơn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giản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trực</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quan</a:t>
            </a:r>
            <a:r>
              <a:rPr lang="en-US" sz="2500" dirty="0">
                <a:effectLst/>
                <a:latin typeface="Fira Sans" panose="020B0503050000020004" pitchFamily="34" charset="0"/>
                <a:ea typeface="Times New Roman" panose="02020603050405020304" pitchFamily="18" charset="0"/>
              </a:rPr>
              <a:t>.</a:t>
            </a:r>
          </a:p>
          <a:p>
            <a:pPr algn="just">
              <a:lnSpc>
                <a:spcPct val="150000"/>
              </a:lnSpc>
            </a:pPr>
            <a:r>
              <a:rPr lang="en-US" sz="2500" dirty="0" err="1">
                <a:effectLst/>
                <a:latin typeface="Fira Sans" panose="020B0503050000020004" pitchFamily="34" charset="0"/>
                <a:ea typeface="Times New Roman" panose="02020603050405020304" pitchFamily="18" charset="0"/>
              </a:rPr>
              <a:t>Độ</a:t>
            </a:r>
            <a:r>
              <a:rPr lang="en-US" sz="2500" dirty="0">
                <a:effectLst/>
                <a:latin typeface="Fira Sans" panose="020B0503050000020004" pitchFamily="34" charset="0"/>
                <a:ea typeface="Times New Roman" panose="02020603050405020304" pitchFamily="18" charset="0"/>
              </a:rPr>
              <a:t> tin </a:t>
            </a:r>
            <a:r>
              <a:rPr lang="en-US" sz="2500" dirty="0" err="1">
                <a:effectLst/>
                <a:latin typeface="Fira Sans" panose="020B0503050000020004" pitchFamily="34" charset="0"/>
                <a:ea typeface="Times New Roman" panose="02020603050405020304" pitchFamily="18" charset="0"/>
              </a:rPr>
              <a:t>cậy</a:t>
            </a:r>
            <a:r>
              <a:rPr lang="en-US" sz="2500" dirty="0">
                <a:effectLst/>
                <a:latin typeface="Fira Sans" panose="020B05030500000200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Ứng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hoạt</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động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ổn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định</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và</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đáng</a:t>
            </a:r>
            <a:r>
              <a:rPr lang="en-US" sz="2500" dirty="0">
                <a:effectLst/>
                <a:latin typeface="Fira Sans" panose="020B0503050000020004" pitchFamily="34" charset="0"/>
                <a:ea typeface="Times New Roman" panose="02020603050405020304" pitchFamily="18" charset="0"/>
              </a:rPr>
              <a:t> tin </a:t>
            </a:r>
            <a:r>
              <a:rPr lang="en-US" sz="2500" dirty="0" err="1">
                <a:effectLst/>
                <a:latin typeface="Fira Sans" panose="020B0503050000020004" pitchFamily="34" charset="0"/>
                <a:ea typeface="Times New Roman" panose="02020603050405020304" pitchFamily="18" charset="0"/>
              </a:rPr>
              <a:t>cậy</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Dữ</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liệu</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được</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lưu</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trữ</a:t>
            </a:r>
            <a:r>
              <a:rPr lang="en-US" sz="2500" dirty="0">
                <a:effectLst/>
                <a:latin typeface="Fira Sans" panose="020B0503050000020004" pitchFamily="34" charset="0"/>
                <a:ea typeface="Times New Roman" panose="02020603050405020304" pitchFamily="18" charset="0"/>
              </a:rPr>
              <a:t> an </a:t>
            </a:r>
            <a:r>
              <a:rPr lang="en-US" sz="2500" dirty="0" err="1">
                <a:effectLst/>
                <a:latin typeface="Fira Sans" panose="020B0503050000020004" pitchFamily="34" charset="0"/>
                <a:ea typeface="Times New Roman" panose="02020603050405020304" pitchFamily="18" charset="0"/>
              </a:rPr>
              <a:t>toàn</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và</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lâu</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dài</a:t>
            </a:r>
            <a:r>
              <a:rPr lang="en-US" sz="2500" dirty="0">
                <a:effectLst/>
                <a:latin typeface="Fira Sans" panose="020B0503050000020004" pitchFamily="34" charset="0"/>
                <a:ea typeface="Times New Roman" panose="02020603050405020304" pitchFamily="18" charset="0"/>
              </a:rPr>
              <a:t>.</a:t>
            </a:r>
          </a:p>
          <a:p>
            <a:pPr algn="just">
              <a:lnSpc>
                <a:spcPct val="150000"/>
              </a:lnSpc>
            </a:pPr>
            <a:r>
              <a:rPr lang="en-US" sz="2500" dirty="0" err="1">
                <a:effectLst/>
                <a:latin typeface="Fira Sans" panose="020B0503050000020004" pitchFamily="34" charset="0"/>
                <a:ea typeface="Times New Roman" panose="02020603050405020304" pitchFamily="18" charset="0"/>
              </a:rPr>
              <a:t>Khả</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năng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bảo</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trì</a:t>
            </a:r>
            <a:r>
              <a:rPr lang="en-US" sz="2500" dirty="0">
                <a:effectLst/>
                <a:latin typeface="Fira Sans" panose="020B0503050000020004" pitchFamily="34" charset="0"/>
                <a:ea typeface="Times New Roman" panose="02020603050405020304" pitchFamily="18" charset="0"/>
              </a:rPr>
              <a:t>: </a:t>
            </a:r>
          </a:p>
          <a:p>
            <a:pPr marL="342900" lvl="0" indent="-342900" algn="just">
              <a:lnSpc>
                <a:spcPct val="150000"/>
              </a:lnSpc>
              <a:buFont typeface="Symbol" panose="05050102010706020507" pitchFamily="18" charset="2"/>
              <a:buChar char=""/>
            </a:pPr>
            <a:r>
              <a:rPr lang="en-US" sz="2500" dirty="0" err="1">
                <a:effectLst/>
                <a:latin typeface="Fira Sans" panose="020B0503050000020004" pitchFamily="34" charset="0"/>
                <a:ea typeface="Times New Roman" panose="02020603050405020304" pitchFamily="18" charset="0"/>
              </a:rPr>
              <a:t>Ứng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dụng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dễ</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dàng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bảo</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trì</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và</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nâng</a:t>
            </a:r>
            <a:r>
              <a:rPr lang="en-US" sz="2500" dirty="0">
                <a:effectLst/>
                <a:latin typeface="Fira Sans" panose="020B0503050000020004" pitchFamily="34" charset="0"/>
                <a:ea typeface="Times New Roman" panose="02020603050405020304" pitchFamily="18" charset="0"/>
              </a:rPr>
              <a:t> </a:t>
            </a:r>
            <a:r>
              <a:rPr lang="en-US" sz="2500" dirty="0" err="1">
                <a:effectLst/>
                <a:latin typeface="Fira Sans" panose="020B0503050000020004" pitchFamily="34" charset="0"/>
                <a:ea typeface="Times New Roman" panose="02020603050405020304" pitchFamily="18" charset="0"/>
              </a:rPr>
              <a:t>cấp</a:t>
            </a:r>
            <a:r>
              <a:rPr lang="en-US" sz="2500" dirty="0">
                <a:effectLst/>
                <a:latin typeface="Fira Sans" panose="020B0503050000020004" pitchFamily="34"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pt-BR" sz="2500" dirty="0">
                <a:effectLst/>
                <a:latin typeface="Fira Sans" panose="020B0503050000020004" pitchFamily="34" charset="0"/>
                <a:ea typeface="Times New Roman" panose="02020603050405020304" pitchFamily="18" charset="0"/>
              </a:rPr>
              <a:t>Codebase rõ ràng và dễ hiểu.</a:t>
            </a:r>
            <a:endParaRPr lang="en-US" sz="2500" dirty="0">
              <a:effectLst/>
              <a:latin typeface="Fira Sans" panose="020B0503050000020004" pitchFamily="34" charset="0"/>
              <a:ea typeface="Times New Roman" panose="02020603050405020304" pitchFamily="18" charset="0"/>
            </a:endParaRPr>
          </a:p>
        </p:txBody>
      </p:sp>
    </p:spTree>
    <p:extLst>
      <p:ext uri="{BB962C8B-B14F-4D97-AF65-F5344CB8AC3E}">
        <p14:creationId xmlns:p14="http://schemas.microsoft.com/office/powerpoint/2010/main" val="3073907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675</Words>
  <Application>Microsoft Office PowerPoint</Application>
  <PresentationFormat>Widescreen</PresentationFormat>
  <Paragraphs>94</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Fira Sans</vt:lpstr>
      <vt:lpstr>Fira Sans SemiBold</vt:lpstr>
      <vt:lpstr>Symbol</vt:lpstr>
      <vt:lpstr>Times New Roman</vt:lpstr>
      <vt:lpstr>Chủ đề Office</vt:lpstr>
      <vt:lpstr>ỨNG DỤNG ĐẶT LỊCH HIẾN MÁU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Kiệt Võ</dc:creator>
  <cp:lastModifiedBy>Sơn Trịnh Vũ Xuân`</cp:lastModifiedBy>
  <cp:revision>26</cp:revision>
  <dcterms:created xsi:type="dcterms:W3CDTF">2025-01-01T11:15:58Z</dcterms:created>
  <dcterms:modified xsi:type="dcterms:W3CDTF">2025-01-04T00:50:49Z</dcterms:modified>
</cp:coreProperties>
</file>