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 snapToObjects="1">
      <p:cViewPr varScale="1">
        <p:scale>
          <a:sx n="115" d="100"/>
          <a:sy n="115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3AB6E-8B02-884A-BA94-FD2268382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3350F9-513B-3F46-AF51-A22C00A2B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E59345-723C-2946-A247-22696BE4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2883-E15E-E543-B217-DAB173BBD3D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AC5C5C-07C7-694F-9950-4C2DD9AF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C908C9-A4D8-574B-BB98-263B5C80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BCD9-17E8-C640-A32D-37CA6971CD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99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3CA6F-E467-084A-A944-4B17029C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6EFEC6-5BAD-564D-96E4-3DB55AAC7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708146-783F-944A-BE08-69441085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2883-E15E-E543-B217-DAB173BBD3D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B44562-E669-8847-88E6-73A35174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72517-C276-5540-BE7E-70300FB5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BCD9-17E8-C640-A32D-37CA6971CD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02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6668961-9148-0540-8EA1-68FB60FD6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FCD97A-2F6B-E643-8225-368A0F8C3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62BE50-52C4-D743-A01D-5F21F169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2883-E15E-E543-B217-DAB173BBD3D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D143EC-4BE3-EC4E-9947-3A07DDD1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E9A1B2-BE2D-774B-8420-FAF38E50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BCD9-17E8-C640-A32D-37CA6971CD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4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A7FEE-A092-5041-8FD4-F4D5B1A7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F69996-906B-CD49-83DD-A90F93795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3C6D1C-CB51-8741-9183-147284B0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2883-E15E-E543-B217-DAB173BBD3D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C0E1E2-C364-5643-8B3A-EF38E16B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7CFF3B-DA89-534D-8E0E-268A69CF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BCD9-17E8-C640-A32D-37CA6971CD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AE15D-1F06-7D45-923C-4AB97498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6ADFCD-9180-B447-9704-503D2075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2C94C5-DD80-174A-B198-12AE4041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2883-E15E-E543-B217-DAB173BBD3D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4D5B2C-A412-5541-8946-C11E3DC8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516E77-DDE2-EB4A-AC60-C657C362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BCD9-17E8-C640-A32D-37CA6971CD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65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67B2A-63B0-2949-B8E9-7CD42E8C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46514-8ED2-B04F-9218-4155018A5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EDBFEA-4201-4E45-9BEF-73407E42D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F3551C-4458-1D4D-B256-1C9122DA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2883-E15E-E543-B217-DAB173BBD3D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577EDB-D973-BA43-8A61-99F7A1FA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FE7FB-A134-114D-A797-1341A2D8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BCD9-17E8-C640-A32D-37CA6971CD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85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AB4FD-BD59-1642-8DE2-C129EECE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C30BDA-EE16-E745-8F7F-E0BDA243A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8FE37F-6060-2240-A410-1E3887D05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2891CDD-379C-6747-9BD0-BD238BBD6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C5A6F2-D6CF-964D-AEC1-1DFB7087F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1F1B7D-CD14-1845-9B7D-AE96C662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2883-E15E-E543-B217-DAB173BBD3D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6E45475-1A53-8B47-BFBD-93FAC8E6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20A65A2-F3DA-4340-B234-869CE2D7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BCD9-17E8-C640-A32D-37CA6971CD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23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D161D-4EE4-DB4B-9B34-B00FBAF6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BD6AE1-3EFE-8A4D-92FA-0698E683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2883-E15E-E543-B217-DAB173BBD3D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A99F976-52E1-0641-ABCC-3FE17A4E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B9D8B3-D4CA-4944-A88D-A2493529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BCD9-17E8-C640-A32D-37CA6971CD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BA49E06-8F7F-A441-AA23-3E1DD22C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2883-E15E-E543-B217-DAB173BBD3D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EE15E04-6F66-4A42-A56D-5F99AA5C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C60C08-6DE5-BC4F-9DF0-FFFDF912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BCD9-17E8-C640-A32D-37CA6971CD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98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856B4-39F3-6448-8B99-6D4CA698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E5D015-BC5D-5949-BAE4-E407E9F1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77E88F-0694-6048-AB9D-6B11E0182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EC049D-839A-E94D-A3AE-55EF02E3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2883-E15E-E543-B217-DAB173BBD3D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5BD47D-CAFA-3F46-851B-C9D42C00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D30A92-F254-FB46-AA8E-69B38402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BCD9-17E8-C640-A32D-37CA6971CD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41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E4D7A-4524-A844-9049-1BCBA3D93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A913B83-8D05-A34F-99D3-4003EE1A2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993ADA-A29F-084D-AD70-E40725B8C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AD8CEE-DF3F-E241-BBD6-9C4891F1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2883-E15E-E543-B217-DAB173BBD3D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FE36F8-1518-9242-A86C-3917D035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8054FC-E390-5E49-A43B-F2CD365B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BCD9-17E8-C640-A32D-37CA6971CD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87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DC74B-C99F-5B44-A5D7-F7EFC1A9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CAD49C-3AAD-C04C-B40F-1CC3358D1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83DDEA-AA88-914E-A216-71AE97B9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A2883-E15E-E543-B217-DAB173BBD3D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80A8EF-C5DD-E440-83C4-D450ABB02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6979EE-818A-9346-8EFC-03C835D1B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CBCD9-17E8-C640-A32D-37CA6971CD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75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Привет коллеги!, Мем Радостный Патрик - Рисовач .Ру">
            <a:extLst>
              <a:ext uri="{FF2B5EF4-FFF2-40B4-BE49-F238E27FC236}">
                <a16:creationId xmlns:a16="http://schemas.microsoft.com/office/drawing/2014/main" id="{5FCFBF5A-EDF7-F74D-97A9-73F76C7CB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21" y="287142"/>
            <a:ext cx="3698957" cy="628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44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6EB86-3C0B-BB4A-A19C-EC87D53BF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330605"/>
            <a:ext cx="10668000" cy="1577898"/>
          </a:xfrm>
        </p:spPr>
        <p:txBody>
          <a:bodyPr>
            <a:noAutofit/>
          </a:bodyPr>
          <a:lstStyle/>
          <a:p>
            <a:r>
              <a:rPr lang="ru-RU" b="1" dirty="0"/>
              <a:t>Мобильное приложение</a:t>
            </a:r>
            <a:br>
              <a:rPr lang="en-US" b="1" dirty="0"/>
            </a:br>
            <a:r>
              <a:rPr lang="ru-RU" b="1" dirty="0"/>
              <a:t> </a:t>
            </a:r>
            <a:r>
              <a:rPr lang="en-US" b="1" dirty="0"/>
              <a:t>“</a:t>
            </a:r>
            <a:r>
              <a:rPr lang="ru-RU" b="1" dirty="0"/>
              <a:t>Онлайн-кино</a:t>
            </a:r>
            <a:r>
              <a:rPr lang="en-US" b="1" dirty="0"/>
              <a:t>”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C69B0E-54B9-BE44-AF71-B8C5415D2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046478"/>
            <a:ext cx="9144000" cy="804457"/>
          </a:xfrm>
        </p:spPr>
        <p:txBody>
          <a:bodyPr>
            <a:noAutofit/>
          </a:bodyPr>
          <a:lstStyle/>
          <a:p>
            <a:pPr algn="r"/>
            <a:r>
              <a:rPr lang="ru-RU" sz="2000" dirty="0"/>
              <a:t>Выполнила студентка группы ИСиП-42</a:t>
            </a:r>
            <a:r>
              <a:rPr lang="en-US" sz="2000" dirty="0"/>
              <a:t>: </a:t>
            </a:r>
            <a:endParaRPr lang="ru-RU" sz="2000" dirty="0"/>
          </a:p>
          <a:p>
            <a:pPr algn="r"/>
            <a:r>
              <a:rPr lang="ru-RU" sz="2000" dirty="0"/>
              <a:t>Федяшова Дарья Алексеевна</a:t>
            </a:r>
          </a:p>
          <a:p>
            <a:pPr algn="r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5409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86D27A-9A68-4B42-B2D8-16DC1EF86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665" y="1115899"/>
            <a:ext cx="2001937" cy="536474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8C7CB5-5AC4-F148-BF8D-4C6AE3885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738" y="1115899"/>
            <a:ext cx="2001937" cy="536474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7A57D76-45DC-7F4A-BCE5-9FCC12D2A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812" y="1115899"/>
            <a:ext cx="2001937" cy="5364742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2FDA503B-394D-4041-BEE8-D7D52551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30" y="211874"/>
            <a:ext cx="10515600" cy="791737"/>
          </a:xfrm>
        </p:spPr>
        <p:txBody>
          <a:bodyPr/>
          <a:lstStyle/>
          <a:p>
            <a:r>
              <a:rPr lang="ru-RU" dirty="0"/>
              <a:t>Экраны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52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DFB5185-FB3D-F24D-AC9B-A80AAE6E1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30" y="211874"/>
            <a:ext cx="10515600" cy="791737"/>
          </a:xfrm>
        </p:spPr>
        <p:txBody>
          <a:bodyPr/>
          <a:lstStyle/>
          <a:p>
            <a:r>
              <a:rPr lang="ru-RU" dirty="0"/>
              <a:t>Диаграмма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7A3C4B-69C4-1C49-9E3E-CDE438093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3" y="1400870"/>
            <a:ext cx="11716794" cy="483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4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6F3950C-5E12-FB42-B02C-E4A95AFFC9CB}"/>
              </a:ext>
            </a:extLst>
          </p:cNvPr>
          <p:cNvSpPr txBox="1">
            <a:spLocks/>
          </p:cNvSpPr>
          <p:nvPr/>
        </p:nvSpPr>
        <p:spPr>
          <a:xfrm>
            <a:off x="267630" y="211874"/>
            <a:ext cx="10515600" cy="791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Технологии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F7CA8A-E3AC-564F-96F0-8D839C2D64FC}"/>
              </a:ext>
            </a:extLst>
          </p:cNvPr>
          <p:cNvSpPr txBox="1"/>
          <p:nvPr/>
        </p:nvSpPr>
        <p:spPr>
          <a:xfrm>
            <a:off x="2408663" y="2665142"/>
            <a:ext cx="20644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SwiftUI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BD481A-D0F7-3842-90CE-80265F409E80}"/>
              </a:ext>
            </a:extLst>
          </p:cNvPr>
          <p:cNvSpPr txBox="1"/>
          <p:nvPr/>
        </p:nvSpPr>
        <p:spPr>
          <a:xfrm>
            <a:off x="6328318" y="2665142"/>
            <a:ext cx="31192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err="1"/>
              <a:t>SwiftyJSON</a:t>
            </a:r>
            <a:endParaRPr lang="ru-RU" sz="5000" dirty="0"/>
          </a:p>
        </p:txBody>
      </p:sp>
    </p:spTree>
    <p:extLst>
      <p:ext uri="{BB962C8B-B14F-4D97-AF65-F5344CB8AC3E}">
        <p14:creationId xmlns:p14="http://schemas.microsoft.com/office/powerpoint/2010/main" val="150323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спасибо за внимание мем на английском - Fotoblogs24.blogspot.com">
            <a:extLst>
              <a:ext uri="{FF2B5EF4-FFF2-40B4-BE49-F238E27FC236}">
                <a16:creationId xmlns:a16="http://schemas.microsoft.com/office/drawing/2014/main" id="{21C0776A-D759-B64E-B4E1-04AE5DAB8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09650"/>
            <a:ext cx="76200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9329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</Words>
  <Application>Microsoft Macintosh PowerPoint</Application>
  <PresentationFormat>Широкоэкранный</PresentationFormat>
  <Paragraphs>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Мобильное приложение  “Онлайн-кино”</vt:lpstr>
      <vt:lpstr>Экраны:</vt:lpstr>
      <vt:lpstr>Диаграмма: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Daria Fedyashova</dc:creator>
  <cp:lastModifiedBy>Daria Fedyashova</cp:lastModifiedBy>
  <cp:revision>1</cp:revision>
  <dcterms:created xsi:type="dcterms:W3CDTF">2022-01-20T14:29:01Z</dcterms:created>
  <dcterms:modified xsi:type="dcterms:W3CDTF">2022-01-20T14:56:17Z</dcterms:modified>
</cp:coreProperties>
</file>