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802" r:id="rId2"/>
  </p:sldMasterIdLst>
  <p:notesMasterIdLst>
    <p:notesMasterId r:id="rId4"/>
  </p:notesMasterIdLst>
  <p:handoutMasterIdLst>
    <p:handoutMasterId r:id="rId5"/>
  </p:handoutMasterIdLst>
  <p:sldIdLst>
    <p:sldId id="275" r:id="rId3"/>
  </p:sldIdLst>
  <p:sldSz cx="12192000" cy="1625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DA"/>
    <a:srgbClr val="000000"/>
    <a:srgbClr val="D1D2D4"/>
    <a:srgbClr val="808284"/>
    <a:srgbClr val="70C4E8"/>
    <a:srgbClr val="59595B"/>
    <a:srgbClr val="3C7294"/>
    <a:srgbClr val="5E249F"/>
    <a:srgbClr val="00A3E1"/>
    <a:srgbClr val="FF8E1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6" d="100"/>
          <a:sy n="36" d="100"/>
        </p:scale>
        <p:origin x="2496" y="90"/>
      </p:cViewPr>
      <p:guideLst/>
    </p:cSldViewPr>
  </p:slideViewPr>
  <p:notesTextViewPr>
    <p:cViewPr>
      <p:scale>
        <a:sx n="3" d="2"/>
        <a:sy n="3" d="2"/>
      </p:scale>
      <p:origin x="0" y="0"/>
    </p:cViewPr>
  </p:notesTextViewPr>
  <p:sorterViewPr>
    <p:cViewPr>
      <p:scale>
        <a:sx n="71" d="100"/>
        <a:sy n="71" d="100"/>
      </p:scale>
      <p:origin x="0" y="-5296"/>
    </p:cViewPr>
  </p:sorterViewPr>
  <p:notesViewPr>
    <p:cSldViewPr snapToGrid="0">
      <p:cViewPr varScale="1">
        <p:scale>
          <a:sx n="142" d="100"/>
          <a:sy n="142" d="100"/>
        </p:scale>
        <p:origin x="496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38C50C-BDC5-D043-B3B4-B62CE30644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02725CD-9725-8340-A873-BC8AD831FA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A68F3-1945-D04E-8B4C-41BE1D1EDD5A}" type="datetimeFigureOut">
              <a:rPr lang="en-US" smtClean="0"/>
              <a:t>1/5/2020</a:t>
            </a:fld>
            <a:endParaRPr lang="en-US"/>
          </a:p>
        </p:txBody>
      </p:sp>
      <p:sp>
        <p:nvSpPr>
          <p:cNvPr id="4" name="Footer Placeholder 3">
            <a:extLst>
              <a:ext uri="{FF2B5EF4-FFF2-40B4-BE49-F238E27FC236}">
                <a16:creationId xmlns:a16="http://schemas.microsoft.com/office/drawing/2014/main" id="{AF832F1B-E2FD-FC44-A501-3EC6B82C24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3DDA4C-D2D0-E84C-84DB-C85F38E50E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3DE395-7052-6646-9E9D-5134B5B00ED7}" type="slidenum">
              <a:rPr lang="en-US" smtClean="0"/>
              <a:t>‹#›</a:t>
            </a:fld>
            <a:endParaRPr lang="en-US"/>
          </a:p>
        </p:txBody>
      </p:sp>
    </p:spTree>
    <p:extLst>
      <p:ext uri="{BB962C8B-B14F-4D97-AF65-F5344CB8AC3E}">
        <p14:creationId xmlns:p14="http://schemas.microsoft.com/office/powerpoint/2010/main" val="2228930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1/5/2020</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tx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D6FAE1F-9D34-435C-84C8-063790402F6B}"/>
              </a:ext>
            </a:extLst>
          </p:cNvPr>
          <p:cNvGrpSpPr/>
          <p:nvPr userDrawn="1"/>
        </p:nvGrpSpPr>
        <p:grpSpPr>
          <a:xfrm>
            <a:off x="8761446" y="12922869"/>
            <a:ext cx="3023197" cy="1953316"/>
            <a:chOff x="1233488" y="677863"/>
            <a:chExt cx="2882900" cy="785813"/>
          </a:xfrm>
          <a:solidFill>
            <a:schemeClr val="bg1"/>
          </a:solidFill>
        </p:grpSpPr>
        <p:sp>
          <p:nvSpPr>
            <p:cNvPr id="21" name="Freeform 35">
              <a:extLst>
                <a:ext uri="{FF2B5EF4-FFF2-40B4-BE49-F238E27FC236}">
                  <a16:creationId xmlns:a16="http://schemas.microsoft.com/office/drawing/2014/main" id="{1E521351-849C-474F-8FF8-995ECCE83EBD}"/>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36">
              <a:extLst>
                <a:ext uri="{FF2B5EF4-FFF2-40B4-BE49-F238E27FC236}">
                  <a16:creationId xmlns:a16="http://schemas.microsoft.com/office/drawing/2014/main" id="{5BB58305-532D-4367-B3BE-E838CCEA7D58}"/>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7">
              <a:extLst>
                <a:ext uri="{FF2B5EF4-FFF2-40B4-BE49-F238E27FC236}">
                  <a16:creationId xmlns:a16="http://schemas.microsoft.com/office/drawing/2014/main" id="{4159F456-03AC-4AC3-B81D-F1A08E83F442}"/>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Rectangle 38">
              <a:extLst>
                <a:ext uri="{FF2B5EF4-FFF2-40B4-BE49-F238E27FC236}">
                  <a16:creationId xmlns:a16="http://schemas.microsoft.com/office/drawing/2014/main" id="{2274111D-B67F-4663-BDB9-69BE9E740E78}"/>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9">
              <a:extLst>
                <a:ext uri="{FF2B5EF4-FFF2-40B4-BE49-F238E27FC236}">
                  <a16:creationId xmlns:a16="http://schemas.microsoft.com/office/drawing/2014/main" id="{25EB74B4-19B8-4466-9202-DEF3FEB72723}"/>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40">
              <a:extLst>
                <a:ext uri="{FF2B5EF4-FFF2-40B4-BE49-F238E27FC236}">
                  <a16:creationId xmlns:a16="http://schemas.microsoft.com/office/drawing/2014/main" id="{3D8B74E7-8876-4757-9D35-98BCD82EB3A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1">
              <a:extLst>
                <a:ext uri="{FF2B5EF4-FFF2-40B4-BE49-F238E27FC236}">
                  <a16:creationId xmlns:a16="http://schemas.microsoft.com/office/drawing/2014/main" id="{7C8BC4AB-0259-44AF-9CCA-7AB78CD79ED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2">
              <a:extLst>
                <a:ext uri="{FF2B5EF4-FFF2-40B4-BE49-F238E27FC236}">
                  <a16:creationId xmlns:a16="http://schemas.microsoft.com/office/drawing/2014/main" id="{7BCA40BC-9CB3-453E-95D4-76633B93579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9" name="TextBox 28">
            <a:extLst>
              <a:ext uri="{FF2B5EF4-FFF2-40B4-BE49-F238E27FC236}">
                <a16:creationId xmlns:a16="http://schemas.microsoft.com/office/drawing/2014/main" id="{3DED4BF5-D68D-4C9F-A96E-AF2215FA5F94}"/>
              </a:ext>
            </a:extLst>
          </p:cNvPr>
          <p:cNvSpPr txBox="1"/>
          <p:nvPr userDrawn="1"/>
        </p:nvSpPr>
        <p:spPr>
          <a:xfrm>
            <a:off x="457203" y="12757325"/>
            <a:ext cx="6975355" cy="784189"/>
          </a:xfrm>
          <a:prstGeom prst="rect">
            <a:avLst/>
          </a:prstGeom>
          <a:noFill/>
        </p:spPr>
        <p:txBody>
          <a:bodyPr wrap="square" rtlCol="0">
            <a:spAutoFit/>
          </a:bodyPr>
          <a:lstStyle/>
          <a:p>
            <a:r>
              <a:rPr lang="en-US" sz="899"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7" name="Text Placeholder 6">
            <a:extLst>
              <a:ext uri="{FF2B5EF4-FFF2-40B4-BE49-F238E27FC236}">
                <a16:creationId xmlns:a16="http://schemas.microsoft.com/office/drawing/2014/main" id="{1C478C9F-4454-5A44-80A8-1648A9013B00}"/>
              </a:ext>
            </a:extLst>
          </p:cNvPr>
          <p:cNvSpPr>
            <a:spLocks noGrp="1"/>
          </p:cNvSpPr>
          <p:nvPr>
            <p:ph type="body" sz="quarter" idx="24" hasCustomPrompt="1"/>
          </p:nvPr>
        </p:nvSpPr>
        <p:spPr>
          <a:xfrm>
            <a:off x="457200" y="8522769"/>
            <a:ext cx="11326813" cy="1004712"/>
          </a:xfrm>
          <a:prstGeom prst="rect">
            <a:avLst/>
          </a:prstGeom>
        </p:spPr>
        <p:txBody>
          <a:bodyPr tIns="0" anchor="t"/>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10" name="Text Placeholder 9">
            <a:extLst>
              <a:ext uri="{FF2B5EF4-FFF2-40B4-BE49-F238E27FC236}">
                <a16:creationId xmlns:a16="http://schemas.microsoft.com/office/drawing/2014/main" id="{F69948E4-4218-9248-AF8C-0F1743F2B57C}"/>
              </a:ext>
            </a:extLst>
          </p:cNvPr>
          <p:cNvSpPr>
            <a:spLocks noGrp="1"/>
          </p:cNvSpPr>
          <p:nvPr>
            <p:ph type="body" sz="quarter" idx="25" hasCustomPrompt="1"/>
          </p:nvPr>
        </p:nvSpPr>
        <p:spPr>
          <a:xfrm>
            <a:off x="457200" y="9648943"/>
            <a:ext cx="11326813" cy="2129837"/>
          </a:xfrm>
          <a:prstGeom prst="rect">
            <a:avLst/>
          </a:prstGeom>
        </p:spPr>
        <p:txBody>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2" name="Date Placeholder 1">
            <a:extLst>
              <a:ext uri="{FF2B5EF4-FFF2-40B4-BE49-F238E27FC236}">
                <a16:creationId xmlns:a16="http://schemas.microsoft.com/office/drawing/2014/main" id="{BB0D7C14-A59F-0A49-971C-878BBA469CDB}"/>
              </a:ext>
            </a:extLst>
          </p:cNvPr>
          <p:cNvSpPr>
            <a:spLocks noGrp="1"/>
          </p:cNvSpPr>
          <p:nvPr>
            <p:ph type="dt" sz="half" idx="26"/>
          </p:nvPr>
        </p:nvSpPr>
        <p:spPr/>
        <p:txBody>
          <a:bodyPr/>
          <a:lstStyle>
            <a:lvl1pPr>
              <a:defRPr>
                <a:solidFill>
                  <a:schemeClr val="bg1"/>
                </a:solidFill>
              </a:defRPr>
            </a:lvl1pPr>
          </a:lstStyle>
          <a:p>
            <a:fld id="{23496CBA-A79F-D14A-BF9C-5C8B2CBD33C6}" type="datetime4">
              <a:rPr lang="en-US" smtClean="0"/>
              <a:t>January 5, 2020</a:t>
            </a:fld>
            <a:endParaRPr lang="en-US" dirty="0"/>
          </a:p>
        </p:txBody>
      </p:sp>
      <p:sp>
        <p:nvSpPr>
          <p:cNvPr id="3" name="Footer Placeholder 2">
            <a:extLst>
              <a:ext uri="{FF2B5EF4-FFF2-40B4-BE49-F238E27FC236}">
                <a16:creationId xmlns:a16="http://schemas.microsoft.com/office/drawing/2014/main" id="{F4A5C02D-526F-4244-997F-7D147BBA50D6}"/>
              </a:ext>
            </a:extLst>
          </p:cNvPr>
          <p:cNvSpPr>
            <a:spLocks noGrp="1"/>
          </p:cNvSpPr>
          <p:nvPr>
            <p:ph type="ftr" sz="quarter" idx="27"/>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76F77508-BDE8-2242-9170-1F703CA51555}"/>
              </a:ext>
            </a:extLst>
          </p:cNvPr>
          <p:cNvSpPr>
            <a:spLocks noGrp="1"/>
          </p:cNvSpPr>
          <p:nvPr>
            <p:ph type="sldNum" sz="quarter" idx="28"/>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E71EEFA9-54D5-E946-A677-60A267BDF9B6}"/>
              </a:ext>
            </a:extLst>
          </p:cNvPr>
          <p:cNvSpPr>
            <a:spLocks noGrp="1"/>
          </p:cNvSpPr>
          <p:nvPr>
            <p:ph type="title" hasCustomPrompt="1"/>
          </p:nvPr>
        </p:nvSpPr>
        <p:spPr>
          <a:xfrm>
            <a:off x="457200" y="2027746"/>
            <a:ext cx="11277600" cy="6499193"/>
          </a:xfrm>
        </p:spPr>
        <p:txBody>
          <a:bodyPr bIns="0"/>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5" name="Graphic 18">
            <a:extLst>
              <a:ext uri="{FF2B5EF4-FFF2-40B4-BE49-F238E27FC236}">
                <a16:creationId xmlns:a16="http://schemas.microsoft.com/office/drawing/2014/main" id="{97D906A9-37C9-4995-9E57-5E092B9E27E1}"/>
              </a:ext>
            </a:extLst>
          </p:cNvPr>
          <p:cNvGrpSpPr/>
          <p:nvPr/>
        </p:nvGrpSpPr>
        <p:grpSpPr>
          <a:xfrm>
            <a:off x="6092410" y="0"/>
            <a:ext cx="6102350" cy="16256000"/>
            <a:chOff x="6092409" y="0"/>
            <a:chExt cx="6102350" cy="6858000"/>
          </a:xfrm>
          <a:solidFill>
            <a:srgbClr val="FFFFFF">
              <a:alpha val="55000"/>
            </a:srgbClr>
          </a:solidFill>
        </p:grpSpPr>
        <p:sp>
          <p:nvSpPr>
            <p:cNvPr id="8" name="Freeform 7">
              <a:extLst>
                <a:ext uri="{FF2B5EF4-FFF2-40B4-BE49-F238E27FC236}">
                  <a16:creationId xmlns:a16="http://schemas.microsoft.com/office/drawing/2014/main" id="{27830E95-7BB7-344A-AA8E-74F24C2D9803}"/>
                </a:ext>
              </a:extLst>
            </p:cNvPr>
            <p:cNvSpPr/>
            <p:nvPr/>
          </p:nvSpPr>
          <p:spPr>
            <a:xfrm>
              <a:off x="7855296" y="1548574"/>
              <a:ext cx="9905" cy="9906"/>
            </a:xfrm>
            <a:custGeom>
              <a:avLst/>
              <a:gdLst>
                <a:gd name="connsiteX0" fmla="*/ 9906 w 9905"/>
                <a:gd name="connsiteY0" fmla="*/ 4953 h 9906"/>
                <a:gd name="connsiteX1" fmla="*/ 4953 w 9905"/>
                <a:gd name="connsiteY1" fmla="*/ 9906 h 9906"/>
                <a:gd name="connsiteX2" fmla="*/ 0 w 9905"/>
                <a:gd name="connsiteY2" fmla="*/ 4953 h 9906"/>
                <a:gd name="connsiteX3" fmla="*/ 4953 w 9905"/>
                <a:gd name="connsiteY3" fmla="*/ 0 h 9906"/>
                <a:gd name="connsiteX4" fmla="*/ 9906 w 9905"/>
                <a:gd name="connsiteY4" fmla="*/ 4953 h 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6">
                  <a:moveTo>
                    <a:pt x="9906" y="4953"/>
                  </a:moveTo>
                  <a:cubicBezTo>
                    <a:pt x="9906" y="7688"/>
                    <a:pt x="7688" y="9906"/>
                    <a:pt x="4953" y="9906"/>
                  </a:cubicBezTo>
                  <a:cubicBezTo>
                    <a:pt x="2217" y="9906"/>
                    <a:pt x="0" y="7688"/>
                    <a:pt x="0" y="4953"/>
                  </a:cubicBezTo>
                  <a:cubicBezTo>
                    <a:pt x="0" y="2217"/>
                    <a:pt x="2217" y="0"/>
                    <a:pt x="4953" y="0"/>
                  </a:cubicBezTo>
                  <a:cubicBezTo>
                    <a:pt x="7688" y="0"/>
                    <a:pt x="9906" y="2217"/>
                    <a:pt x="9906" y="495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C7B8A192-B64A-EE41-BDB0-FB47E2B8E292}"/>
                </a:ext>
              </a:extLst>
            </p:cNvPr>
            <p:cNvSpPr/>
            <p:nvPr/>
          </p:nvSpPr>
          <p:spPr>
            <a:xfrm>
              <a:off x="10079891" y="6295580"/>
              <a:ext cx="9905" cy="9905"/>
            </a:xfrm>
            <a:custGeom>
              <a:avLst/>
              <a:gdLst>
                <a:gd name="connsiteX0" fmla="*/ 9906 w 9905"/>
                <a:gd name="connsiteY0" fmla="*/ 4953 h 9905"/>
                <a:gd name="connsiteX1" fmla="*/ 4953 w 9905"/>
                <a:gd name="connsiteY1" fmla="*/ 9906 h 9905"/>
                <a:gd name="connsiteX2" fmla="*/ 0 w 9905"/>
                <a:gd name="connsiteY2" fmla="*/ 4953 h 9905"/>
                <a:gd name="connsiteX3" fmla="*/ 4953 w 9905"/>
                <a:gd name="connsiteY3" fmla="*/ 0 h 9905"/>
                <a:gd name="connsiteX4" fmla="*/ 9906 w 9905"/>
                <a:gd name="connsiteY4" fmla="*/ 4953 h 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5">
                  <a:moveTo>
                    <a:pt x="9906" y="4953"/>
                  </a:moveTo>
                  <a:cubicBezTo>
                    <a:pt x="9906" y="7689"/>
                    <a:pt x="7688" y="9906"/>
                    <a:pt x="4953" y="9906"/>
                  </a:cubicBezTo>
                  <a:cubicBezTo>
                    <a:pt x="2217" y="9906"/>
                    <a:pt x="0" y="7689"/>
                    <a:pt x="0" y="4953"/>
                  </a:cubicBezTo>
                  <a:cubicBezTo>
                    <a:pt x="0" y="2218"/>
                    <a:pt x="2217" y="0"/>
                    <a:pt x="4953" y="0"/>
                  </a:cubicBezTo>
                  <a:cubicBezTo>
                    <a:pt x="7688" y="0"/>
                    <a:pt x="9906" y="2218"/>
                    <a:pt x="9906" y="495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 name="Freeform 10">
              <a:extLst>
                <a:ext uri="{FF2B5EF4-FFF2-40B4-BE49-F238E27FC236}">
                  <a16:creationId xmlns:a16="http://schemas.microsoft.com/office/drawing/2014/main" id="{8293355E-AC9D-7343-BF51-50852192363F}"/>
                </a:ext>
              </a:extLst>
            </p:cNvPr>
            <p:cNvSpPr/>
            <p:nvPr/>
          </p:nvSpPr>
          <p:spPr>
            <a:xfrm>
              <a:off x="11557663" y="2800096"/>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 name="Freeform 11">
              <a:extLst>
                <a:ext uri="{FF2B5EF4-FFF2-40B4-BE49-F238E27FC236}">
                  <a16:creationId xmlns:a16="http://schemas.microsoft.com/office/drawing/2014/main" id="{561FD093-3B8C-F345-9E83-80281757467D}"/>
                </a:ext>
              </a:extLst>
            </p:cNvPr>
            <p:cNvSpPr/>
            <p:nvPr/>
          </p:nvSpPr>
          <p:spPr>
            <a:xfrm>
              <a:off x="7621171" y="2366454"/>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 name="Freeform 12">
              <a:extLst>
                <a:ext uri="{FF2B5EF4-FFF2-40B4-BE49-F238E27FC236}">
                  <a16:creationId xmlns:a16="http://schemas.microsoft.com/office/drawing/2014/main" id="{7C86F5C8-1E9C-7E44-BB92-E0848B791B44}"/>
                </a:ext>
              </a:extLst>
            </p:cNvPr>
            <p:cNvSpPr/>
            <p:nvPr/>
          </p:nvSpPr>
          <p:spPr>
            <a:xfrm>
              <a:off x="11964063" y="345859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 name="Freeform 13">
              <a:extLst>
                <a:ext uri="{FF2B5EF4-FFF2-40B4-BE49-F238E27FC236}">
                  <a16:creationId xmlns:a16="http://schemas.microsoft.com/office/drawing/2014/main" id="{0E9F2A4E-F1A5-8641-B4A9-622E5926156E}"/>
                </a:ext>
              </a:extLst>
            </p:cNvPr>
            <p:cNvSpPr/>
            <p:nvPr/>
          </p:nvSpPr>
          <p:spPr>
            <a:xfrm>
              <a:off x="6898478" y="545846"/>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6D4DCBD7-9937-8743-BD3C-9D4E6053312B}"/>
                </a:ext>
              </a:extLst>
            </p:cNvPr>
            <p:cNvSpPr/>
            <p:nvPr/>
          </p:nvSpPr>
          <p:spPr>
            <a:xfrm>
              <a:off x="7050941" y="9626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C13AE545-7D56-3844-9F77-8101FC658C15}"/>
                </a:ext>
              </a:extLst>
            </p:cNvPr>
            <p:cNvSpPr/>
            <p:nvPr/>
          </p:nvSpPr>
          <p:spPr>
            <a:xfrm>
              <a:off x="8404888" y="2539619"/>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11C35EFC-5290-154C-98F3-42100EEC243A}"/>
                </a:ext>
              </a:extLst>
            </p:cNvPr>
            <p:cNvSpPr/>
            <p:nvPr/>
          </p:nvSpPr>
          <p:spPr>
            <a:xfrm>
              <a:off x="9768297" y="436302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A9D338B3-4F77-194A-BC9A-EF8A2901E9EF}"/>
                </a:ext>
              </a:extLst>
            </p:cNvPr>
            <p:cNvSpPr/>
            <p:nvPr/>
          </p:nvSpPr>
          <p:spPr>
            <a:xfrm>
              <a:off x="6092409" y="157416"/>
              <a:ext cx="10033" cy="10032"/>
            </a:xfrm>
            <a:custGeom>
              <a:avLst/>
              <a:gdLst>
                <a:gd name="connsiteX0" fmla="*/ 10033 w 10033"/>
                <a:gd name="connsiteY0" fmla="*/ 5016 h 10032"/>
                <a:gd name="connsiteX1" fmla="*/ 5017 w 10033"/>
                <a:gd name="connsiteY1" fmla="*/ 10033 h 10032"/>
                <a:gd name="connsiteX2" fmla="*/ 0 w 10033"/>
                <a:gd name="connsiteY2" fmla="*/ 5016 h 10032"/>
                <a:gd name="connsiteX3" fmla="*/ 5017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F8C7C0A9-D5B6-0346-A7D4-AAFF457E2EF6}"/>
                </a:ext>
              </a:extLst>
            </p:cNvPr>
            <p:cNvSpPr/>
            <p:nvPr/>
          </p:nvSpPr>
          <p:spPr>
            <a:xfrm>
              <a:off x="8649046" y="2301240"/>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93147543-BF04-464A-A1FD-E62523D1006E}"/>
                </a:ext>
              </a:extLst>
            </p:cNvPr>
            <p:cNvSpPr/>
            <p:nvPr/>
          </p:nvSpPr>
          <p:spPr>
            <a:xfrm>
              <a:off x="9264869" y="4983670"/>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3B970E36-E1D7-594B-A778-AC2CF3FF6C37}"/>
                </a:ext>
              </a:extLst>
            </p:cNvPr>
            <p:cNvSpPr/>
            <p:nvPr/>
          </p:nvSpPr>
          <p:spPr>
            <a:xfrm>
              <a:off x="10111578" y="2594165"/>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B155FDA2-4146-1E4E-8E31-D947BC79653D}"/>
                </a:ext>
              </a:extLst>
            </p:cNvPr>
            <p:cNvSpPr/>
            <p:nvPr/>
          </p:nvSpPr>
          <p:spPr>
            <a:xfrm>
              <a:off x="8905268" y="5775007"/>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149904CC-4955-224B-8AA6-5C07DC60D2E0}"/>
                </a:ext>
              </a:extLst>
            </p:cNvPr>
            <p:cNvSpPr/>
            <p:nvPr/>
          </p:nvSpPr>
          <p:spPr>
            <a:xfrm>
              <a:off x="10228862" y="534517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0BAE63BF-E70B-2B45-AC16-3D8D997ECC94}"/>
                </a:ext>
              </a:extLst>
            </p:cNvPr>
            <p:cNvSpPr/>
            <p:nvPr/>
          </p:nvSpPr>
          <p:spPr>
            <a:xfrm>
              <a:off x="9187970" y="2145093"/>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D05911CC-31C3-E84E-8C12-785B21E106D6}"/>
                </a:ext>
              </a:extLst>
            </p:cNvPr>
            <p:cNvSpPr/>
            <p:nvPr/>
          </p:nvSpPr>
          <p:spPr>
            <a:xfrm>
              <a:off x="10166696" y="463734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EBB24421-4756-CD4A-8FED-66E86C2863F9}"/>
                </a:ext>
              </a:extLst>
            </p:cNvPr>
            <p:cNvSpPr/>
            <p:nvPr/>
          </p:nvSpPr>
          <p:spPr>
            <a:xfrm>
              <a:off x="10785376" y="3280410"/>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D4DFF2FC-B390-164A-9963-81E4CF85AC61}"/>
                </a:ext>
              </a:extLst>
            </p:cNvPr>
            <p:cNvSpPr/>
            <p:nvPr/>
          </p:nvSpPr>
          <p:spPr>
            <a:xfrm>
              <a:off x="8324434" y="1333055"/>
              <a:ext cx="10033" cy="10032"/>
            </a:xfrm>
            <a:custGeom>
              <a:avLst/>
              <a:gdLst>
                <a:gd name="connsiteX0" fmla="*/ 10033 w 10033"/>
                <a:gd name="connsiteY0" fmla="*/ 5017 h 10032"/>
                <a:gd name="connsiteX1" fmla="*/ 5016 w 10033"/>
                <a:gd name="connsiteY1" fmla="*/ 10033 h 10032"/>
                <a:gd name="connsiteX2" fmla="*/ 0 w 10033"/>
                <a:gd name="connsiteY2" fmla="*/ 5017 h 10032"/>
                <a:gd name="connsiteX3" fmla="*/ 5016 w 10033"/>
                <a:gd name="connsiteY3" fmla="*/ 0 h 10032"/>
                <a:gd name="connsiteX4" fmla="*/ 10033 w 10033"/>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D02EFCF7-A30C-6F4E-A8B6-10AAD759497C}"/>
                </a:ext>
              </a:extLst>
            </p:cNvPr>
            <p:cNvSpPr/>
            <p:nvPr/>
          </p:nvSpPr>
          <p:spPr>
            <a:xfrm>
              <a:off x="7123903" y="1833435"/>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49990D5A-B8FA-C54B-A2BF-CA7D9849AD49}"/>
                </a:ext>
              </a:extLst>
            </p:cNvPr>
            <p:cNvSpPr/>
            <p:nvPr/>
          </p:nvSpPr>
          <p:spPr>
            <a:xfrm>
              <a:off x="9465910" y="2128393"/>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78E3A404-7A60-E547-86E1-9E4DDB14C018}"/>
                </a:ext>
              </a:extLst>
            </p:cNvPr>
            <p:cNvSpPr/>
            <p:nvPr/>
          </p:nvSpPr>
          <p:spPr>
            <a:xfrm>
              <a:off x="9497279" y="5583682"/>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7E924A10-1B30-894F-862B-65FDB28C91DD}"/>
                </a:ext>
              </a:extLst>
            </p:cNvPr>
            <p:cNvSpPr/>
            <p:nvPr/>
          </p:nvSpPr>
          <p:spPr>
            <a:xfrm>
              <a:off x="9250073" y="1467739"/>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C4599A11-8768-FE49-B8F2-36F60B52DDC5}"/>
                </a:ext>
              </a:extLst>
            </p:cNvPr>
            <p:cNvSpPr/>
            <p:nvPr/>
          </p:nvSpPr>
          <p:spPr>
            <a:xfrm>
              <a:off x="8671207" y="4713795"/>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CAB57838-54A6-2441-8D73-AA30E026F975}"/>
                </a:ext>
              </a:extLst>
            </p:cNvPr>
            <p:cNvSpPr/>
            <p:nvPr/>
          </p:nvSpPr>
          <p:spPr>
            <a:xfrm>
              <a:off x="7925400" y="245554"/>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D5C42850-9DA0-C54F-9C54-C5D0403CDEE8}"/>
                </a:ext>
              </a:extLst>
            </p:cNvPr>
            <p:cNvSpPr/>
            <p:nvPr/>
          </p:nvSpPr>
          <p:spPr>
            <a:xfrm>
              <a:off x="9219974" y="1243393"/>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EBACE60E-6E7B-164F-970B-486245DF333D}"/>
                </a:ext>
              </a:extLst>
            </p:cNvPr>
            <p:cNvSpPr/>
            <p:nvPr/>
          </p:nvSpPr>
          <p:spPr>
            <a:xfrm>
              <a:off x="9367231" y="3999484"/>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E8FFD1B1-8F47-424D-A816-C25CD5F80984}"/>
                </a:ext>
              </a:extLst>
            </p:cNvPr>
            <p:cNvSpPr/>
            <p:nvPr/>
          </p:nvSpPr>
          <p:spPr>
            <a:xfrm>
              <a:off x="11577348" y="2306383"/>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A8BF0555-9699-2B48-9C04-3A919CBC0049}"/>
                </a:ext>
              </a:extLst>
            </p:cNvPr>
            <p:cNvSpPr/>
            <p:nvPr/>
          </p:nvSpPr>
          <p:spPr>
            <a:xfrm>
              <a:off x="9404950" y="159327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F83D7CD0-307C-F745-A932-0FF6DBF13C27}"/>
                </a:ext>
              </a:extLst>
            </p:cNvPr>
            <p:cNvSpPr/>
            <p:nvPr/>
          </p:nvSpPr>
          <p:spPr>
            <a:xfrm>
              <a:off x="11992384" y="2358326"/>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8CA16614-403D-334B-9C83-931E7F00A9C9}"/>
                </a:ext>
              </a:extLst>
            </p:cNvPr>
            <p:cNvSpPr/>
            <p:nvPr/>
          </p:nvSpPr>
          <p:spPr>
            <a:xfrm>
              <a:off x="8997153" y="2875915"/>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79564EEE-2765-A04A-8D31-892FC302BC79}"/>
                </a:ext>
              </a:extLst>
            </p:cNvPr>
            <p:cNvSpPr/>
            <p:nvPr/>
          </p:nvSpPr>
          <p:spPr>
            <a:xfrm>
              <a:off x="8202196" y="6114986"/>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A589867E-A97A-CC4A-8E67-6425B7320352}"/>
                </a:ext>
              </a:extLst>
            </p:cNvPr>
            <p:cNvSpPr/>
            <p:nvPr/>
          </p:nvSpPr>
          <p:spPr>
            <a:xfrm>
              <a:off x="6190707" y="650367"/>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50AEF647-B9B3-174C-BB2C-D58696323B87}"/>
                </a:ext>
              </a:extLst>
            </p:cNvPr>
            <p:cNvSpPr/>
            <p:nvPr/>
          </p:nvSpPr>
          <p:spPr>
            <a:xfrm>
              <a:off x="10860624" y="283152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76D6124B-6121-804F-A9B0-8D52471222F8}"/>
                </a:ext>
              </a:extLst>
            </p:cNvPr>
            <p:cNvSpPr/>
            <p:nvPr/>
          </p:nvSpPr>
          <p:spPr>
            <a:xfrm>
              <a:off x="7248299" y="1009840"/>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82FD47C1-0895-2447-806B-EB42ECE52771}"/>
                </a:ext>
              </a:extLst>
            </p:cNvPr>
            <p:cNvSpPr/>
            <p:nvPr/>
          </p:nvSpPr>
          <p:spPr>
            <a:xfrm>
              <a:off x="8156159" y="5325491"/>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5CB9154B-FA4B-8143-ACFF-49EB58D0E71E}"/>
                </a:ext>
              </a:extLst>
            </p:cNvPr>
            <p:cNvSpPr/>
            <p:nvPr/>
          </p:nvSpPr>
          <p:spPr>
            <a:xfrm>
              <a:off x="9482229" y="4866449"/>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0172673D-D468-5B48-80D7-9278A61D2B9C}"/>
                </a:ext>
              </a:extLst>
            </p:cNvPr>
            <p:cNvSpPr/>
            <p:nvPr/>
          </p:nvSpPr>
          <p:spPr>
            <a:xfrm>
              <a:off x="10713875" y="6757606"/>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5"/>
                    <a:pt x="7886" y="10160"/>
                    <a:pt x="5080" y="10160"/>
                  </a:cubicBezTo>
                  <a:cubicBezTo>
                    <a:pt x="2275" y="10160"/>
                    <a:pt x="0" y="7886"/>
                    <a:pt x="0" y="5080"/>
                  </a:cubicBezTo>
                  <a:cubicBezTo>
                    <a:pt x="0" y="2275"/>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B039F3AF-4D16-E049-AAE3-72D565AA5955}"/>
                </a:ext>
              </a:extLst>
            </p:cNvPr>
            <p:cNvSpPr/>
            <p:nvPr/>
          </p:nvSpPr>
          <p:spPr>
            <a:xfrm>
              <a:off x="9035316" y="3222307"/>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5"/>
                    <a:pt x="0" y="5080"/>
                  </a:cubicBezTo>
                  <a:cubicBezTo>
                    <a:pt x="0" y="2274"/>
                    <a:pt x="2275"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9F4EDEEA-FC46-BE43-9FC9-A9871D85533B}"/>
                </a:ext>
              </a:extLst>
            </p:cNvPr>
            <p:cNvSpPr/>
            <p:nvPr/>
          </p:nvSpPr>
          <p:spPr>
            <a:xfrm>
              <a:off x="9446288" y="6233858"/>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B7DF4156-0B45-8748-8C70-BCABB7EAB4A3}"/>
                </a:ext>
              </a:extLst>
            </p:cNvPr>
            <p:cNvSpPr/>
            <p:nvPr/>
          </p:nvSpPr>
          <p:spPr>
            <a:xfrm>
              <a:off x="11281438" y="5296789"/>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58E5EBA6-F2DD-2344-B07C-10D47F070578}"/>
                </a:ext>
              </a:extLst>
            </p:cNvPr>
            <p:cNvSpPr/>
            <p:nvPr/>
          </p:nvSpPr>
          <p:spPr>
            <a:xfrm>
              <a:off x="8793191" y="4049458"/>
              <a:ext cx="10287" cy="10286"/>
            </a:xfrm>
            <a:custGeom>
              <a:avLst/>
              <a:gdLst>
                <a:gd name="connsiteX0" fmla="*/ 10287 w 10287"/>
                <a:gd name="connsiteY0" fmla="*/ 5144 h 10286"/>
                <a:gd name="connsiteX1" fmla="*/ 5144 w 10287"/>
                <a:gd name="connsiteY1" fmla="*/ 10287 h 10286"/>
                <a:gd name="connsiteX2" fmla="*/ 0 w 10287"/>
                <a:gd name="connsiteY2" fmla="*/ 5144 h 10286"/>
                <a:gd name="connsiteX3" fmla="*/ 5144 w 10287"/>
                <a:gd name="connsiteY3" fmla="*/ 0 h 10286"/>
                <a:gd name="connsiteX4" fmla="*/ 10287 w 10287"/>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2C26B820-AA7B-A549-965D-C314911031D2}"/>
                </a:ext>
              </a:extLst>
            </p:cNvPr>
            <p:cNvSpPr/>
            <p:nvPr/>
          </p:nvSpPr>
          <p:spPr>
            <a:xfrm>
              <a:off x="10830715" y="5784469"/>
              <a:ext cx="10286" cy="10286"/>
            </a:xfrm>
            <a:custGeom>
              <a:avLst/>
              <a:gdLst>
                <a:gd name="connsiteX0" fmla="*/ 10287 w 10286"/>
                <a:gd name="connsiteY0" fmla="*/ 5144 h 10286"/>
                <a:gd name="connsiteX1" fmla="*/ 5144 w 10286"/>
                <a:gd name="connsiteY1" fmla="*/ 10287 h 10286"/>
                <a:gd name="connsiteX2" fmla="*/ 0 w 10286"/>
                <a:gd name="connsiteY2" fmla="*/ 5144 h 10286"/>
                <a:gd name="connsiteX3" fmla="*/ 5144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0EAC645B-E3B9-8148-804E-4364A72B6694}"/>
                </a:ext>
              </a:extLst>
            </p:cNvPr>
            <p:cNvSpPr/>
            <p:nvPr/>
          </p:nvSpPr>
          <p:spPr>
            <a:xfrm>
              <a:off x="10481021" y="1931796"/>
              <a:ext cx="10286" cy="10287"/>
            </a:xfrm>
            <a:custGeom>
              <a:avLst/>
              <a:gdLst>
                <a:gd name="connsiteX0" fmla="*/ 10287 w 10286"/>
                <a:gd name="connsiteY0" fmla="*/ 5143 h 10287"/>
                <a:gd name="connsiteX1" fmla="*/ 5143 w 10286"/>
                <a:gd name="connsiteY1" fmla="*/ 10287 h 10287"/>
                <a:gd name="connsiteX2" fmla="*/ 0 w 10286"/>
                <a:gd name="connsiteY2" fmla="*/ 5143 h 10287"/>
                <a:gd name="connsiteX3" fmla="*/ 5143 w 10286"/>
                <a:gd name="connsiteY3" fmla="*/ 0 h 10287"/>
                <a:gd name="connsiteX4" fmla="*/ 10287 w 10286"/>
                <a:gd name="connsiteY4" fmla="*/ 5143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7">
                  <a:moveTo>
                    <a:pt x="10287" y="5143"/>
                  </a:moveTo>
                  <a:cubicBezTo>
                    <a:pt x="10287" y="7984"/>
                    <a:pt x="7984" y="10287"/>
                    <a:pt x="5143" y="10287"/>
                  </a:cubicBezTo>
                  <a:cubicBezTo>
                    <a:pt x="2303" y="10287"/>
                    <a:pt x="0" y="7984"/>
                    <a:pt x="0" y="5143"/>
                  </a:cubicBezTo>
                  <a:cubicBezTo>
                    <a:pt x="0" y="2303"/>
                    <a:pt x="2303" y="0"/>
                    <a:pt x="5143" y="0"/>
                  </a:cubicBezTo>
                  <a:cubicBezTo>
                    <a:pt x="7984" y="0"/>
                    <a:pt x="10287" y="2303"/>
                    <a:pt x="10287" y="514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8D5AAE03-2075-A449-A759-BC3AED6ECDD9}"/>
                </a:ext>
              </a:extLst>
            </p:cNvPr>
            <p:cNvSpPr/>
            <p:nvPr/>
          </p:nvSpPr>
          <p:spPr>
            <a:xfrm>
              <a:off x="6904002" y="604393"/>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B1EFD1B0-EB75-474B-9280-F0C6D63EA9E7}"/>
                </a:ext>
              </a:extLst>
            </p:cNvPr>
            <p:cNvSpPr/>
            <p:nvPr/>
          </p:nvSpPr>
          <p:spPr>
            <a:xfrm>
              <a:off x="8494042" y="643636"/>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3CDAF6B4-1208-FA4A-AED7-2AFDB1860075}"/>
                </a:ext>
              </a:extLst>
            </p:cNvPr>
            <p:cNvSpPr/>
            <p:nvPr/>
          </p:nvSpPr>
          <p:spPr>
            <a:xfrm>
              <a:off x="9455242" y="383673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B02FFD57-A48D-3B4D-BB40-9B2397624B8E}"/>
                </a:ext>
              </a:extLst>
            </p:cNvPr>
            <p:cNvSpPr/>
            <p:nvPr/>
          </p:nvSpPr>
          <p:spPr>
            <a:xfrm>
              <a:off x="9928571" y="356114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C99760F5-7F37-5C43-9ADC-D1D1F647580F}"/>
                </a:ext>
              </a:extLst>
            </p:cNvPr>
            <p:cNvSpPr/>
            <p:nvPr/>
          </p:nvSpPr>
          <p:spPr>
            <a:xfrm>
              <a:off x="8548357" y="6850908"/>
              <a:ext cx="10533" cy="7091"/>
            </a:xfrm>
            <a:custGeom>
              <a:avLst/>
              <a:gdLst>
                <a:gd name="connsiteX0" fmla="*/ 359 w 10533"/>
                <a:gd name="connsiteY0" fmla="*/ 7091 h 7091"/>
                <a:gd name="connsiteX1" fmla="*/ 3311 w 10533"/>
                <a:gd name="connsiteY1" fmla="*/ 360 h 7091"/>
                <a:gd name="connsiteX2" fmla="*/ 8677 w 10533"/>
                <a:gd name="connsiteY2" fmla="*/ 1313 h 7091"/>
                <a:gd name="connsiteX3" fmla="*/ 10201 w 10533"/>
                <a:gd name="connsiteY3" fmla="*/ 7091 h 7091"/>
              </a:gdLst>
              <a:ahLst/>
              <a:cxnLst>
                <a:cxn ang="0">
                  <a:pos x="connsiteX0" y="connsiteY0"/>
                </a:cxn>
                <a:cxn ang="0">
                  <a:pos x="connsiteX1" y="connsiteY1"/>
                </a:cxn>
                <a:cxn ang="0">
                  <a:pos x="connsiteX2" y="connsiteY2"/>
                </a:cxn>
                <a:cxn ang="0">
                  <a:pos x="connsiteX3" y="connsiteY3"/>
                </a:cxn>
              </a:cxnLst>
              <a:rect l="l" t="t" r="r" b="b"/>
              <a:pathLst>
                <a:path w="10533" h="7091">
                  <a:moveTo>
                    <a:pt x="359" y="7091"/>
                  </a:moveTo>
                  <a:cubicBezTo>
                    <a:pt x="-689" y="4424"/>
                    <a:pt x="638" y="1376"/>
                    <a:pt x="3311" y="360"/>
                  </a:cubicBezTo>
                  <a:cubicBezTo>
                    <a:pt x="5140" y="-338"/>
                    <a:pt x="7217" y="-21"/>
                    <a:pt x="8677" y="1313"/>
                  </a:cubicBezTo>
                  <a:cubicBezTo>
                    <a:pt x="10366" y="2710"/>
                    <a:pt x="10976" y="5060"/>
                    <a:pt x="10201" y="70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E33B12B4-D316-E144-BDC0-ED3EDA2EED7D}"/>
                </a:ext>
              </a:extLst>
            </p:cNvPr>
            <p:cNvSpPr/>
            <p:nvPr/>
          </p:nvSpPr>
          <p:spPr>
            <a:xfrm>
              <a:off x="7623605" y="1551212"/>
              <a:ext cx="239165" cy="822767"/>
            </a:xfrm>
            <a:custGeom>
              <a:avLst/>
              <a:gdLst>
                <a:gd name="connsiteX0" fmla="*/ 239120 w 239165"/>
                <a:gd name="connsiteY0" fmla="*/ 3014 h 822767"/>
                <a:gd name="connsiteX1" fmla="*/ 5059 w 239165"/>
                <a:gd name="connsiteY1" fmla="*/ 820957 h 822767"/>
                <a:gd name="connsiteX2" fmla="*/ 1884 w 239165"/>
                <a:gd name="connsiteY2" fmla="*/ 822672 h 822767"/>
                <a:gd name="connsiteX3" fmla="*/ 87 w 239165"/>
                <a:gd name="connsiteY3" fmla="*/ 819560 h 822767"/>
                <a:gd name="connsiteX4" fmla="*/ 106 w 239165"/>
                <a:gd name="connsiteY4" fmla="*/ 819497 h 822767"/>
                <a:gd name="connsiteX5" fmla="*/ 234103 w 239165"/>
                <a:gd name="connsiteY5" fmla="*/ 1617 h 822767"/>
                <a:gd name="connsiteX6" fmla="*/ 237342 w 239165"/>
                <a:gd name="connsiteY6" fmla="*/ 156 h 822767"/>
                <a:gd name="connsiteX7" fmla="*/ 239120 w 239165"/>
                <a:gd name="connsiteY7" fmla="*/ 3014 h 82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165" h="822767">
                  <a:moveTo>
                    <a:pt x="239120" y="3014"/>
                  </a:moveTo>
                  <a:lnTo>
                    <a:pt x="5059" y="820957"/>
                  </a:lnTo>
                  <a:cubicBezTo>
                    <a:pt x="4633" y="822291"/>
                    <a:pt x="3230" y="823046"/>
                    <a:pt x="1884" y="822672"/>
                  </a:cubicBezTo>
                  <a:cubicBezTo>
                    <a:pt x="531" y="822310"/>
                    <a:pt x="-275" y="820913"/>
                    <a:pt x="87" y="819560"/>
                  </a:cubicBezTo>
                  <a:cubicBezTo>
                    <a:pt x="93" y="819541"/>
                    <a:pt x="99" y="819516"/>
                    <a:pt x="106" y="819497"/>
                  </a:cubicBezTo>
                  <a:lnTo>
                    <a:pt x="234103" y="1617"/>
                  </a:lnTo>
                  <a:cubicBezTo>
                    <a:pt x="234605" y="328"/>
                    <a:pt x="236046" y="-320"/>
                    <a:pt x="237342" y="156"/>
                  </a:cubicBezTo>
                  <a:cubicBezTo>
                    <a:pt x="238593" y="499"/>
                    <a:pt x="239367" y="1744"/>
                    <a:pt x="239120" y="301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26A27DA4-C248-7A4F-A559-D52E198005D1}"/>
                </a:ext>
              </a:extLst>
            </p:cNvPr>
            <p:cNvSpPr/>
            <p:nvPr/>
          </p:nvSpPr>
          <p:spPr>
            <a:xfrm>
              <a:off x="7857480" y="1550599"/>
              <a:ext cx="554960" cy="996549"/>
            </a:xfrm>
            <a:custGeom>
              <a:avLst/>
              <a:gdLst>
                <a:gd name="connsiteX0" fmla="*/ 5054 w 554960"/>
                <a:gd name="connsiteY0" fmla="*/ 1721 h 996549"/>
                <a:gd name="connsiteX1" fmla="*/ 554647 w 554960"/>
                <a:gd name="connsiteY1" fmla="*/ 992829 h 996549"/>
                <a:gd name="connsiteX2" fmla="*/ 553688 w 554960"/>
                <a:gd name="connsiteY2" fmla="*/ 996195 h 996549"/>
                <a:gd name="connsiteX3" fmla="*/ 553568 w 554960"/>
                <a:gd name="connsiteY3" fmla="*/ 996258 h 996549"/>
                <a:gd name="connsiteX4" fmla="*/ 550202 w 554960"/>
                <a:gd name="connsiteY4" fmla="*/ 995306 h 996549"/>
                <a:gd name="connsiteX5" fmla="*/ 546 w 554960"/>
                <a:gd name="connsiteY5" fmla="*/ 4198 h 996549"/>
                <a:gd name="connsiteX6" fmla="*/ 1016 w 554960"/>
                <a:gd name="connsiteY6" fmla="*/ 546 h 996549"/>
                <a:gd name="connsiteX7" fmla="*/ 4667 w 554960"/>
                <a:gd name="connsiteY7" fmla="*/ 1010 h 996549"/>
                <a:gd name="connsiteX8" fmla="*/ 5054 w 554960"/>
                <a:gd name="connsiteY8" fmla="*/ 1721 h 9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960" h="996549">
                  <a:moveTo>
                    <a:pt x="5054" y="1721"/>
                  </a:moveTo>
                  <a:lnTo>
                    <a:pt x="554647" y="992829"/>
                  </a:lnTo>
                  <a:cubicBezTo>
                    <a:pt x="555314" y="994023"/>
                    <a:pt x="554882" y="995534"/>
                    <a:pt x="553688" y="996195"/>
                  </a:cubicBezTo>
                  <a:cubicBezTo>
                    <a:pt x="553644" y="996220"/>
                    <a:pt x="553606" y="996239"/>
                    <a:pt x="553568" y="996258"/>
                  </a:cubicBezTo>
                  <a:cubicBezTo>
                    <a:pt x="552374" y="996887"/>
                    <a:pt x="550894" y="996468"/>
                    <a:pt x="550202" y="995306"/>
                  </a:cubicBezTo>
                  <a:lnTo>
                    <a:pt x="546" y="4198"/>
                  </a:lnTo>
                  <a:cubicBezTo>
                    <a:pt x="-337" y="3061"/>
                    <a:pt x="-127" y="1423"/>
                    <a:pt x="1016" y="546"/>
                  </a:cubicBezTo>
                  <a:cubicBezTo>
                    <a:pt x="2153" y="-336"/>
                    <a:pt x="3784" y="-127"/>
                    <a:pt x="4667" y="1010"/>
                  </a:cubicBezTo>
                  <a:cubicBezTo>
                    <a:pt x="4832" y="1226"/>
                    <a:pt x="4959" y="1467"/>
                    <a:pt x="5054" y="172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C2A04A1D-F41B-4D40-81A5-C665CD82533B}"/>
                </a:ext>
              </a:extLst>
            </p:cNvPr>
            <p:cNvSpPr/>
            <p:nvPr/>
          </p:nvSpPr>
          <p:spPr>
            <a:xfrm>
              <a:off x="7857719" y="1551315"/>
              <a:ext cx="798781" cy="757379"/>
            </a:xfrm>
            <a:custGeom>
              <a:avLst/>
              <a:gdLst>
                <a:gd name="connsiteX0" fmla="*/ 4308 w 798781"/>
                <a:gd name="connsiteY0" fmla="*/ 371 h 757379"/>
                <a:gd name="connsiteX1" fmla="*/ 798058 w 798781"/>
                <a:gd name="connsiteY1" fmla="*/ 753100 h 757379"/>
                <a:gd name="connsiteX2" fmla="*/ 798058 w 798781"/>
                <a:gd name="connsiteY2" fmla="*/ 756656 h 757379"/>
                <a:gd name="connsiteX3" fmla="*/ 794502 w 798781"/>
                <a:gd name="connsiteY3" fmla="*/ 756656 h 757379"/>
                <a:gd name="connsiteX4" fmla="*/ 815 w 798781"/>
                <a:gd name="connsiteY4" fmla="*/ 4435 h 757379"/>
                <a:gd name="connsiteX5" fmla="*/ 688 w 798781"/>
                <a:gd name="connsiteY5" fmla="*/ 815 h 757379"/>
                <a:gd name="connsiteX6" fmla="*/ 4308 w 798781"/>
                <a:gd name="connsiteY6" fmla="*/ 688 h 7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781" h="757379">
                  <a:moveTo>
                    <a:pt x="4308" y="371"/>
                  </a:moveTo>
                  <a:lnTo>
                    <a:pt x="798058" y="753100"/>
                  </a:lnTo>
                  <a:cubicBezTo>
                    <a:pt x="799023" y="754090"/>
                    <a:pt x="799023" y="755665"/>
                    <a:pt x="798058" y="756656"/>
                  </a:cubicBezTo>
                  <a:cubicBezTo>
                    <a:pt x="797067" y="757621"/>
                    <a:pt x="795492" y="757621"/>
                    <a:pt x="794502" y="756656"/>
                  </a:cubicBezTo>
                  <a:lnTo>
                    <a:pt x="815" y="4435"/>
                  </a:lnTo>
                  <a:cubicBezTo>
                    <a:pt x="-220" y="3470"/>
                    <a:pt x="-277" y="1850"/>
                    <a:pt x="688" y="815"/>
                  </a:cubicBezTo>
                  <a:cubicBezTo>
                    <a:pt x="1653" y="-220"/>
                    <a:pt x="3273" y="-277"/>
                    <a:pt x="4308" y="6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922B2FC7-F2BC-4342-8714-17D5A2791B0F}"/>
                </a:ext>
              </a:extLst>
            </p:cNvPr>
            <p:cNvSpPr/>
            <p:nvPr/>
          </p:nvSpPr>
          <p:spPr>
            <a:xfrm>
              <a:off x="11559944" y="2802848"/>
              <a:ext cx="634814" cy="315001"/>
            </a:xfrm>
            <a:custGeom>
              <a:avLst/>
              <a:gdLst>
                <a:gd name="connsiteX0" fmla="*/ 634814 w 634814"/>
                <a:gd name="connsiteY0" fmla="*/ 315001 h 315001"/>
                <a:gd name="connsiteX1" fmla="*/ 1402 w 634814"/>
                <a:gd name="connsiteY1" fmla="*/ 4867 h 315001"/>
                <a:gd name="connsiteX2" fmla="*/ 259 w 634814"/>
                <a:gd name="connsiteY2" fmla="*/ 1375 h 315001"/>
                <a:gd name="connsiteX3" fmla="*/ 3624 w 634814"/>
                <a:gd name="connsiteY3" fmla="*/ 232 h 315001"/>
                <a:gd name="connsiteX4" fmla="*/ 634814 w 634814"/>
                <a:gd name="connsiteY4" fmla="*/ 309032 h 31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814" h="315001">
                  <a:moveTo>
                    <a:pt x="634814" y="315001"/>
                  </a:moveTo>
                  <a:lnTo>
                    <a:pt x="1402" y="4867"/>
                  </a:lnTo>
                  <a:cubicBezTo>
                    <a:pt x="151" y="4194"/>
                    <a:pt x="-351" y="2658"/>
                    <a:pt x="259" y="1375"/>
                  </a:cubicBezTo>
                  <a:cubicBezTo>
                    <a:pt x="907" y="168"/>
                    <a:pt x="2380" y="-333"/>
                    <a:pt x="3624" y="232"/>
                  </a:cubicBezTo>
                  <a:lnTo>
                    <a:pt x="634814" y="309032"/>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F7983A0C-AE05-F54D-AF5A-E4F4C11DC36C}"/>
                </a:ext>
              </a:extLst>
            </p:cNvPr>
            <p:cNvSpPr/>
            <p:nvPr/>
          </p:nvSpPr>
          <p:spPr>
            <a:xfrm>
              <a:off x="11560146" y="2802800"/>
              <a:ext cx="411479" cy="663290"/>
            </a:xfrm>
            <a:custGeom>
              <a:avLst/>
              <a:gdLst>
                <a:gd name="connsiteX0" fmla="*/ 4756 w 411479"/>
                <a:gd name="connsiteY0" fmla="*/ 1042 h 663290"/>
                <a:gd name="connsiteX1" fmla="*/ 411156 w 411479"/>
                <a:gd name="connsiteY1" fmla="*/ 659473 h 663290"/>
                <a:gd name="connsiteX2" fmla="*/ 410204 w 411479"/>
                <a:gd name="connsiteY2" fmla="*/ 662966 h 663290"/>
                <a:gd name="connsiteX3" fmla="*/ 406838 w 411479"/>
                <a:gd name="connsiteY3" fmla="*/ 662140 h 663290"/>
                <a:gd name="connsiteX4" fmla="*/ 375 w 411479"/>
                <a:gd name="connsiteY4" fmla="*/ 3899 h 663290"/>
                <a:gd name="connsiteX5" fmla="*/ 1232 w 411479"/>
                <a:gd name="connsiteY5" fmla="*/ 375 h 663290"/>
                <a:gd name="connsiteX6" fmla="*/ 4756 w 411479"/>
                <a:gd name="connsiteY6" fmla="*/ 1232 h 66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79" h="663290">
                  <a:moveTo>
                    <a:pt x="4756" y="1042"/>
                  </a:moveTo>
                  <a:lnTo>
                    <a:pt x="411156" y="659473"/>
                  </a:lnTo>
                  <a:cubicBezTo>
                    <a:pt x="411836" y="660705"/>
                    <a:pt x="411410" y="662248"/>
                    <a:pt x="410204" y="662966"/>
                  </a:cubicBezTo>
                  <a:cubicBezTo>
                    <a:pt x="409042" y="663620"/>
                    <a:pt x="407569" y="663258"/>
                    <a:pt x="406838" y="662140"/>
                  </a:cubicBezTo>
                  <a:lnTo>
                    <a:pt x="375" y="3899"/>
                  </a:lnTo>
                  <a:cubicBezTo>
                    <a:pt x="-361" y="2686"/>
                    <a:pt x="20" y="1112"/>
                    <a:pt x="1232" y="375"/>
                  </a:cubicBezTo>
                  <a:cubicBezTo>
                    <a:pt x="2445" y="-362"/>
                    <a:pt x="4020" y="19"/>
                    <a:pt x="4756" y="123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CEA7DD2B-3D7E-6E4B-9F2F-8DB04996E5AD}"/>
                </a:ext>
              </a:extLst>
            </p:cNvPr>
            <p:cNvSpPr/>
            <p:nvPr/>
          </p:nvSpPr>
          <p:spPr>
            <a:xfrm>
              <a:off x="6900920" y="0"/>
              <a:ext cx="96173" cy="553373"/>
            </a:xfrm>
            <a:custGeom>
              <a:avLst/>
              <a:gdLst>
                <a:gd name="connsiteX0" fmla="*/ 90966 w 96173"/>
                <a:gd name="connsiteY0" fmla="*/ 0 h 553373"/>
                <a:gd name="connsiteX1" fmla="*/ 34 w 96173"/>
                <a:gd name="connsiteY1" fmla="*/ 550418 h 553373"/>
                <a:gd name="connsiteX2" fmla="*/ 2130 w 96173"/>
                <a:gd name="connsiteY2" fmla="*/ 553339 h 553373"/>
                <a:gd name="connsiteX3" fmla="*/ 5051 w 96173"/>
                <a:gd name="connsiteY3" fmla="*/ 551244 h 553373"/>
                <a:gd name="connsiteX4" fmla="*/ 96173 w 96173"/>
                <a:gd name="connsiteY4" fmla="*/ 0 h 553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73" h="553373">
                  <a:moveTo>
                    <a:pt x="90966" y="0"/>
                  </a:moveTo>
                  <a:lnTo>
                    <a:pt x="34" y="550418"/>
                  </a:lnTo>
                  <a:cubicBezTo>
                    <a:pt x="-194" y="551804"/>
                    <a:pt x="745" y="553111"/>
                    <a:pt x="2130" y="553339"/>
                  </a:cubicBezTo>
                  <a:cubicBezTo>
                    <a:pt x="3514" y="553567"/>
                    <a:pt x="4822" y="552629"/>
                    <a:pt x="5051" y="551244"/>
                  </a:cubicBezTo>
                  <a:lnTo>
                    <a:pt x="96173"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EBE17C11-D9FE-3745-B8E9-5BA954E0ED3E}"/>
                </a:ext>
              </a:extLst>
            </p:cNvPr>
            <p:cNvSpPr/>
            <p:nvPr/>
          </p:nvSpPr>
          <p:spPr>
            <a:xfrm>
              <a:off x="7011444" y="0"/>
              <a:ext cx="47022" cy="103724"/>
            </a:xfrm>
            <a:custGeom>
              <a:avLst/>
              <a:gdLst>
                <a:gd name="connsiteX0" fmla="*/ 5525 w 47022"/>
                <a:gd name="connsiteY0" fmla="*/ 0 h 103724"/>
                <a:gd name="connsiteX1" fmla="*/ 46863 w 47022"/>
                <a:gd name="connsiteY1" fmla="*/ 100267 h 103724"/>
                <a:gd name="connsiteX2" fmla="*/ 45403 w 47022"/>
                <a:gd name="connsiteY2" fmla="*/ 103569 h 103724"/>
                <a:gd name="connsiteX3" fmla="*/ 42164 w 47022"/>
                <a:gd name="connsiteY3" fmla="*/ 102235 h 103724"/>
                <a:gd name="connsiteX4" fmla="*/ 0 w 47022"/>
                <a:gd name="connsiteY4" fmla="*/ 0 h 10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22" h="103724">
                  <a:moveTo>
                    <a:pt x="5525" y="0"/>
                  </a:moveTo>
                  <a:lnTo>
                    <a:pt x="46863" y="100267"/>
                  </a:lnTo>
                  <a:cubicBezTo>
                    <a:pt x="47346" y="101581"/>
                    <a:pt x="46698" y="103039"/>
                    <a:pt x="45403" y="103569"/>
                  </a:cubicBezTo>
                  <a:cubicBezTo>
                    <a:pt x="44139" y="104025"/>
                    <a:pt x="42736" y="103448"/>
                    <a:pt x="42164" y="102235"/>
                  </a:cubicBezTo>
                  <a:lnTo>
                    <a:pt x="0"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A7590BE6-3748-954E-8798-D005D23DAC10}"/>
                </a:ext>
              </a:extLst>
            </p:cNvPr>
            <p:cNvSpPr/>
            <p:nvPr/>
          </p:nvSpPr>
          <p:spPr>
            <a:xfrm>
              <a:off x="6094734" y="0"/>
              <a:ext cx="760881" cy="165155"/>
            </a:xfrm>
            <a:custGeom>
              <a:avLst/>
              <a:gdLst>
                <a:gd name="connsiteX0" fmla="*/ 736942 w 760881"/>
                <a:gd name="connsiteY0" fmla="*/ 0 h 165155"/>
                <a:gd name="connsiteX1" fmla="*/ 2120 w 760881"/>
                <a:gd name="connsiteY1" fmla="*/ 159893 h 165155"/>
                <a:gd name="connsiteX2" fmla="*/ 56 w 760881"/>
                <a:gd name="connsiteY2" fmla="*/ 163036 h 165155"/>
                <a:gd name="connsiteX3" fmla="*/ 3199 w 760881"/>
                <a:gd name="connsiteY3" fmla="*/ 165100 h 165155"/>
                <a:gd name="connsiteX4" fmla="*/ 760881 w 760881"/>
                <a:gd name="connsiteY4" fmla="*/ 0 h 16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881" h="165155">
                  <a:moveTo>
                    <a:pt x="736942" y="0"/>
                  </a:moveTo>
                  <a:lnTo>
                    <a:pt x="2120" y="159893"/>
                  </a:lnTo>
                  <a:cubicBezTo>
                    <a:pt x="682" y="160191"/>
                    <a:pt x="-242" y="161599"/>
                    <a:pt x="56" y="163036"/>
                  </a:cubicBezTo>
                  <a:cubicBezTo>
                    <a:pt x="354" y="164474"/>
                    <a:pt x="1761" y="165398"/>
                    <a:pt x="3199" y="165100"/>
                  </a:cubicBezTo>
                  <a:lnTo>
                    <a:pt x="760881"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422202AD-2135-FA4F-92E7-4A0AEEFE0299}"/>
                </a:ext>
              </a:extLst>
            </p:cNvPr>
            <p:cNvSpPr/>
            <p:nvPr/>
          </p:nvSpPr>
          <p:spPr>
            <a:xfrm>
              <a:off x="11966521" y="3167760"/>
              <a:ext cx="228237" cy="298437"/>
            </a:xfrm>
            <a:custGeom>
              <a:avLst/>
              <a:gdLst>
                <a:gd name="connsiteX0" fmla="*/ 228238 w 228237"/>
                <a:gd name="connsiteY0" fmla="*/ 8319 h 298437"/>
                <a:gd name="connsiteX1" fmla="*/ 4591 w 228237"/>
                <a:gd name="connsiteY1" fmla="*/ 297434 h 298437"/>
                <a:gd name="connsiteX2" fmla="*/ 1003 w 228237"/>
                <a:gd name="connsiteY2" fmla="*/ 297911 h 298437"/>
                <a:gd name="connsiteX3" fmla="*/ 527 w 228237"/>
                <a:gd name="connsiteY3" fmla="*/ 294323 h 298437"/>
                <a:gd name="connsiteX4" fmla="*/ 228238 w 228237"/>
                <a:gd name="connsiteY4" fmla="*/ 0 h 29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37" h="298437">
                  <a:moveTo>
                    <a:pt x="228238" y="8319"/>
                  </a:moveTo>
                  <a:lnTo>
                    <a:pt x="4591" y="297434"/>
                  </a:lnTo>
                  <a:cubicBezTo>
                    <a:pt x="3734" y="298558"/>
                    <a:pt x="2127" y="298767"/>
                    <a:pt x="1003" y="297911"/>
                  </a:cubicBezTo>
                  <a:cubicBezTo>
                    <a:pt x="-121" y="297053"/>
                    <a:pt x="-330" y="295447"/>
                    <a:pt x="527" y="294323"/>
                  </a:cubicBezTo>
                  <a:lnTo>
                    <a:pt x="228238"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8CE8527C-C81F-8741-B894-EF48B917DEB4}"/>
                </a:ext>
              </a:extLst>
            </p:cNvPr>
            <p:cNvSpPr/>
            <p:nvPr/>
          </p:nvSpPr>
          <p:spPr>
            <a:xfrm>
              <a:off x="7623703" y="2368877"/>
              <a:ext cx="788799" cy="178355"/>
            </a:xfrm>
            <a:custGeom>
              <a:avLst/>
              <a:gdLst>
                <a:gd name="connsiteX0" fmla="*/ 785693 w 788799"/>
                <a:gd name="connsiteY0" fmla="*/ 178298 h 178355"/>
                <a:gd name="connsiteX1" fmla="*/ 1913 w 788799"/>
                <a:gd name="connsiteY1" fmla="*/ 5070 h 178355"/>
                <a:gd name="connsiteX2" fmla="*/ 71 w 788799"/>
                <a:gd name="connsiteY2" fmla="*/ 1958 h 178355"/>
                <a:gd name="connsiteX3" fmla="*/ 3056 w 788799"/>
                <a:gd name="connsiteY3" fmla="*/ 53 h 178355"/>
                <a:gd name="connsiteX4" fmla="*/ 786772 w 788799"/>
                <a:gd name="connsiteY4" fmla="*/ 173281 h 178355"/>
                <a:gd name="connsiteX5" fmla="*/ 788741 w 788799"/>
                <a:gd name="connsiteY5" fmla="*/ 176329 h 178355"/>
                <a:gd name="connsiteX6" fmla="*/ 785693 w 788799"/>
                <a:gd name="connsiteY6" fmla="*/ 178298 h 17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99" h="178355">
                  <a:moveTo>
                    <a:pt x="785693" y="178298"/>
                  </a:moveTo>
                  <a:lnTo>
                    <a:pt x="1913" y="5070"/>
                  </a:lnTo>
                  <a:cubicBezTo>
                    <a:pt x="560" y="4695"/>
                    <a:pt x="-253" y="3324"/>
                    <a:pt x="71" y="1958"/>
                  </a:cubicBezTo>
                  <a:cubicBezTo>
                    <a:pt x="389" y="618"/>
                    <a:pt x="1709" y="-226"/>
                    <a:pt x="3056" y="53"/>
                  </a:cubicBezTo>
                  <a:lnTo>
                    <a:pt x="786772" y="173281"/>
                  </a:lnTo>
                  <a:cubicBezTo>
                    <a:pt x="788157" y="173580"/>
                    <a:pt x="789040" y="174945"/>
                    <a:pt x="788741" y="176329"/>
                  </a:cubicBezTo>
                  <a:cubicBezTo>
                    <a:pt x="788443" y="177714"/>
                    <a:pt x="787077" y="178596"/>
                    <a:pt x="785693" y="17829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1061717F-634E-6342-9FD8-5CB6485A94E7}"/>
                </a:ext>
              </a:extLst>
            </p:cNvPr>
            <p:cNvSpPr/>
            <p:nvPr/>
          </p:nvSpPr>
          <p:spPr>
            <a:xfrm>
              <a:off x="6900921" y="98731"/>
              <a:ext cx="157524" cy="454684"/>
            </a:xfrm>
            <a:custGeom>
              <a:avLst/>
              <a:gdLst>
                <a:gd name="connsiteX0" fmla="*/ 160 w 157524"/>
                <a:gd name="connsiteY0" fmla="*/ 451306 h 454684"/>
                <a:gd name="connsiteX1" fmla="*/ 152560 w 157524"/>
                <a:gd name="connsiteY1" fmla="*/ 1726 h 454684"/>
                <a:gd name="connsiteX2" fmla="*/ 155799 w 157524"/>
                <a:gd name="connsiteY2" fmla="*/ 138 h 454684"/>
                <a:gd name="connsiteX3" fmla="*/ 157386 w 157524"/>
                <a:gd name="connsiteY3" fmla="*/ 3377 h 454684"/>
                <a:gd name="connsiteX4" fmla="*/ 4986 w 157524"/>
                <a:gd name="connsiteY4" fmla="*/ 452957 h 454684"/>
                <a:gd name="connsiteX5" fmla="*/ 1767 w 157524"/>
                <a:gd name="connsiteY5" fmla="*/ 454551 h 454684"/>
                <a:gd name="connsiteX6" fmla="*/ 1748 w 157524"/>
                <a:gd name="connsiteY6" fmla="*/ 454544 h 454684"/>
                <a:gd name="connsiteX7" fmla="*/ 109 w 157524"/>
                <a:gd name="connsiteY7" fmla="*/ 451447 h 454684"/>
                <a:gd name="connsiteX8" fmla="*/ 160 w 157524"/>
                <a:gd name="connsiteY8" fmla="*/ 451306 h 45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24" h="454684">
                  <a:moveTo>
                    <a:pt x="160" y="451306"/>
                  </a:moveTo>
                  <a:lnTo>
                    <a:pt x="152560" y="1726"/>
                  </a:lnTo>
                  <a:cubicBezTo>
                    <a:pt x="153017" y="393"/>
                    <a:pt x="154465" y="-318"/>
                    <a:pt x="155799" y="138"/>
                  </a:cubicBezTo>
                  <a:cubicBezTo>
                    <a:pt x="157132" y="594"/>
                    <a:pt x="157844" y="2044"/>
                    <a:pt x="157386" y="3377"/>
                  </a:cubicBezTo>
                  <a:lnTo>
                    <a:pt x="4986" y="452957"/>
                  </a:lnTo>
                  <a:cubicBezTo>
                    <a:pt x="4535" y="454286"/>
                    <a:pt x="3094" y="454999"/>
                    <a:pt x="1767" y="454551"/>
                  </a:cubicBezTo>
                  <a:cubicBezTo>
                    <a:pt x="1760" y="454548"/>
                    <a:pt x="1754" y="454547"/>
                    <a:pt x="1748" y="454544"/>
                  </a:cubicBezTo>
                  <a:cubicBezTo>
                    <a:pt x="440" y="454141"/>
                    <a:pt x="-291" y="452754"/>
                    <a:pt x="109" y="451447"/>
                  </a:cubicBezTo>
                  <a:cubicBezTo>
                    <a:pt x="129" y="451400"/>
                    <a:pt x="141" y="451353"/>
                    <a:pt x="160" y="45130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5862A04E-A2C7-5C4A-BB27-8D34711BF0D5}"/>
                </a:ext>
              </a:extLst>
            </p:cNvPr>
            <p:cNvSpPr/>
            <p:nvPr/>
          </p:nvSpPr>
          <p:spPr>
            <a:xfrm>
              <a:off x="10082270" y="5347628"/>
              <a:ext cx="154172" cy="955415"/>
            </a:xfrm>
            <a:custGeom>
              <a:avLst/>
              <a:gdLst>
                <a:gd name="connsiteX0" fmla="*/ 154149 w 154172"/>
                <a:gd name="connsiteY0" fmla="*/ 2945 h 955415"/>
                <a:gd name="connsiteX1" fmla="*/ 5051 w 154172"/>
                <a:gd name="connsiteY1" fmla="*/ 953286 h 955415"/>
                <a:gd name="connsiteX2" fmla="*/ 2129 w 154172"/>
                <a:gd name="connsiteY2" fmla="*/ 955381 h 955415"/>
                <a:gd name="connsiteX3" fmla="*/ 34 w 154172"/>
                <a:gd name="connsiteY3" fmla="*/ 952461 h 955415"/>
                <a:gd name="connsiteX4" fmla="*/ 34 w 154172"/>
                <a:gd name="connsiteY4" fmla="*/ 952461 h 955415"/>
                <a:gd name="connsiteX5" fmla="*/ 149069 w 154172"/>
                <a:gd name="connsiteY5" fmla="*/ 2183 h 955415"/>
                <a:gd name="connsiteX6" fmla="*/ 151990 w 154172"/>
                <a:gd name="connsiteY6" fmla="*/ 24 h 955415"/>
                <a:gd name="connsiteX7" fmla="*/ 154149 w 154172"/>
                <a:gd name="connsiteY7" fmla="*/ 2945 h 9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72" h="955415">
                  <a:moveTo>
                    <a:pt x="154149" y="2945"/>
                  </a:moveTo>
                  <a:lnTo>
                    <a:pt x="5051" y="953286"/>
                  </a:lnTo>
                  <a:cubicBezTo>
                    <a:pt x="4822" y="954670"/>
                    <a:pt x="3514" y="955610"/>
                    <a:pt x="2129" y="955381"/>
                  </a:cubicBezTo>
                  <a:cubicBezTo>
                    <a:pt x="745" y="955153"/>
                    <a:pt x="-194" y="953845"/>
                    <a:pt x="34" y="952461"/>
                  </a:cubicBezTo>
                  <a:lnTo>
                    <a:pt x="34" y="952461"/>
                  </a:lnTo>
                  <a:lnTo>
                    <a:pt x="149069" y="2183"/>
                  </a:lnTo>
                  <a:cubicBezTo>
                    <a:pt x="149297" y="792"/>
                    <a:pt x="150593" y="-167"/>
                    <a:pt x="151990" y="24"/>
                  </a:cubicBezTo>
                  <a:cubicBezTo>
                    <a:pt x="153380" y="252"/>
                    <a:pt x="154339" y="1548"/>
                    <a:pt x="154149" y="294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3C711F3F-5705-5E47-AFF1-FB66ECD63887}"/>
                </a:ext>
              </a:extLst>
            </p:cNvPr>
            <p:cNvSpPr/>
            <p:nvPr/>
          </p:nvSpPr>
          <p:spPr>
            <a:xfrm>
              <a:off x="7857752" y="1335496"/>
              <a:ext cx="474210" cy="220480"/>
            </a:xfrm>
            <a:custGeom>
              <a:avLst/>
              <a:gdLst>
                <a:gd name="connsiteX0" fmla="*/ 1417 w 474210"/>
                <a:gd name="connsiteY0" fmla="*/ 215745 h 220480"/>
                <a:gd name="connsiteX1" fmla="*/ 470618 w 474210"/>
                <a:gd name="connsiteY1" fmla="*/ 227 h 220480"/>
                <a:gd name="connsiteX2" fmla="*/ 473984 w 474210"/>
                <a:gd name="connsiteY2" fmla="*/ 1496 h 220480"/>
                <a:gd name="connsiteX3" fmla="*/ 472714 w 474210"/>
                <a:gd name="connsiteY3" fmla="*/ 4862 h 220480"/>
                <a:gd name="connsiteX4" fmla="*/ 472714 w 474210"/>
                <a:gd name="connsiteY4" fmla="*/ 4862 h 220480"/>
                <a:gd name="connsiteX5" fmla="*/ 3576 w 474210"/>
                <a:gd name="connsiteY5" fmla="*/ 220254 h 220480"/>
                <a:gd name="connsiteX6" fmla="*/ 210 w 474210"/>
                <a:gd name="connsiteY6" fmla="*/ 218990 h 220480"/>
                <a:gd name="connsiteX7" fmla="*/ 210 w 474210"/>
                <a:gd name="connsiteY7" fmla="*/ 218984 h 220480"/>
                <a:gd name="connsiteX8" fmla="*/ 1417 w 474210"/>
                <a:gd name="connsiteY8" fmla="*/ 215745 h 2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210" h="220480">
                  <a:moveTo>
                    <a:pt x="1417" y="215745"/>
                  </a:moveTo>
                  <a:lnTo>
                    <a:pt x="470618" y="227"/>
                  </a:lnTo>
                  <a:cubicBezTo>
                    <a:pt x="471901" y="-351"/>
                    <a:pt x="473406" y="214"/>
                    <a:pt x="473984" y="1496"/>
                  </a:cubicBezTo>
                  <a:cubicBezTo>
                    <a:pt x="474562" y="2779"/>
                    <a:pt x="473997" y="4284"/>
                    <a:pt x="472714" y="4862"/>
                  </a:cubicBezTo>
                  <a:lnTo>
                    <a:pt x="472714" y="4862"/>
                  </a:lnTo>
                  <a:lnTo>
                    <a:pt x="3576" y="220254"/>
                  </a:lnTo>
                  <a:cubicBezTo>
                    <a:pt x="2299" y="220832"/>
                    <a:pt x="794" y="220267"/>
                    <a:pt x="210" y="218990"/>
                  </a:cubicBezTo>
                  <a:cubicBezTo>
                    <a:pt x="210" y="218990"/>
                    <a:pt x="210" y="218984"/>
                    <a:pt x="210" y="218984"/>
                  </a:cubicBezTo>
                  <a:cubicBezTo>
                    <a:pt x="-329" y="217758"/>
                    <a:pt x="204" y="216317"/>
                    <a:pt x="1417" y="21574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3C1DCE10-B75B-F643-8AC0-A2F153B902A1}"/>
                </a:ext>
              </a:extLst>
            </p:cNvPr>
            <p:cNvSpPr/>
            <p:nvPr/>
          </p:nvSpPr>
          <p:spPr>
            <a:xfrm>
              <a:off x="7126397" y="1551005"/>
              <a:ext cx="736436" cy="289967"/>
            </a:xfrm>
            <a:custGeom>
              <a:avLst/>
              <a:gdLst>
                <a:gd name="connsiteX0" fmla="*/ 1633 w 736436"/>
                <a:gd name="connsiteY0" fmla="*/ 285033 h 289967"/>
                <a:gd name="connsiteX1" fmla="*/ 732962 w 736436"/>
                <a:gd name="connsiteY1" fmla="*/ 172 h 289967"/>
                <a:gd name="connsiteX2" fmla="*/ 736264 w 736436"/>
                <a:gd name="connsiteY2" fmla="*/ 1633 h 289967"/>
                <a:gd name="connsiteX3" fmla="*/ 734804 w 736436"/>
                <a:gd name="connsiteY3" fmla="*/ 4935 h 289967"/>
                <a:gd name="connsiteX4" fmla="*/ 3474 w 736436"/>
                <a:gd name="connsiteY4" fmla="*/ 289796 h 289967"/>
                <a:gd name="connsiteX5" fmla="*/ 172 w 736436"/>
                <a:gd name="connsiteY5" fmla="*/ 288335 h 289967"/>
                <a:gd name="connsiteX6" fmla="*/ 1633 w 736436"/>
                <a:gd name="connsiteY6" fmla="*/ 285033 h 28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36" h="289967">
                  <a:moveTo>
                    <a:pt x="1633" y="285033"/>
                  </a:moveTo>
                  <a:lnTo>
                    <a:pt x="732962" y="172"/>
                  </a:lnTo>
                  <a:cubicBezTo>
                    <a:pt x="734277" y="-336"/>
                    <a:pt x="735756" y="318"/>
                    <a:pt x="736264" y="1633"/>
                  </a:cubicBezTo>
                  <a:cubicBezTo>
                    <a:pt x="736772" y="2947"/>
                    <a:pt x="736118" y="4427"/>
                    <a:pt x="734804" y="4935"/>
                  </a:cubicBezTo>
                  <a:lnTo>
                    <a:pt x="3474" y="289796"/>
                  </a:lnTo>
                  <a:cubicBezTo>
                    <a:pt x="2160" y="290304"/>
                    <a:pt x="680" y="289650"/>
                    <a:pt x="172" y="288335"/>
                  </a:cubicBezTo>
                  <a:cubicBezTo>
                    <a:pt x="-336" y="287021"/>
                    <a:pt x="318" y="285541"/>
                    <a:pt x="1633" y="28503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4E44BC6B-0584-F442-8D16-21490813C5C4}"/>
                </a:ext>
              </a:extLst>
            </p:cNvPr>
            <p:cNvSpPr/>
            <p:nvPr/>
          </p:nvSpPr>
          <p:spPr>
            <a:xfrm>
              <a:off x="6094875" y="159736"/>
              <a:ext cx="810816" cy="393518"/>
            </a:xfrm>
            <a:custGeom>
              <a:avLst/>
              <a:gdLst>
                <a:gd name="connsiteX0" fmla="*/ 807476 w 810816"/>
                <a:gd name="connsiteY0" fmla="*/ 393412 h 393518"/>
                <a:gd name="connsiteX1" fmla="*/ 1470 w 810816"/>
                <a:gd name="connsiteY1" fmla="*/ 4982 h 393518"/>
                <a:gd name="connsiteX2" fmla="*/ 237 w 810816"/>
                <a:gd name="connsiteY2" fmla="*/ 1608 h 393518"/>
                <a:gd name="connsiteX3" fmla="*/ 264 w 810816"/>
                <a:gd name="connsiteY3" fmla="*/ 1553 h 393518"/>
                <a:gd name="connsiteX4" fmla="*/ 3591 w 810816"/>
                <a:gd name="connsiteY4" fmla="*/ 201 h 393518"/>
                <a:gd name="connsiteX5" fmla="*/ 3883 w 810816"/>
                <a:gd name="connsiteY5" fmla="*/ 347 h 393518"/>
                <a:gd name="connsiteX6" fmla="*/ 809698 w 810816"/>
                <a:gd name="connsiteY6" fmla="*/ 388776 h 393518"/>
                <a:gd name="connsiteX7" fmla="*/ 810352 w 810816"/>
                <a:gd name="connsiteY7" fmla="*/ 392399 h 393518"/>
                <a:gd name="connsiteX8" fmla="*/ 807476 w 810816"/>
                <a:gd name="connsiteY8" fmla="*/ 393412 h 39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16" h="393518">
                  <a:moveTo>
                    <a:pt x="807476" y="393412"/>
                  </a:moveTo>
                  <a:lnTo>
                    <a:pt x="1470" y="4982"/>
                  </a:lnTo>
                  <a:cubicBezTo>
                    <a:pt x="198" y="4391"/>
                    <a:pt x="-354" y="2880"/>
                    <a:pt x="237" y="1608"/>
                  </a:cubicBezTo>
                  <a:cubicBezTo>
                    <a:pt x="246" y="1590"/>
                    <a:pt x="255" y="1571"/>
                    <a:pt x="264" y="1553"/>
                  </a:cubicBezTo>
                  <a:cubicBezTo>
                    <a:pt x="809" y="261"/>
                    <a:pt x="2299" y="-345"/>
                    <a:pt x="3591" y="201"/>
                  </a:cubicBezTo>
                  <a:cubicBezTo>
                    <a:pt x="3692" y="243"/>
                    <a:pt x="3789" y="292"/>
                    <a:pt x="3883" y="347"/>
                  </a:cubicBezTo>
                  <a:lnTo>
                    <a:pt x="809698" y="388776"/>
                  </a:lnTo>
                  <a:cubicBezTo>
                    <a:pt x="810879" y="389596"/>
                    <a:pt x="811171" y="391218"/>
                    <a:pt x="810352" y="392399"/>
                  </a:cubicBezTo>
                  <a:cubicBezTo>
                    <a:pt x="809711" y="393322"/>
                    <a:pt x="808555" y="393730"/>
                    <a:pt x="807476" y="39341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85FEBEDD-F907-0843-8E35-61024FFA7283}"/>
                </a:ext>
              </a:extLst>
            </p:cNvPr>
            <p:cNvSpPr/>
            <p:nvPr/>
          </p:nvSpPr>
          <p:spPr>
            <a:xfrm>
              <a:off x="8407407" y="2303420"/>
              <a:ext cx="249465" cy="243682"/>
            </a:xfrm>
            <a:custGeom>
              <a:avLst/>
              <a:gdLst>
                <a:gd name="connsiteX0" fmla="*/ 248433 w 249465"/>
                <a:gd name="connsiteY0" fmla="*/ 4678 h 243682"/>
                <a:gd name="connsiteX1" fmla="*/ 4275 w 249465"/>
                <a:gd name="connsiteY1" fmla="*/ 242930 h 243682"/>
                <a:gd name="connsiteX2" fmla="*/ 776 w 249465"/>
                <a:gd name="connsiteY2" fmla="*/ 242987 h 243682"/>
                <a:gd name="connsiteX3" fmla="*/ 719 w 249465"/>
                <a:gd name="connsiteY3" fmla="*/ 242930 h 243682"/>
                <a:gd name="connsiteX4" fmla="*/ 719 w 249465"/>
                <a:gd name="connsiteY4" fmla="*/ 239438 h 243682"/>
                <a:gd name="connsiteX5" fmla="*/ 244813 w 249465"/>
                <a:gd name="connsiteY5" fmla="*/ 995 h 243682"/>
                <a:gd name="connsiteX6" fmla="*/ 248471 w 249465"/>
                <a:gd name="connsiteY6" fmla="*/ 557 h 243682"/>
                <a:gd name="connsiteX7" fmla="*/ 248909 w 249465"/>
                <a:gd name="connsiteY7" fmla="*/ 4208 h 243682"/>
                <a:gd name="connsiteX8" fmla="*/ 248433 w 249465"/>
                <a:gd name="connsiteY8" fmla="*/ 4678 h 24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65" h="243682">
                  <a:moveTo>
                    <a:pt x="248433" y="4678"/>
                  </a:moveTo>
                  <a:lnTo>
                    <a:pt x="4275" y="242930"/>
                  </a:lnTo>
                  <a:cubicBezTo>
                    <a:pt x="3323" y="243914"/>
                    <a:pt x="1754" y="243933"/>
                    <a:pt x="776" y="242987"/>
                  </a:cubicBezTo>
                  <a:cubicBezTo>
                    <a:pt x="757" y="242968"/>
                    <a:pt x="738" y="242949"/>
                    <a:pt x="719" y="242930"/>
                  </a:cubicBezTo>
                  <a:cubicBezTo>
                    <a:pt x="-240" y="241965"/>
                    <a:pt x="-240" y="240403"/>
                    <a:pt x="719" y="239438"/>
                  </a:cubicBezTo>
                  <a:lnTo>
                    <a:pt x="244813" y="995"/>
                  </a:lnTo>
                  <a:cubicBezTo>
                    <a:pt x="245702" y="-135"/>
                    <a:pt x="247334" y="-332"/>
                    <a:pt x="248471" y="557"/>
                  </a:cubicBezTo>
                  <a:cubicBezTo>
                    <a:pt x="249601" y="1439"/>
                    <a:pt x="249798" y="3078"/>
                    <a:pt x="248909" y="4208"/>
                  </a:cubicBezTo>
                  <a:cubicBezTo>
                    <a:pt x="248769" y="4386"/>
                    <a:pt x="248610" y="4545"/>
                    <a:pt x="248433" y="467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82609D53-B104-A840-8551-A73A4EE34C56}"/>
                </a:ext>
              </a:extLst>
            </p:cNvPr>
            <p:cNvSpPr/>
            <p:nvPr/>
          </p:nvSpPr>
          <p:spPr>
            <a:xfrm>
              <a:off x="10787805" y="2802630"/>
              <a:ext cx="777361" cy="485352"/>
            </a:xfrm>
            <a:custGeom>
              <a:avLst/>
              <a:gdLst>
                <a:gd name="connsiteX0" fmla="*/ 1191 w 777361"/>
                <a:gd name="connsiteY0" fmla="*/ 480637 h 485352"/>
                <a:gd name="connsiteX1" fmla="*/ 773541 w 777361"/>
                <a:gd name="connsiteY1" fmla="*/ 323 h 485352"/>
                <a:gd name="connsiteX2" fmla="*/ 777034 w 777361"/>
                <a:gd name="connsiteY2" fmla="*/ 1276 h 485352"/>
                <a:gd name="connsiteX3" fmla="*/ 776272 w 777361"/>
                <a:gd name="connsiteY3" fmla="*/ 4705 h 485352"/>
                <a:gd name="connsiteX4" fmla="*/ 3921 w 777361"/>
                <a:gd name="connsiteY4" fmla="*/ 484955 h 485352"/>
                <a:gd name="connsiteX5" fmla="*/ 397 w 777361"/>
                <a:gd name="connsiteY5" fmla="*/ 484162 h 485352"/>
                <a:gd name="connsiteX6" fmla="*/ 1191 w 777361"/>
                <a:gd name="connsiteY6" fmla="*/ 480637 h 48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361" h="485352">
                  <a:moveTo>
                    <a:pt x="1191" y="480637"/>
                  </a:moveTo>
                  <a:lnTo>
                    <a:pt x="773541" y="323"/>
                  </a:lnTo>
                  <a:cubicBezTo>
                    <a:pt x="774773" y="-356"/>
                    <a:pt x="776316" y="69"/>
                    <a:pt x="777034" y="1276"/>
                  </a:cubicBezTo>
                  <a:cubicBezTo>
                    <a:pt x="777675" y="2451"/>
                    <a:pt x="777351" y="3911"/>
                    <a:pt x="776272" y="4705"/>
                  </a:cubicBezTo>
                  <a:lnTo>
                    <a:pt x="3921" y="484955"/>
                  </a:lnTo>
                  <a:cubicBezTo>
                    <a:pt x="2727" y="485711"/>
                    <a:pt x="1153" y="485356"/>
                    <a:pt x="397" y="484162"/>
                  </a:cubicBezTo>
                  <a:cubicBezTo>
                    <a:pt x="-359" y="482968"/>
                    <a:pt x="-3" y="481393"/>
                    <a:pt x="1191" y="48063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DE3FA700-30F9-5C4E-AA52-2C7ECAB64A70}"/>
                </a:ext>
              </a:extLst>
            </p:cNvPr>
            <p:cNvSpPr/>
            <p:nvPr/>
          </p:nvSpPr>
          <p:spPr>
            <a:xfrm>
              <a:off x="9499898" y="5586370"/>
              <a:ext cx="587415" cy="717010"/>
            </a:xfrm>
            <a:custGeom>
              <a:avLst/>
              <a:gdLst>
                <a:gd name="connsiteX0" fmla="*/ 4429 w 587415"/>
                <a:gd name="connsiteY0" fmla="*/ 804 h 717010"/>
                <a:gd name="connsiteX1" fmla="*/ 586660 w 587415"/>
                <a:gd name="connsiteY1" fmla="*/ 712829 h 717010"/>
                <a:gd name="connsiteX2" fmla="*/ 586686 w 587415"/>
                <a:gd name="connsiteY2" fmla="*/ 716423 h 717010"/>
                <a:gd name="connsiteX3" fmla="*/ 586660 w 587415"/>
                <a:gd name="connsiteY3" fmla="*/ 716449 h 717010"/>
                <a:gd name="connsiteX4" fmla="*/ 583041 w 587415"/>
                <a:gd name="connsiteY4" fmla="*/ 716068 h 717010"/>
                <a:gd name="connsiteX5" fmla="*/ 492 w 587415"/>
                <a:gd name="connsiteY5" fmla="*/ 4042 h 717010"/>
                <a:gd name="connsiteX6" fmla="*/ 1000 w 587415"/>
                <a:gd name="connsiteY6" fmla="*/ 575 h 717010"/>
                <a:gd name="connsiteX7" fmla="*/ 1126 w 587415"/>
                <a:gd name="connsiteY7" fmla="*/ 486 h 717010"/>
                <a:gd name="connsiteX8" fmla="*/ 4429 w 587415"/>
                <a:gd name="connsiteY8" fmla="*/ 804 h 7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15" h="717010">
                  <a:moveTo>
                    <a:pt x="4429" y="804"/>
                  </a:moveTo>
                  <a:lnTo>
                    <a:pt x="586660" y="712829"/>
                  </a:lnTo>
                  <a:cubicBezTo>
                    <a:pt x="587657" y="713814"/>
                    <a:pt x="587670" y="715420"/>
                    <a:pt x="586686" y="716423"/>
                  </a:cubicBezTo>
                  <a:cubicBezTo>
                    <a:pt x="586679" y="716430"/>
                    <a:pt x="586666" y="716442"/>
                    <a:pt x="586660" y="716449"/>
                  </a:cubicBezTo>
                  <a:cubicBezTo>
                    <a:pt x="585549" y="717325"/>
                    <a:pt x="583942" y="717160"/>
                    <a:pt x="583041" y="716068"/>
                  </a:cubicBezTo>
                  <a:lnTo>
                    <a:pt x="492" y="4042"/>
                  </a:lnTo>
                  <a:cubicBezTo>
                    <a:pt x="-328" y="2943"/>
                    <a:pt x="-99" y="1394"/>
                    <a:pt x="1000" y="575"/>
                  </a:cubicBezTo>
                  <a:cubicBezTo>
                    <a:pt x="1038" y="543"/>
                    <a:pt x="1082" y="518"/>
                    <a:pt x="1126" y="486"/>
                  </a:cubicBezTo>
                  <a:cubicBezTo>
                    <a:pt x="2149" y="-270"/>
                    <a:pt x="3571" y="-130"/>
                    <a:pt x="4429" y="8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84C044D5-E7CE-3948-8940-E3FB9713FF40}"/>
                </a:ext>
              </a:extLst>
            </p:cNvPr>
            <p:cNvSpPr/>
            <p:nvPr/>
          </p:nvSpPr>
          <p:spPr>
            <a:xfrm>
              <a:off x="9267336" y="4365520"/>
              <a:ext cx="508525" cy="625683"/>
            </a:xfrm>
            <a:custGeom>
              <a:avLst/>
              <a:gdLst>
                <a:gd name="connsiteX0" fmla="*/ 580 w 508525"/>
                <a:gd name="connsiteY0" fmla="*/ 621515 h 625683"/>
                <a:gd name="connsiteX1" fmla="*/ 504008 w 508525"/>
                <a:gd name="connsiteY1" fmla="*/ 930 h 625683"/>
                <a:gd name="connsiteX2" fmla="*/ 507596 w 508525"/>
                <a:gd name="connsiteY2" fmla="*/ 581 h 625683"/>
                <a:gd name="connsiteX3" fmla="*/ 507945 w 508525"/>
                <a:gd name="connsiteY3" fmla="*/ 4168 h 625683"/>
                <a:gd name="connsiteX4" fmla="*/ 4518 w 508525"/>
                <a:gd name="connsiteY4" fmla="*/ 624754 h 625683"/>
                <a:gd name="connsiteX5" fmla="*/ 930 w 508525"/>
                <a:gd name="connsiteY5" fmla="*/ 625103 h 625683"/>
                <a:gd name="connsiteX6" fmla="*/ 580 w 508525"/>
                <a:gd name="connsiteY6" fmla="*/ 621515 h 62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525" h="625683">
                  <a:moveTo>
                    <a:pt x="580" y="621515"/>
                  </a:moveTo>
                  <a:lnTo>
                    <a:pt x="504008" y="930"/>
                  </a:lnTo>
                  <a:cubicBezTo>
                    <a:pt x="504904" y="-156"/>
                    <a:pt x="506511" y="-315"/>
                    <a:pt x="507596" y="581"/>
                  </a:cubicBezTo>
                  <a:cubicBezTo>
                    <a:pt x="508682" y="1476"/>
                    <a:pt x="508841" y="3082"/>
                    <a:pt x="507945" y="4168"/>
                  </a:cubicBezTo>
                  <a:lnTo>
                    <a:pt x="4518" y="624754"/>
                  </a:lnTo>
                  <a:cubicBezTo>
                    <a:pt x="3622" y="625840"/>
                    <a:pt x="2016" y="625998"/>
                    <a:pt x="930" y="625103"/>
                  </a:cubicBezTo>
                  <a:cubicBezTo>
                    <a:pt x="-156" y="624208"/>
                    <a:pt x="-315" y="622601"/>
                    <a:pt x="580" y="6215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49ECF236-45FB-D547-8F8E-AA8DAD92469F}"/>
                </a:ext>
              </a:extLst>
            </p:cNvPr>
            <p:cNvSpPr/>
            <p:nvPr/>
          </p:nvSpPr>
          <p:spPr>
            <a:xfrm>
              <a:off x="8407349" y="2147554"/>
              <a:ext cx="788192" cy="399636"/>
            </a:xfrm>
            <a:custGeom>
              <a:avLst/>
              <a:gdLst>
                <a:gd name="connsiteX0" fmla="*/ 786780 w 788192"/>
                <a:gd name="connsiteY0" fmla="*/ 5095 h 399636"/>
                <a:gd name="connsiteX1" fmla="*/ 3699 w 788192"/>
                <a:gd name="connsiteY1" fmla="*/ 399367 h 399636"/>
                <a:gd name="connsiteX2" fmla="*/ 269 w 788192"/>
                <a:gd name="connsiteY2" fmla="*/ 398224 h 399636"/>
                <a:gd name="connsiteX3" fmla="*/ 1412 w 788192"/>
                <a:gd name="connsiteY3" fmla="*/ 394795 h 399636"/>
                <a:gd name="connsiteX4" fmla="*/ 784494 w 788192"/>
                <a:gd name="connsiteY4" fmla="*/ 269 h 399636"/>
                <a:gd name="connsiteX5" fmla="*/ 787924 w 788192"/>
                <a:gd name="connsiteY5" fmla="*/ 1413 h 399636"/>
                <a:gd name="connsiteX6" fmla="*/ 786780 w 788192"/>
                <a:gd name="connsiteY6" fmla="*/ 4841 h 3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192" h="399636">
                  <a:moveTo>
                    <a:pt x="786780" y="5095"/>
                  </a:moveTo>
                  <a:lnTo>
                    <a:pt x="3699" y="399367"/>
                  </a:lnTo>
                  <a:cubicBezTo>
                    <a:pt x="2435" y="399996"/>
                    <a:pt x="898" y="399488"/>
                    <a:pt x="269" y="398224"/>
                  </a:cubicBezTo>
                  <a:cubicBezTo>
                    <a:pt x="-359" y="396960"/>
                    <a:pt x="149" y="395424"/>
                    <a:pt x="1412" y="394795"/>
                  </a:cubicBezTo>
                  <a:lnTo>
                    <a:pt x="784494" y="269"/>
                  </a:lnTo>
                  <a:cubicBezTo>
                    <a:pt x="785758" y="-359"/>
                    <a:pt x="787295" y="149"/>
                    <a:pt x="787924" y="1413"/>
                  </a:cubicBezTo>
                  <a:cubicBezTo>
                    <a:pt x="788552" y="2676"/>
                    <a:pt x="788044" y="4213"/>
                    <a:pt x="786780" y="484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E13E0783-FA5A-7F4E-8A44-7817E66A7E22}"/>
                </a:ext>
              </a:extLst>
            </p:cNvPr>
            <p:cNvSpPr/>
            <p:nvPr/>
          </p:nvSpPr>
          <p:spPr>
            <a:xfrm>
              <a:off x="10787942" y="3282936"/>
              <a:ext cx="1183599" cy="183287"/>
            </a:xfrm>
            <a:custGeom>
              <a:avLst/>
              <a:gdLst>
                <a:gd name="connsiteX0" fmla="*/ 2832 w 1183599"/>
                <a:gd name="connsiteY0" fmla="*/ 14 h 183287"/>
                <a:gd name="connsiteX1" fmla="*/ 1181519 w 1183599"/>
                <a:gd name="connsiteY1" fmla="*/ 178258 h 183287"/>
                <a:gd name="connsiteX2" fmla="*/ 1183557 w 1183599"/>
                <a:gd name="connsiteY2" fmla="*/ 181218 h 183287"/>
                <a:gd name="connsiteX3" fmla="*/ 1183551 w 1183599"/>
                <a:gd name="connsiteY3" fmla="*/ 181243 h 183287"/>
                <a:gd name="connsiteX4" fmla="*/ 1180757 w 1183599"/>
                <a:gd name="connsiteY4" fmla="*/ 183275 h 183287"/>
                <a:gd name="connsiteX5" fmla="*/ 2070 w 1183599"/>
                <a:gd name="connsiteY5" fmla="*/ 5030 h 183287"/>
                <a:gd name="connsiteX6" fmla="*/ 38 w 1183599"/>
                <a:gd name="connsiteY6" fmla="*/ 1982 h 183287"/>
                <a:gd name="connsiteX7" fmla="*/ 2832 w 1183599"/>
                <a:gd name="connsiteY7" fmla="*/ 14 h 18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599" h="183287">
                  <a:moveTo>
                    <a:pt x="2832" y="14"/>
                  </a:moveTo>
                  <a:lnTo>
                    <a:pt x="1181519" y="178258"/>
                  </a:lnTo>
                  <a:cubicBezTo>
                    <a:pt x="1182897" y="178512"/>
                    <a:pt x="1183811" y="179839"/>
                    <a:pt x="1183557" y="181218"/>
                  </a:cubicBezTo>
                  <a:cubicBezTo>
                    <a:pt x="1183557" y="181224"/>
                    <a:pt x="1183551" y="181237"/>
                    <a:pt x="1183551" y="181243"/>
                  </a:cubicBezTo>
                  <a:cubicBezTo>
                    <a:pt x="1183265" y="182532"/>
                    <a:pt x="1182065" y="183402"/>
                    <a:pt x="1180757" y="183275"/>
                  </a:cubicBezTo>
                  <a:lnTo>
                    <a:pt x="2070" y="5030"/>
                  </a:lnTo>
                  <a:cubicBezTo>
                    <a:pt x="692" y="4713"/>
                    <a:pt x="-198" y="3380"/>
                    <a:pt x="38" y="1982"/>
                  </a:cubicBezTo>
                  <a:cubicBezTo>
                    <a:pt x="349" y="719"/>
                    <a:pt x="1543" y="-119"/>
                    <a:pt x="2832" y="1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C41ED989-4A48-484B-BC99-3E5819E18C73}"/>
                </a:ext>
              </a:extLst>
            </p:cNvPr>
            <p:cNvSpPr/>
            <p:nvPr/>
          </p:nvSpPr>
          <p:spPr>
            <a:xfrm>
              <a:off x="7053731" y="0"/>
              <a:ext cx="176597" cy="103802"/>
            </a:xfrm>
            <a:custGeom>
              <a:avLst/>
              <a:gdLst>
                <a:gd name="connsiteX0" fmla="*/ 176598 w 176597"/>
                <a:gd name="connsiteY0" fmla="*/ 0 h 103802"/>
                <a:gd name="connsiteX1" fmla="*/ 3878 w 176597"/>
                <a:gd name="connsiteY1" fmla="*/ 103442 h 103802"/>
                <a:gd name="connsiteX2" fmla="*/ 392 w 176597"/>
                <a:gd name="connsiteY2" fmla="*/ 102567 h 103802"/>
                <a:gd name="connsiteX3" fmla="*/ 385 w 176597"/>
                <a:gd name="connsiteY3" fmla="*/ 102553 h 103802"/>
                <a:gd name="connsiteX4" fmla="*/ 1148 w 176597"/>
                <a:gd name="connsiteY4" fmla="*/ 99134 h 103802"/>
                <a:gd name="connsiteX5" fmla="*/ 1274 w 176597"/>
                <a:gd name="connsiteY5" fmla="*/ 99060 h 103802"/>
                <a:gd name="connsiteX6" fmla="*/ 166629 w 176597"/>
                <a:gd name="connsiteY6" fmla="*/ 0 h 10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7" h="103802">
                  <a:moveTo>
                    <a:pt x="176598" y="0"/>
                  </a:moveTo>
                  <a:lnTo>
                    <a:pt x="3878" y="103442"/>
                  </a:lnTo>
                  <a:cubicBezTo>
                    <a:pt x="2671" y="104162"/>
                    <a:pt x="1116" y="103770"/>
                    <a:pt x="392" y="102567"/>
                  </a:cubicBezTo>
                  <a:cubicBezTo>
                    <a:pt x="392" y="102562"/>
                    <a:pt x="385" y="102558"/>
                    <a:pt x="385" y="102553"/>
                  </a:cubicBezTo>
                  <a:cubicBezTo>
                    <a:pt x="-345" y="101398"/>
                    <a:pt x="-8" y="99868"/>
                    <a:pt x="1148" y="99134"/>
                  </a:cubicBezTo>
                  <a:cubicBezTo>
                    <a:pt x="1192" y="99108"/>
                    <a:pt x="1230" y="99083"/>
                    <a:pt x="1274" y="99060"/>
                  </a:cubicBezTo>
                  <a:lnTo>
                    <a:pt x="166629"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8C454AE9-2C84-F34E-8199-F66D8855FD57}"/>
                </a:ext>
              </a:extLst>
            </p:cNvPr>
            <p:cNvSpPr/>
            <p:nvPr/>
          </p:nvSpPr>
          <p:spPr>
            <a:xfrm>
              <a:off x="7126389" y="1835858"/>
              <a:ext cx="502391" cy="538141"/>
            </a:xfrm>
            <a:custGeom>
              <a:avLst/>
              <a:gdLst>
                <a:gd name="connsiteX0" fmla="*/ 4435 w 502391"/>
                <a:gd name="connsiteY0" fmla="*/ 815 h 538141"/>
                <a:gd name="connsiteX1" fmla="*/ 501703 w 502391"/>
                <a:gd name="connsiteY1" fmla="*/ 533834 h 538141"/>
                <a:gd name="connsiteX2" fmla="*/ 501576 w 502391"/>
                <a:gd name="connsiteY2" fmla="*/ 537454 h 538141"/>
                <a:gd name="connsiteX3" fmla="*/ 497957 w 502391"/>
                <a:gd name="connsiteY3" fmla="*/ 537327 h 538141"/>
                <a:gd name="connsiteX4" fmla="*/ 688 w 502391"/>
                <a:gd name="connsiteY4" fmla="*/ 4308 h 538141"/>
                <a:gd name="connsiteX5" fmla="*/ 815 w 502391"/>
                <a:gd name="connsiteY5" fmla="*/ 688 h 538141"/>
                <a:gd name="connsiteX6" fmla="*/ 4435 w 502391"/>
                <a:gd name="connsiteY6" fmla="*/ 815 h 5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91" h="538141">
                  <a:moveTo>
                    <a:pt x="4435" y="815"/>
                  </a:moveTo>
                  <a:lnTo>
                    <a:pt x="501703" y="533834"/>
                  </a:lnTo>
                  <a:cubicBezTo>
                    <a:pt x="502668" y="534869"/>
                    <a:pt x="502611" y="536488"/>
                    <a:pt x="501576" y="537454"/>
                  </a:cubicBezTo>
                  <a:cubicBezTo>
                    <a:pt x="500541" y="538419"/>
                    <a:pt x="498922" y="538362"/>
                    <a:pt x="497957" y="537327"/>
                  </a:cubicBezTo>
                  <a:lnTo>
                    <a:pt x="688" y="4308"/>
                  </a:lnTo>
                  <a:cubicBezTo>
                    <a:pt x="-277" y="3273"/>
                    <a:pt x="-220" y="1653"/>
                    <a:pt x="815" y="688"/>
                  </a:cubicBezTo>
                  <a:cubicBezTo>
                    <a:pt x="1850" y="-277"/>
                    <a:pt x="3470" y="-220"/>
                    <a:pt x="4435" y="8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DE9F2DF8-C574-1B4D-BF56-CCC41733747A}"/>
                </a:ext>
              </a:extLst>
            </p:cNvPr>
            <p:cNvSpPr/>
            <p:nvPr/>
          </p:nvSpPr>
          <p:spPr>
            <a:xfrm>
              <a:off x="7053434" y="0"/>
              <a:ext cx="86724" cy="103812"/>
            </a:xfrm>
            <a:custGeom>
              <a:avLst/>
              <a:gdLst>
                <a:gd name="connsiteX0" fmla="*/ 86725 w 86724"/>
                <a:gd name="connsiteY0" fmla="*/ 0 h 103812"/>
                <a:gd name="connsiteX1" fmla="*/ 4556 w 86724"/>
                <a:gd name="connsiteY1" fmla="*/ 102870 h 103812"/>
                <a:gd name="connsiteX2" fmla="*/ 936 w 86724"/>
                <a:gd name="connsiteY2" fmla="*/ 103251 h 103812"/>
                <a:gd name="connsiteX3" fmla="*/ 555 w 86724"/>
                <a:gd name="connsiteY3" fmla="*/ 99695 h 103812"/>
                <a:gd name="connsiteX4" fmla="*/ 79867 w 86724"/>
                <a:gd name="connsiteY4" fmla="*/ 0 h 10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4" h="103812">
                  <a:moveTo>
                    <a:pt x="86725" y="0"/>
                  </a:moveTo>
                  <a:lnTo>
                    <a:pt x="4556" y="102870"/>
                  </a:lnTo>
                  <a:cubicBezTo>
                    <a:pt x="3654" y="103959"/>
                    <a:pt x="2047" y="104129"/>
                    <a:pt x="936" y="103251"/>
                  </a:cubicBezTo>
                  <a:cubicBezTo>
                    <a:pt x="-143" y="102371"/>
                    <a:pt x="-315" y="100784"/>
                    <a:pt x="555" y="99695"/>
                  </a:cubicBezTo>
                  <a:lnTo>
                    <a:pt x="79867"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CF149460-7459-E74E-AD60-F7299284728E}"/>
                </a:ext>
              </a:extLst>
            </p:cNvPr>
            <p:cNvSpPr/>
            <p:nvPr/>
          </p:nvSpPr>
          <p:spPr>
            <a:xfrm>
              <a:off x="9770830" y="4365536"/>
              <a:ext cx="403435" cy="279375"/>
            </a:xfrm>
            <a:custGeom>
              <a:avLst/>
              <a:gdLst>
                <a:gd name="connsiteX0" fmla="*/ 399421 w 403435"/>
                <a:gd name="connsiteY0" fmla="*/ 278917 h 279375"/>
                <a:gd name="connsiteX1" fmla="*/ 1022 w 403435"/>
                <a:gd name="connsiteY1" fmla="*/ 4661 h 279375"/>
                <a:gd name="connsiteX2" fmla="*/ 514 w 403435"/>
                <a:gd name="connsiteY2" fmla="*/ 1041 h 279375"/>
                <a:gd name="connsiteX3" fmla="*/ 3944 w 403435"/>
                <a:gd name="connsiteY3" fmla="*/ 406 h 279375"/>
                <a:gd name="connsiteX4" fmla="*/ 402343 w 403435"/>
                <a:gd name="connsiteY4" fmla="*/ 274726 h 279375"/>
                <a:gd name="connsiteX5" fmla="*/ 402977 w 403435"/>
                <a:gd name="connsiteY5" fmla="*/ 278282 h 279375"/>
                <a:gd name="connsiteX6" fmla="*/ 399421 w 403435"/>
                <a:gd name="connsiteY6" fmla="*/ 278917 h 2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5" h="279375">
                  <a:moveTo>
                    <a:pt x="399421" y="278917"/>
                  </a:moveTo>
                  <a:lnTo>
                    <a:pt x="1022" y="4661"/>
                  </a:lnTo>
                  <a:cubicBezTo>
                    <a:pt x="-108" y="3797"/>
                    <a:pt x="-336" y="2184"/>
                    <a:pt x="514" y="1041"/>
                  </a:cubicBezTo>
                  <a:cubicBezTo>
                    <a:pt x="1308" y="-45"/>
                    <a:pt x="2813" y="-324"/>
                    <a:pt x="3944" y="406"/>
                  </a:cubicBezTo>
                  <a:lnTo>
                    <a:pt x="402343" y="274726"/>
                  </a:lnTo>
                  <a:cubicBezTo>
                    <a:pt x="403498" y="275533"/>
                    <a:pt x="403784" y="277127"/>
                    <a:pt x="402977" y="278282"/>
                  </a:cubicBezTo>
                  <a:cubicBezTo>
                    <a:pt x="402171" y="279438"/>
                    <a:pt x="400577" y="279724"/>
                    <a:pt x="399421" y="2789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95688011-514A-FF45-A89A-EA5DF49C4AE4}"/>
                </a:ext>
              </a:extLst>
            </p:cNvPr>
            <p:cNvSpPr/>
            <p:nvPr/>
          </p:nvSpPr>
          <p:spPr>
            <a:xfrm>
              <a:off x="8907749" y="4986124"/>
              <a:ext cx="364584" cy="796410"/>
            </a:xfrm>
            <a:custGeom>
              <a:avLst/>
              <a:gdLst>
                <a:gd name="connsiteX0" fmla="*/ 250 w 364584"/>
                <a:gd name="connsiteY0" fmla="*/ 792820 h 796410"/>
                <a:gd name="connsiteX1" fmla="*/ 359660 w 364584"/>
                <a:gd name="connsiteY1" fmla="*/ 1483 h 796410"/>
                <a:gd name="connsiteX2" fmla="*/ 363089 w 364584"/>
                <a:gd name="connsiteY2" fmla="*/ 213 h 796410"/>
                <a:gd name="connsiteX3" fmla="*/ 364359 w 364584"/>
                <a:gd name="connsiteY3" fmla="*/ 3572 h 796410"/>
                <a:gd name="connsiteX4" fmla="*/ 364359 w 364584"/>
                <a:gd name="connsiteY4" fmla="*/ 3578 h 796410"/>
                <a:gd name="connsiteX5" fmla="*/ 364359 w 364584"/>
                <a:gd name="connsiteY5" fmla="*/ 3578 h 796410"/>
                <a:gd name="connsiteX6" fmla="*/ 4885 w 364584"/>
                <a:gd name="connsiteY6" fmla="*/ 794915 h 796410"/>
                <a:gd name="connsiteX7" fmla="*/ 1526 w 364584"/>
                <a:gd name="connsiteY7" fmla="*/ 796185 h 796410"/>
                <a:gd name="connsiteX8" fmla="*/ 1520 w 364584"/>
                <a:gd name="connsiteY8" fmla="*/ 796185 h 796410"/>
                <a:gd name="connsiteX9" fmla="*/ 193 w 364584"/>
                <a:gd name="connsiteY9" fmla="*/ 792940 h 796410"/>
                <a:gd name="connsiteX10" fmla="*/ 250 w 364584"/>
                <a:gd name="connsiteY10" fmla="*/ 792820 h 79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4584" h="796410">
                  <a:moveTo>
                    <a:pt x="250" y="792820"/>
                  </a:moveTo>
                  <a:lnTo>
                    <a:pt x="359660" y="1483"/>
                  </a:lnTo>
                  <a:cubicBezTo>
                    <a:pt x="360288" y="219"/>
                    <a:pt x="361787" y="-340"/>
                    <a:pt x="363089" y="213"/>
                  </a:cubicBezTo>
                  <a:cubicBezTo>
                    <a:pt x="364365" y="791"/>
                    <a:pt x="364937" y="2295"/>
                    <a:pt x="364359" y="3572"/>
                  </a:cubicBezTo>
                  <a:cubicBezTo>
                    <a:pt x="364359" y="3572"/>
                    <a:pt x="364359" y="3578"/>
                    <a:pt x="364359" y="3578"/>
                  </a:cubicBezTo>
                  <a:lnTo>
                    <a:pt x="364359" y="3578"/>
                  </a:lnTo>
                  <a:lnTo>
                    <a:pt x="4885" y="794915"/>
                  </a:lnTo>
                  <a:cubicBezTo>
                    <a:pt x="4307" y="796192"/>
                    <a:pt x="2803" y="796763"/>
                    <a:pt x="1526" y="796185"/>
                  </a:cubicBezTo>
                  <a:cubicBezTo>
                    <a:pt x="1526" y="796185"/>
                    <a:pt x="1520" y="796185"/>
                    <a:pt x="1520" y="796185"/>
                  </a:cubicBezTo>
                  <a:cubicBezTo>
                    <a:pt x="256" y="795658"/>
                    <a:pt x="-334" y="794204"/>
                    <a:pt x="193" y="792940"/>
                  </a:cubicBezTo>
                  <a:cubicBezTo>
                    <a:pt x="212" y="792902"/>
                    <a:pt x="231" y="792858"/>
                    <a:pt x="250" y="79282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CC50A451-1740-7C4C-9287-DAC54875F318}"/>
                </a:ext>
              </a:extLst>
            </p:cNvPr>
            <p:cNvSpPr/>
            <p:nvPr/>
          </p:nvSpPr>
          <p:spPr>
            <a:xfrm>
              <a:off x="8651594" y="2147597"/>
              <a:ext cx="543936" cy="161155"/>
            </a:xfrm>
            <a:custGeom>
              <a:avLst/>
              <a:gdLst>
                <a:gd name="connsiteX0" fmla="*/ 1769 w 543936"/>
                <a:gd name="connsiteY0" fmla="*/ 156182 h 161155"/>
                <a:gd name="connsiteX1" fmla="*/ 540694 w 543936"/>
                <a:gd name="connsiteY1" fmla="*/ 99 h 161155"/>
                <a:gd name="connsiteX2" fmla="*/ 543837 w 543936"/>
                <a:gd name="connsiteY2" fmla="*/ 1845 h 161155"/>
                <a:gd name="connsiteX3" fmla="*/ 542091 w 543936"/>
                <a:gd name="connsiteY3" fmla="*/ 4989 h 161155"/>
                <a:gd name="connsiteX4" fmla="*/ 3166 w 543936"/>
                <a:gd name="connsiteY4" fmla="*/ 161072 h 161155"/>
                <a:gd name="connsiteX5" fmla="*/ 61 w 543936"/>
                <a:gd name="connsiteY5" fmla="*/ 159262 h 161155"/>
                <a:gd name="connsiteX6" fmla="*/ 55 w 543936"/>
                <a:gd name="connsiteY6" fmla="*/ 159230 h 161155"/>
                <a:gd name="connsiteX7" fmla="*/ 1769 w 543936"/>
                <a:gd name="connsiteY7" fmla="*/ 156182 h 16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936" h="161155">
                  <a:moveTo>
                    <a:pt x="1769" y="156182"/>
                  </a:moveTo>
                  <a:lnTo>
                    <a:pt x="540694" y="99"/>
                  </a:lnTo>
                  <a:cubicBezTo>
                    <a:pt x="542046" y="-288"/>
                    <a:pt x="543450" y="493"/>
                    <a:pt x="543837" y="1845"/>
                  </a:cubicBezTo>
                  <a:cubicBezTo>
                    <a:pt x="544224" y="3198"/>
                    <a:pt x="543443" y="4601"/>
                    <a:pt x="542091" y="4989"/>
                  </a:cubicBezTo>
                  <a:lnTo>
                    <a:pt x="3166" y="161072"/>
                  </a:lnTo>
                  <a:cubicBezTo>
                    <a:pt x="1807" y="161427"/>
                    <a:pt x="423" y="160621"/>
                    <a:pt x="61" y="159262"/>
                  </a:cubicBezTo>
                  <a:cubicBezTo>
                    <a:pt x="61" y="159249"/>
                    <a:pt x="55" y="159243"/>
                    <a:pt x="55" y="159230"/>
                  </a:cubicBezTo>
                  <a:cubicBezTo>
                    <a:pt x="-212" y="157929"/>
                    <a:pt x="518" y="156627"/>
                    <a:pt x="1769" y="15618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3DE83993-6078-F44D-ABA2-9CD1E3E1CCE3}"/>
                </a:ext>
              </a:extLst>
            </p:cNvPr>
            <p:cNvSpPr/>
            <p:nvPr/>
          </p:nvSpPr>
          <p:spPr>
            <a:xfrm>
              <a:off x="9267470" y="4639832"/>
              <a:ext cx="906579" cy="351401"/>
            </a:xfrm>
            <a:custGeom>
              <a:avLst/>
              <a:gdLst>
                <a:gd name="connsiteX0" fmla="*/ 1526 w 906579"/>
                <a:gd name="connsiteY0" fmla="*/ 346441 h 351401"/>
                <a:gd name="connsiteX1" fmla="*/ 903226 w 906579"/>
                <a:gd name="connsiteY1" fmla="*/ 112 h 351401"/>
                <a:gd name="connsiteX2" fmla="*/ 906465 w 906579"/>
                <a:gd name="connsiteY2" fmla="*/ 1826 h 351401"/>
                <a:gd name="connsiteX3" fmla="*/ 905131 w 906579"/>
                <a:gd name="connsiteY3" fmla="*/ 4875 h 351401"/>
                <a:gd name="connsiteX4" fmla="*/ 3368 w 906579"/>
                <a:gd name="connsiteY4" fmla="*/ 351267 h 351401"/>
                <a:gd name="connsiteX5" fmla="*/ 148 w 906579"/>
                <a:gd name="connsiteY5" fmla="*/ 349673 h 351401"/>
                <a:gd name="connsiteX6" fmla="*/ 129 w 906579"/>
                <a:gd name="connsiteY6" fmla="*/ 349616 h 351401"/>
                <a:gd name="connsiteX7" fmla="*/ 1526 w 906579"/>
                <a:gd name="connsiteY7" fmla="*/ 346441 h 3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79" h="351401">
                  <a:moveTo>
                    <a:pt x="1526" y="346441"/>
                  </a:moveTo>
                  <a:lnTo>
                    <a:pt x="903226" y="112"/>
                  </a:lnTo>
                  <a:cubicBezTo>
                    <a:pt x="904592" y="-301"/>
                    <a:pt x="906040" y="461"/>
                    <a:pt x="906465" y="1826"/>
                  </a:cubicBezTo>
                  <a:cubicBezTo>
                    <a:pt x="906839" y="3033"/>
                    <a:pt x="906274" y="4335"/>
                    <a:pt x="905131" y="4875"/>
                  </a:cubicBezTo>
                  <a:lnTo>
                    <a:pt x="3368" y="351267"/>
                  </a:lnTo>
                  <a:cubicBezTo>
                    <a:pt x="2041" y="351718"/>
                    <a:pt x="599" y="351000"/>
                    <a:pt x="148" y="349673"/>
                  </a:cubicBezTo>
                  <a:cubicBezTo>
                    <a:pt x="142" y="349654"/>
                    <a:pt x="136" y="349635"/>
                    <a:pt x="129" y="349616"/>
                  </a:cubicBezTo>
                  <a:cubicBezTo>
                    <a:pt x="-283" y="348359"/>
                    <a:pt x="320" y="346987"/>
                    <a:pt x="1526" y="34644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CE490864-7430-9841-A7F4-D2ACE1FC87F0}"/>
                </a:ext>
              </a:extLst>
            </p:cNvPr>
            <p:cNvSpPr/>
            <p:nvPr/>
          </p:nvSpPr>
          <p:spPr>
            <a:xfrm>
              <a:off x="10114019" y="2596541"/>
              <a:ext cx="678780" cy="691205"/>
            </a:xfrm>
            <a:custGeom>
              <a:avLst/>
              <a:gdLst>
                <a:gd name="connsiteX0" fmla="*/ 4289 w 678780"/>
                <a:gd name="connsiteY0" fmla="*/ 608 h 691205"/>
                <a:gd name="connsiteX1" fmla="*/ 678024 w 678780"/>
                <a:gd name="connsiteY1" fmla="*/ 686853 h 691205"/>
                <a:gd name="connsiteX2" fmla="*/ 678050 w 678780"/>
                <a:gd name="connsiteY2" fmla="*/ 690447 h 691205"/>
                <a:gd name="connsiteX3" fmla="*/ 678024 w 678780"/>
                <a:gd name="connsiteY3" fmla="*/ 690472 h 691205"/>
                <a:gd name="connsiteX4" fmla="*/ 674405 w 678780"/>
                <a:gd name="connsiteY4" fmla="*/ 690472 h 691205"/>
                <a:gd name="connsiteX5" fmla="*/ 733 w 678780"/>
                <a:gd name="connsiteY5" fmla="*/ 4482 h 691205"/>
                <a:gd name="connsiteX6" fmla="*/ 733 w 678780"/>
                <a:gd name="connsiteY6" fmla="*/ 862 h 691205"/>
                <a:gd name="connsiteX7" fmla="*/ 4289 w 678780"/>
                <a:gd name="connsiteY7" fmla="*/ 608 h 69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780" h="691205">
                  <a:moveTo>
                    <a:pt x="4289" y="608"/>
                  </a:moveTo>
                  <a:lnTo>
                    <a:pt x="678024" y="686853"/>
                  </a:lnTo>
                  <a:cubicBezTo>
                    <a:pt x="679021" y="687837"/>
                    <a:pt x="679034" y="689444"/>
                    <a:pt x="678050" y="690447"/>
                  </a:cubicBezTo>
                  <a:cubicBezTo>
                    <a:pt x="678044" y="690453"/>
                    <a:pt x="678031" y="690466"/>
                    <a:pt x="678024" y="690472"/>
                  </a:cubicBezTo>
                  <a:cubicBezTo>
                    <a:pt x="677015" y="691450"/>
                    <a:pt x="675415" y="691450"/>
                    <a:pt x="674405" y="690472"/>
                  </a:cubicBezTo>
                  <a:lnTo>
                    <a:pt x="733" y="4482"/>
                  </a:lnTo>
                  <a:cubicBezTo>
                    <a:pt x="-244" y="3472"/>
                    <a:pt x="-244" y="1872"/>
                    <a:pt x="733" y="862"/>
                  </a:cubicBezTo>
                  <a:cubicBezTo>
                    <a:pt x="1648" y="-179"/>
                    <a:pt x="3235" y="-294"/>
                    <a:pt x="4289" y="60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F9B80951-96E2-7F4E-A740-C079139C8EA9}"/>
                </a:ext>
              </a:extLst>
            </p:cNvPr>
            <p:cNvSpPr/>
            <p:nvPr/>
          </p:nvSpPr>
          <p:spPr>
            <a:xfrm>
              <a:off x="11560330" y="2308977"/>
              <a:ext cx="24828" cy="498485"/>
            </a:xfrm>
            <a:custGeom>
              <a:avLst/>
              <a:gdLst>
                <a:gd name="connsiteX0" fmla="*/ 24828 w 24828"/>
                <a:gd name="connsiteY0" fmla="*/ 2422 h 498485"/>
                <a:gd name="connsiteX1" fmla="*/ 5144 w 24828"/>
                <a:gd name="connsiteY1" fmla="*/ 496071 h 498485"/>
                <a:gd name="connsiteX2" fmla="*/ 2413 w 24828"/>
                <a:gd name="connsiteY2" fmla="*/ 498484 h 498485"/>
                <a:gd name="connsiteX3" fmla="*/ 0 w 24828"/>
                <a:gd name="connsiteY3" fmla="*/ 495881 h 498485"/>
                <a:gd name="connsiteX4" fmla="*/ 19558 w 24828"/>
                <a:gd name="connsiteY4" fmla="*/ 2422 h 498485"/>
                <a:gd name="connsiteX5" fmla="*/ 22212 w 24828"/>
                <a:gd name="connsiteY5" fmla="*/ 3 h 498485"/>
                <a:gd name="connsiteX6" fmla="*/ 22288 w 24828"/>
                <a:gd name="connsiteY6" fmla="*/ 9 h 498485"/>
                <a:gd name="connsiteX7" fmla="*/ 24828 w 24828"/>
                <a:gd name="connsiteY7" fmla="*/ 2422 h 498485"/>
                <a:gd name="connsiteX8" fmla="*/ 24828 w 24828"/>
                <a:gd name="connsiteY8" fmla="*/ 2422 h 49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8" h="498485">
                  <a:moveTo>
                    <a:pt x="24828" y="2422"/>
                  </a:moveTo>
                  <a:lnTo>
                    <a:pt x="5144" y="496071"/>
                  </a:lnTo>
                  <a:cubicBezTo>
                    <a:pt x="5010" y="497468"/>
                    <a:pt x="3816" y="498522"/>
                    <a:pt x="2413" y="498484"/>
                  </a:cubicBezTo>
                  <a:cubicBezTo>
                    <a:pt x="1048" y="498383"/>
                    <a:pt x="-7" y="497246"/>
                    <a:pt x="0" y="495881"/>
                  </a:cubicBezTo>
                  <a:lnTo>
                    <a:pt x="19558" y="2422"/>
                  </a:lnTo>
                  <a:cubicBezTo>
                    <a:pt x="19621" y="1019"/>
                    <a:pt x="20815" y="-61"/>
                    <a:pt x="22212" y="3"/>
                  </a:cubicBezTo>
                  <a:cubicBezTo>
                    <a:pt x="22237" y="3"/>
                    <a:pt x="22263" y="9"/>
                    <a:pt x="22288" y="9"/>
                  </a:cubicBezTo>
                  <a:cubicBezTo>
                    <a:pt x="23654" y="-29"/>
                    <a:pt x="24790" y="1050"/>
                    <a:pt x="24828" y="2422"/>
                  </a:cubicBezTo>
                  <a:cubicBezTo>
                    <a:pt x="24828" y="2422"/>
                    <a:pt x="24828" y="2422"/>
                    <a:pt x="24828" y="242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EC06A10F-4DF9-2E45-B07F-A7EA99CA57AE}"/>
                </a:ext>
              </a:extLst>
            </p:cNvPr>
            <p:cNvSpPr/>
            <p:nvPr/>
          </p:nvSpPr>
          <p:spPr>
            <a:xfrm>
              <a:off x="7053444" y="98706"/>
              <a:ext cx="879600" cy="154503"/>
            </a:xfrm>
            <a:custGeom>
              <a:avLst/>
              <a:gdLst>
                <a:gd name="connsiteX0" fmla="*/ 876591 w 879600"/>
                <a:gd name="connsiteY0" fmla="*/ 154468 h 154503"/>
                <a:gd name="connsiteX1" fmla="*/ 2069 w 879600"/>
                <a:gd name="connsiteY1" fmla="*/ 5053 h 154503"/>
                <a:gd name="connsiteX2" fmla="*/ 37 w 879600"/>
                <a:gd name="connsiteY2" fmla="*/ 2068 h 154503"/>
                <a:gd name="connsiteX3" fmla="*/ 2958 w 879600"/>
                <a:gd name="connsiteY3" fmla="*/ 36 h 154503"/>
                <a:gd name="connsiteX4" fmla="*/ 877417 w 879600"/>
                <a:gd name="connsiteY4" fmla="*/ 149388 h 154503"/>
                <a:gd name="connsiteX5" fmla="*/ 879576 w 879600"/>
                <a:gd name="connsiteY5" fmla="*/ 152373 h 154503"/>
                <a:gd name="connsiteX6" fmla="*/ 876591 w 879600"/>
                <a:gd name="connsiteY6" fmla="*/ 154468 h 15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600" h="154503">
                  <a:moveTo>
                    <a:pt x="876591" y="154468"/>
                  </a:moveTo>
                  <a:lnTo>
                    <a:pt x="2069" y="5053"/>
                  </a:lnTo>
                  <a:cubicBezTo>
                    <a:pt x="698" y="4766"/>
                    <a:pt x="-198" y="3447"/>
                    <a:pt x="37" y="2068"/>
                  </a:cubicBezTo>
                  <a:cubicBezTo>
                    <a:pt x="298" y="708"/>
                    <a:pt x="1593" y="-196"/>
                    <a:pt x="2958" y="36"/>
                  </a:cubicBezTo>
                  <a:lnTo>
                    <a:pt x="877417" y="149388"/>
                  </a:lnTo>
                  <a:cubicBezTo>
                    <a:pt x="878820" y="149647"/>
                    <a:pt x="879766" y="150961"/>
                    <a:pt x="879576" y="152373"/>
                  </a:cubicBezTo>
                  <a:cubicBezTo>
                    <a:pt x="879316" y="153768"/>
                    <a:pt x="877988" y="154699"/>
                    <a:pt x="876591" y="15446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17C0E55A-C761-A24A-BA65-5BEEDC219D3C}"/>
                </a:ext>
              </a:extLst>
            </p:cNvPr>
            <p:cNvSpPr/>
            <p:nvPr/>
          </p:nvSpPr>
          <p:spPr>
            <a:xfrm>
              <a:off x="11560278" y="2360841"/>
              <a:ext cx="439760" cy="446592"/>
            </a:xfrm>
            <a:custGeom>
              <a:avLst/>
              <a:gdLst>
                <a:gd name="connsiteX0" fmla="*/ 439028 w 439760"/>
                <a:gd name="connsiteY0" fmla="*/ 4407 h 446592"/>
                <a:gd name="connsiteX1" fmla="*/ 4243 w 439760"/>
                <a:gd name="connsiteY1" fmla="*/ 445859 h 446592"/>
                <a:gd name="connsiteX2" fmla="*/ 624 w 439760"/>
                <a:gd name="connsiteY2" fmla="*/ 445859 h 446592"/>
                <a:gd name="connsiteX3" fmla="*/ 624 w 439760"/>
                <a:gd name="connsiteY3" fmla="*/ 442430 h 446592"/>
                <a:gd name="connsiteX4" fmla="*/ 435409 w 439760"/>
                <a:gd name="connsiteY4" fmla="*/ 724 h 446592"/>
                <a:gd name="connsiteX5" fmla="*/ 438965 w 439760"/>
                <a:gd name="connsiteY5" fmla="*/ 724 h 446592"/>
                <a:gd name="connsiteX6" fmla="*/ 439028 w 439760"/>
                <a:gd name="connsiteY6" fmla="*/ 4407 h 446592"/>
                <a:gd name="connsiteX7" fmla="*/ 439028 w 439760"/>
                <a:gd name="connsiteY7" fmla="*/ 4407 h 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760" h="446592">
                  <a:moveTo>
                    <a:pt x="439028" y="4407"/>
                  </a:moveTo>
                  <a:lnTo>
                    <a:pt x="4243" y="445859"/>
                  </a:lnTo>
                  <a:cubicBezTo>
                    <a:pt x="3234" y="446837"/>
                    <a:pt x="1633" y="446837"/>
                    <a:pt x="624" y="445859"/>
                  </a:cubicBezTo>
                  <a:cubicBezTo>
                    <a:pt x="-208" y="444868"/>
                    <a:pt x="-208" y="443421"/>
                    <a:pt x="624" y="442430"/>
                  </a:cubicBezTo>
                  <a:lnTo>
                    <a:pt x="435409" y="724"/>
                  </a:lnTo>
                  <a:cubicBezTo>
                    <a:pt x="436399" y="-241"/>
                    <a:pt x="437980" y="-241"/>
                    <a:pt x="438965" y="724"/>
                  </a:cubicBezTo>
                  <a:cubicBezTo>
                    <a:pt x="439999" y="1721"/>
                    <a:pt x="440031" y="3372"/>
                    <a:pt x="439028" y="4407"/>
                  </a:cubicBezTo>
                  <a:cubicBezTo>
                    <a:pt x="439028" y="4407"/>
                    <a:pt x="439028" y="4407"/>
                    <a:pt x="439028" y="44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575BD36E-8E55-4348-90B2-193962D75CB2}"/>
                </a:ext>
              </a:extLst>
            </p:cNvPr>
            <p:cNvSpPr/>
            <p:nvPr/>
          </p:nvSpPr>
          <p:spPr>
            <a:xfrm>
              <a:off x="8326910" y="1335568"/>
              <a:ext cx="329703" cy="973239"/>
            </a:xfrm>
            <a:custGeom>
              <a:avLst/>
              <a:gdLst>
                <a:gd name="connsiteX0" fmla="*/ 4953 w 329703"/>
                <a:gd name="connsiteY0" fmla="*/ 1678 h 973239"/>
                <a:gd name="connsiteX1" fmla="*/ 329565 w 329703"/>
                <a:gd name="connsiteY1" fmla="*/ 969863 h 973239"/>
                <a:gd name="connsiteX2" fmla="*/ 327978 w 329703"/>
                <a:gd name="connsiteY2" fmla="*/ 973101 h 973239"/>
                <a:gd name="connsiteX3" fmla="*/ 324739 w 329703"/>
                <a:gd name="connsiteY3" fmla="*/ 971514 h 973239"/>
                <a:gd name="connsiteX4" fmla="*/ 127 w 329703"/>
                <a:gd name="connsiteY4" fmla="*/ 3266 h 973239"/>
                <a:gd name="connsiteX5" fmla="*/ 1696 w 329703"/>
                <a:gd name="connsiteY5" fmla="*/ 135 h 973239"/>
                <a:gd name="connsiteX6" fmla="*/ 1841 w 329703"/>
                <a:gd name="connsiteY6" fmla="*/ 91 h 973239"/>
                <a:gd name="connsiteX7" fmla="*/ 4953 w 329703"/>
                <a:gd name="connsiteY7" fmla="*/ 1678 h 97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3" h="973239">
                  <a:moveTo>
                    <a:pt x="4953" y="1678"/>
                  </a:moveTo>
                  <a:lnTo>
                    <a:pt x="329565" y="969863"/>
                  </a:lnTo>
                  <a:cubicBezTo>
                    <a:pt x="330022" y="971196"/>
                    <a:pt x="329311" y="972644"/>
                    <a:pt x="327978" y="973101"/>
                  </a:cubicBezTo>
                  <a:cubicBezTo>
                    <a:pt x="326644" y="973559"/>
                    <a:pt x="325196" y="972847"/>
                    <a:pt x="324739" y="971514"/>
                  </a:cubicBezTo>
                  <a:lnTo>
                    <a:pt x="127" y="3266"/>
                  </a:lnTo>
                  <a:cubicBezTo>
                    <a:pt x="-305" y="1970"/>
                    <a:pt x="400" y="567"/>
                    <a:pt x="1696" y="135"/>
                  </a:cubicBezTo>
                  <a:cubicBezTo>
                    <a:pt x="1746" y="116"/>
                    <a:pt x="1791" y="103"/>
                    <a:pt x="1841" y="91"/>
                  </a:cubicBezTo>
                  <a:cubicBezTo>
                    <a:pt x="3131" y="-258"/>
                    <a:pt x="4477" y="427"/>
                    <a:pt x="4953" y="167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67E33B4A-6456-464A-AF96-02E9BDEFBF6D}"/>
                </a:ext>
              </a:extLst>
            </p:cNvPr>
            <p:cNvSpPr/>
            <p:nvPr/>
          </p:nvSpPr>
          <p:spPr>
            <a:xfrm>
              <a:off x="7250931" y="1012480"/>
              <a:ext cx="611912" cy="543642"/>
            </a:xfrm>
            <a:custGeom>
              <a:avLst/>
              <a:gdLst>
                <a:gd name="connsiteX0" fmla="*/ 4162 w 611912"/>
                <a:gd name="connsiteY0" fmla="*/ 535 h 543642"/>
                <a:gd name="connsiteX1" fmla="*/ 611032 w 611912"/>
                <a:gd name="connsiteY1" fmla="*/ 539142 h 543642"/>
                <a:gd name="connsiteX2" fmla="*/ 611286 w 611912"/>
                <a:gd name="connsiteY2" fmla="*/ 542762 h 543642"/>
                <a:gd name="connsiteX3" fmla="*/ 607667 w 611912"/>
                <a:gd name="connsiteY3" fmla="*/ 543016 h 543642"/>
                <a:gd name="connsiteX4" fmla="*/ 733 w 611912"/>
                <a:gd name="connsiteY4" fmla="*/ 4345 h 543642"/>
                <a:gd name="connsiteX5" fmla="*/ 733 w 611912"/>
                <a:gd name="connsiteY5" fmla="*/ 726 h 543642"/>
                <a:gd name="connsiteX6" fmla="*/ 4162 w 611912"/>
                <a:gd name="connsiteY6" fmla="*/ 535 h 54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12" h="543642">
                  <a:moveTo>
                    <a:pt x="4162" y="535"/>
                  </a:moveTo>
                  <a:lnTo>
                    <a:pt x="611032" y="539142"/>
                  </a:lnTo>
                  <a:cubicBezTo>
                    <a:pt x="612099" y="540069"/>
                    <a:pt x="612213" y="541695"/>
                    <a:pt x="611286" y="542762"/>
                  </a:cubicBezTo>
                  <a:cubicBezTo>
                    <a:pt x="610359" y="543829"/>
                    <a:pt x="608733" y="543943"/>
                    <a:pt x="607667" y="543016"/>
                  </a:cubicBezTo>
                  <a:lnTo>
                    <a:pt x="733" y="4345"/>
                  </a:lnTo>
                  <a:cubicBezTo>
                    <a:pt x="-244" y="3336"/>
                    <a:pt x="-244" y="1735"/>
                    <a:pt x="733" y="726"/>
                  </a:cubicBezTo>
                  <a:cubicBezTo>
                    <a:pt x="1680" y="-163"/>
                    <a:pt x="3127" y="-246"/>
                    <a:pt x="4162" y="53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271E83C9-DF58-9E44-BE8D-8773E9D9D1F4}"/>
                </a:ext>
              </a:extLst>
            </p:cNvPr>
            <p:cNvSpPr/>
            <p:nvPr/>
          </p:nvSpPr>
          <p:spPr>
            <a:xfrm>
              <a:off x="6997347" y="0"/>
              <a:ext cx="61181" cy="103812"/>
            </a:xfrm>
            <a:custGeom>
              <a:avLst/>
              <a:gdLst>
                <a:gd name="connsiteX0" fmla="*/ 0 w 61181"/>
                <a:gd name="connsiteY0" fmla="*/ 0 h 103812"/>
                <a:gd name="connsiteX1" fmla="*/ 56388 w 61181"/>
                <a:gd name="connsiteY1" fmla="*/ 102489 h 103812"/>
                <a:gd name="connsiteX2" fmla="*/ 56388 w 61181"/>
                <a:gd name="connsiteY2" fmla="*/ 102489 h 103812"/>
                <a:gd name="connsiteX3" fmla="*/ 59881 w 61181"/>
                <a:gd name="connsiteY3" fmla="*/ 103505 h 103812"/>
                <a:gd name="connsiteX4" fmla="*/ 60897 w 61181"/>
                <a:gd name="connsiteY4" fmla="*/ 100013 h 103812"/>
                <a:gd name="connsiteX5" fmla="*/ 5842 w 61181"/>
                <a:gd name="connsiteY5" fmla="*/ 0 h 10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81" h="103812">
                  <a:moveTo>
                    <a:pt x="0" y="0"/>
                  </a:moveTo>
                  <a:lnTo>
                    <a:pt x="56388" y="102489"/>
                  </a:lnTo>
                  <a:lnTo>
                    <a:pt x="56388" y="102489"/>
                  </a:lnTo>
                  <a:cubicBezTo>
                    <a:pt x="57087" y="103720"/>
                    <a:pt x="58636" y="104170"/>
                    <a:pt x="59881" y="103505"/>
                  </a:cubicBezTo>
                  <a:cubicBezTo>
                    <a:pt x="61081" y="102788"/>
                    <a:pt x="61525" y="101263"/>
                    <a:pt x="60897" y="100013"/>
                  </a:cubicBezTo>
                  <a:lnTo>
                    <a:pt x="5842"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6FCD3372-B6E6-E644-B6EC-D731AF609387}"/>
                </a:ext>
              </a:extLst>
            </p:cNvPr>
            <p:cNvSpPr/>
            <p:nvPr/>
          </p:nvSpPr>
          <p:spPr>
            <a:xfrm>
              <a:off x="8673767" y="4365493"/>
              <a:ext cx="1102093" cy="355856"/>
            </a:xfrm>
            <a:custGeom>
              <a:avLst/>
              <a:gdLst>
                <a:gd name="connsiteX0" fmla="*/ 1758 w 1102093"/>
                <a:gd name="connsiteY0" fmla="*/ 350969 h 355856"/>
                <a:gd name="connsiteX1" fmla="*/ 1098784 w 1102093"/>
                <a:gd name="connsiteY1" fmla="*/ 131 h 355856"/>
                <a:gd name="connsiteX2" fmla="*/ 1101927 w 1102093"/>
                <a:gd name="connsiteY2" fmla="*/ 1681 h 355856"/>
                <a:gd name="connsiteX3" fmla="*/ 1101959 w 1102093"/>
                <a:gd name="connsiteY3" fmla="*/ 1783 h 355856"/>
                <a:gd name="connsiteX4" fmla="*/ 1100365 w 1102093"/>
                <a:gd name="connsiteY4" fmla="*/ 5002 h 355856"/>
                <a:gd name="connsiteX5" fmla="*/ 1100308 w 1102093"/>
                <a:gd name="connsiteY5" fmla="*/ 5021 h 355856"/>
                <a:gd name="connsiteX6" fmla="*/ 3092 w 1102093"/>
                <a:gd name="connsiteY6" fmla="*/ 355795 h 355856"/>
                <a:gd name="connsiteX7" fmla="*/ 63 w 1102093"/>
                <a:gd name="connsiteY7" fmla="*/ 353871 h 355856"/>
                <a:gd name="connsiteX8" fmla="*/ 1568 w 1102093"/>
                <a:gd name="connsiteY8" fmla="*/ 350969 h 3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093" h="355856">
                  <a:moveTo>
                    <a:pt x="1758" y="350969"/>
                  </a:moveTo>
                  <a:lnTo>
                    <a:pt x="1098784" y="131"/>
                  </a:lnTo>
                  <a:cubicBezTo>
                    <a:pt x="1100080" y="-307"/>
                    <a:pt x="1101483" y="385"/>
                    <a:pt x="1101927" y="1681"/>
                  </a:cubicBezTo>
                  <a:cubicBezTo>
                    <a:pt x="1101940" y="1713"/>
                    <a:pt x="1101946" y="1745"/>
                    <a:pt x="1101959" y="1783"/>
                  </a:cubicBezTo>
                  <a:cubicBezTo>
                    <a:pt x="1102410" y="3110"/>
                    <a:pt x="1101692" y="4551"/>
                    <a:pt x="1100365" y="5002"/>
                  </a:cubicBezTo>
                  <a:cubicBezTo>
                    <a:pt x="1100346" y="5008"/>
                    <a:pt x="1100327" y="5014"/>
                    <a:pt x="1100308" y="5021"/>
                  </a:cubicBezTo>
                  <a:lnTo>
                    <a:pt x="3092" y="355795"/>
                  </a:lnTo>
                  <a:cubicBezTo>
                    <a:pt x="1720" y="356100"/>
                    <a:pt x="367" y="355236"/>
                    <a:pt x="63" y="353871"/>
                  </a:cubicBezTo>
                  <a:cubicBezTo>
                    <a:pt x="-210" y="352665"/>
                    <a:pt x="431" y="351439"/>
                    <a:pt x="1568" y="35096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A49B9E9E-DF9E-9A40-A58E-4A38A8808C4A}"/>
                </a:ext>
              </a:extLst>
            </p:cNvPr>
            <p:cNvSpPr/>
            <p:nvPr/>
          </p:nvSpPr>
          <p:spPr>
            <a:xfrm>
              <a:off x="10169099" y="4639776"/>
              <a:ext cx="67327" cy="712709"/>
            </a:xfrm>
            <a:custGeom>
              <a:avLst/>
              <a:gdLst>
                <a:gd name="connsiteX0" fmla="*/ 5153 w 67327"/>
                <a:gd name="connsiteY0" fmla="*/ 2073 h 712709"/>
                <a:gd name="connsiteX1" fmla="*/ 67319 w 67327"/>
                <a:gd name="connsiteY1" fmla="*/ 709971 h 712709"/>
                <a:gd name="connsiteX2" fmla="*/ 64970 w 67327"/>
                <a:gd name="connsiteY2" fmla="*/ 712702 h 712709"/>
                <a:gd name="connsiteX3" fmla="*/ 62239 w 67327"/>
                <a:gd name="connsiteY3" fmla="*/ 710352 h 712709"/>
                <a:gd name="connsiteX4" fmla="*/ 10 w 67327"/>
                <a:gd name="connsiteY4" fmla="*/ 2772 h 712709"/>
                <a:gd name="connsiteX5" fmla="*/ 2327 w 67327"/>
                <a:gd name="connsiteY5" fmla="*/ 10 h 712709"/>
                <a:gd name="connsiteX6" fmla="*/ 5089 w 67327"/>
                <a:gd name="connsiteY6" fmla="*/ 2327 h 71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 h="712709">
                  <a:moveTo>
                    <a:pt x="5153" y="2073"/>
                  </a:moveTo>
                  <a:lnTo>
                    <a:pt x="67319" y="709971"/>
                  </a:lnTo>
                  <a:cubicBezTo>
                    <a:pt x="67428" y="711375"/>
                    <a:pt x="66373" y="712594"/>
                    <a:pt x="64970" y="712702"/>
                  </a:cubicBezTo>
                  <a:cubicBezTo>
                    <a:pt x="63567" y="712810"/>
                    <a:pt x="62348" y="711756"/>
                    <a:pt x="62239" y="710352"/>
                  </a:cubicBezTo>
                  <a:lnTo>
                    <a:pt x="10" y="2772"/>
                  </a:lnTo>
                  <a:cubicBezTo>
                    <a:pt x="-111" y="1368"/>
                    <a:pt x="924" y="130"/>
                    <a:pt x="2327" y="10"/>
                  </a:cubicBezTo>
                  <a:cubicBezTo>
                    <a:pt x="3731" y="-111"/>
                    <a:pt x="4969" y="924"/>
                    <a:pt x="5089" y="232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099F0E3F-56ED-2F47-8977-2A5971F60098}"/>
                </a:ext>
              </a:extLst>
            </p:cNvPr>
            <p:cNvSpPr/>
            <p:nvPr/>
          </p:nvSpPr>
          <p:spPr>
            <a:xfrm>
              <a:off x="8651481" y="2130817"/>
              <a:ext cx="822215" cy="177978"/>
            </a:xfrm>
            <a:custGeom>
              <a:avLst/>
              <a:gdLst>
                <a:gd name="connsiteX0" fmla="*/ 820016 w 822215"/>
                <a:gd name="connsiteY0" fmla="*/ 5068 h 177978"/>
                <a:gd name="connsiteX1" fmla="*/ 3089 w 822215"/>
                <a:gd name="connsiteY1" fmla="*/ 177915 h 177978"/>
                <a:gd name="connsiteX2" fmla="*/ 53 w 822215"/>
                <a:gd name="connsiteY2" fmla="*/ 175998 h 177978"/>
                <a:gd name="connsiteX3" fmla="*/ 41 w 822215"/>
                <a:gd name="connsiteY3" fmla="*/ 175947 h 177978"/>
                <a:gd name="connsiteX4" fmla="*/ 2009 w 822215"/>
                <a:gd name="connsiteY4" fmla="*/ 172899 h 177978"/>
                <a:gd name="connsiteX5" fmla="*/ 2009 w 822215"/>
                <a:gd name="connsiteY5" fmla="*/ 172899 h 177978"/>
                <a:gd name="connsiteX6" fmla="*/ 819127 w 822215"/>
                <a:gd name="connsiteY6" fmla="*/ 52 h 177978"/>
                <a:gd name="connsiteX7" fmla="*/ 822175 w 822215"/>
                <a:gd name="connsiteY7" fmla="*/ 2020 h 177978"/>
                <a:gd name="connsiteX8" fmla="*/ 820206 w 822215"/>
                <a:gd name="connsiteY8" fmla="*/ 5068 h 17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215" h="177978">
                  <a:moveTo>
                    <a:pt x="820016" y="5068"/>
                  </a:moveTo>
                  <a:lnTo>
                    <a:pt x="3089" y="177915"/>
                  </a:lnTo>
                  <a:cubicBezTo>
                    <a:pt x="1723" y="178227"/>
                    <a:pt x="358" y="177363"/>
                    <a:pt x="53" y="175998"/>
                  </a:cubicBezTo>
                  <a:cubicBezTo>
                    <a:pt x="47" y="175979"/>
                    <a:pt x="47" y="175966"/>
                    <a:pt x="41" y="175947"/>
                  </a:cubicBezTo>
                  <a:cubicBezTo>
                    <a:pt x="-201" y="174575"/>
                    <a:pt x="656" y="173242"/>
                    <a:pt x="2009" y="172899"/>
                  </a:cubicBezTo>
                  <a:lnTo>
                    <a:pt x="2009" y="172899"/>
                  </a:lnTo>
                  <a:lnTo>
                    <a:pt x="819127" y="52"/>
                  </a:lnTo>
                  <a:cubicBezTo>
                    <a:pt x="820512" y="-228"/>
                    <a:pt x="821858" y="649"/>
                    <a:pt x="822175" y="2020"/>
                  </a:cubicBezTo>
                  <a:cubicBezTo>
                    <a:pt x="822416" y="3392"/>
                    <a:pt x="821559" y="4725"/>
                    <a:pt x="820206" y="506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D63B19C4-0388-FD41-960A-EA1EA8EA6AF5}"/>
                </a:ext>
              </a:extLst>
            </p:cNvPr>
            <p:cNvSpPr/>
            <p:nvPr/>
          </p:nvSpPr>
          <p:spPr>
            <a:xfrm>
              <a:off x="9468448" y="2130882"/>
              <a:ext cx="650961" cy="470884"/>
            </a:xfrm>
            <a:custGeom>
              <a:avLst/>
              <a:gdLst>
                <a:gd name="connsiteX0" fmla="*/ 4002 w 650961"/>
                <a:gd name="connsiteY0" fmla="*/ 432 h 470884"/>
                <a:gd name="connsiteX1" fmla="*/ 649861 w 650961"/>
                <a:gd name="connsiteY1" fmla="*/ 466268 h 470884"/>
                <a:gd name="connsiteX2" fmla="*/ 650515 w 650961"/>
                <a:gd name="connsiteY2" fmla="*/ 469799 h 470884"/>
                <a:gd name="connsiteX3" fmla="*/ 650496 w 650961"/>
                <a:gd name="connsiteY3" fmla="*/ 469824 h 470884"/>
                <a:gd name="connsiteX4" fmla="*/ 646877 w 650961"/>
                <a:gd name="connsiteY4" fmla="*/ 470395 h 470884"/>
                <a:gd name="connsiteX5" fmla="*/ 1018 w 650961"/>
                <a:gd name="connsiteY5" fmla="*/ 4559 h 470884"/>
                <a:gd name="connsiteX6" fmla="*/ 510 w 650961"/>
                <a:gd name="connsiteY6" fmla="*/ 1003 h 470884"/>
                <a:gd name="connsiteX7" fmla="*/ 4002 w 650961"/>
                <a:gd name="connsiteY7" fmla="*/ 432 h 47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961" h="470884">
                  <a:moveTo>
                    <a:pt x="4002" y="432"/>
                  </a:moveTo>
                  <a:lnTo>
                    <a:pt x="649861" y="466268"/>
                  </a:lnTo>
                  <a:cubicBezTo>
                    <a:pt x="651017" y="467062"/>
                    <a:pt x="651309" y="468643"/>
                    <a:pt x="650515" y="469799"/>
                  </a:cubicBezTo>
                  <a:cubicBezTo>
                    <a:pt x="650509" y="469811"/>
                    <a:pt x="650502" y="469818"/>
                    <a:pt x="650496" y="469824"/>
                  </a:cubicBezTo>
                  <a:cubicBezTo>
                    <a:pt x="649651" y="470973"/>
                    <a:pt x="648039" y="471227"/>
                    <a:pt x="646877" y="470395"/>
                  </a:cubicBezTo>
                  <a:lnTo>
                    <a:pt x="1018" y="4559"/>
                  </a:lnTo>
                  <a:cubicBezTo>
                    <a:pt x="-106" y="3715"/>
                    <a:pt x="-335" y="2127"/>
                    <a:pt x="510" y="1003"/>
                  </a:cubicBezTo>
                  <a:cubicBezTo>
                    <a:pt x="1348" y="-70"/>
                    <a:pt x="2866" y="-317"/>
                    <a:pt x="4002" y="43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CD2258FC-4869-7A46-B3DE-3CB3FC176837}"/>
                </a:ext>
              </a:extLst>
            </p:cNvPr>
            <p:cNvSpPr/>
            <p:nvPr/>
          </p:nvSpPr>
          <p:spPr>
            <a:xfrm>
              <a:off x="9267335" y="4986359"/>
              <a:ext cx="237556" cy="605107"/>
            </a:xfrm>
            <a:custGeom>
              <a:avLst/>
              <a:gdLst>
                <a:gd name="connsiteX0" fmla="*/ 232610 w 237556"/>
                <a:gd name="connsiteY0" fmla="*/ 603355 h 605107"/>
                <a:gd name="connsiteX1" fmla="*/ 73 w 237556"/>
                <a:gd name="connsiteY1" fmla="*/ 3217 h 605107"/>
                <a:gd name="connsiteX2" fmla="*/ 1991 w 237556"/>
                <a:gd name="connsiteY2" fmla="*/ 74 h 605107"/>
                <a:gd name="connsiteX3" fmla="*/ 4899 w 237556"/>
                <a:gd name="connsiteY3" fmla="*/ 1375 h 605107"/>
                <a:gd name="connsiteX4" fmla="*/ 237373 w 237556"/>
                <a:gd name="connsiteY4" fmla="*/ 601641 h 605107"/>
                <a:gd name="connsiteX5" fmla="*/ 235976 w 237556"/>
                <a:gd name="connsiteY5" fmla="*/ 604943 h 605107"/>
                <a:gd name="connsiteX6" fmla="*/ 232629 w 237556"/>
                <a:gd name="connsiteY6" fmla="*/ 603406 h 605107"/>
                <a:gd name="connsiteX7" fmla="*/ 232610 w 237556"/>
                <a:gd name="connsiteY7" fmla="*/ 603355 h 60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56" h="605107">
                  <a:moveTo>
                    <a:pt x="232610" y="603355"/>
                  </a:moveTo>
                  <a:lnTo>
                    <a:pt x="73" y="3217"/>
                  </a:lnTo>
                  <a:cubicBezTo>
                    <a:pt x="-263" y="1820"/>
                    <a:pt x="594" y="410"/>
                    <a:pt x="1991" y="74"/>
                  </a:cubicBezTo>
                  <a:cubicBezTo>
                    <a:pt x="3140" y="-206"/>
                    <a:pt x="4340" y="328"/>
                    <a:pt x="4899" y="1375"/>
                  </a:cubicBezTo>
                  <a:lnTo>
                    <a:pt x="237373" y="601641"/>
                  </a:lnTo>
                  <a:cubicBezTo>
                    <a:pt x="237893" y="602936"/>
                    <a:pt x="237271" y="604416"/>
                    <a:pt x="235976" y="604943"/>
                  </a:cubicBezTo>
                  <a:cubicBezTo>
                    <a:pt x="234629" y="605444"/>
                    <a:pt x="233131" y="604759"/>
                    <a:pt x="232629" y="603406"/>
                  </a:cubicBezTo>
                  <a:cubicBezTo>
                    <a:pt x="232623" y="603393"/>
                    <a:pt x="232616" y="603374"/>
                    <a:pt x="232610" y="60335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3D0C61E8-72FC-BF43-856B-C69539522177}"/>
                </a:ext>
              </a:extLst>
            </p:cNvPr>
            <p:cNvSpPr/>
            <p:nvPr/>
          </p:nvSpPr>
          <p:spPr>
            <a:xfrm>
              <a:off x="11579924" y="2308970"/>
              <a:ext cx="614834" cy="784812"/>
            </a:xfrm>
            <a:custGeom>
              <a:avLst/>
              <a:gdLst>
                <a:gd name="connsiteX0" fmla="*/ 614834 w 614834"/>
                <a:gd name="connsiteY0" fmla="*/ 784813 h 784812"/>
                <a:gd name="connsiteX1" fmla="*/ 535 w 614834"/>
                <a:gd name="connsiteY1" fmla="*/ 4081 h 784812"/>
                <a:gd name="connsiteX2" fmla="*/ 941 w 614834"/>
                <a:gd name="connsiteY2" fmla="*/ 601 h 784812"/>
                <a:gd name="connsiteX3" fmla="*/ 1043 w 614834"/>
                <a:gd name="connsiteY3" fmla="*/ 525 h 784812"/>
                <a:gd name="connsiteX4" fmla="*/ 4536 w 614834"/>
                <a:gd name="connsiteY4" fmla="*/ 906 h 784812"/>
                <a:gd name="connsiteX5" fmla="*/ 614834 w 614834"/>
                <a:gd name="connsiteY5" fmla="*/ 776558 h 78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834" h="784812">
                  <a:moveTo>
                    <a:pt x="614834" y="784813"/>
                  </a:moveTo>
                  <a:lnTo>
                    <a:pt x="535" y="4081"/>
                  </a:lnTo>
                  <a:cubicBezTo>
                    <a:pt x="-316" y="3007"/>
                    <a:pt x="-131" y="1452"/>
                    <a:pt x="941" y="601"/>
                  </a:cubicBezTo>
                  <a:cubicBezTo>
                    <a:pt x="973" y="575"/>
                    <a:pt x="1005" y="550"/>
                    <a:pt x="1043" y="525"/>
                  </a:cubicBezTo>
                  <a:cubicBezTo>
                    <a:pt x="2123" y="-301"/>
                    <a:pt x="3660" y="-136"/>
                    <a:pt x="4536" y="906"/>
                  </a:cubicBezTo>
                  <a:lnTo>
                    <a:pt x="614834" y="776558"/>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9D4D8969-B2BE-7544-86CC-726CE608D3ED}"/>
                </a:ext>
              </a:extLst>
            </p:cNvPr>
            <p:cNvSpPr/>
            <p:nvPr/>
          </p:nvSpPr>
          <p:spPr>
            <a:xfrm>
              <a:off x="11579888" y="2308899"/>
              <a:ext cx="392056" cy="1157228"/>
            </a:xfrm>
            <a:custGeom>
              <a:avLst/>
              <a:gdLst>
                <a:gd name="connsiteX0" fmla="*/ 5271 w 392056"/>
                <a:gd name="connsiteY0" fmla="*/ 1739 h 1157228"/>
                <a:gd name="connsiteX1" fmla="*/ 391922 w 392056"/>
                <a:gd name="connsiteY1" fmla="*/ 1153883 h 1157228"/>
                <a:gd name="connsiteX2" fmla="*/ 390328 w 392056"/>
                <a:gd name="connsiteY2" fmla="*/ 1157102 h 1157228"/>
                <a:gd name="connsiteX3" fmla="*/ 390271 w 392056"/>
                <a:gd name="connsiteY3" fmla="*/ 1157121 h 1157228"/>
                <a:gd name="connsiteX4" fmla="*/ 387096 w 392056"/>
                <a:gd name="connsiteY4" fmla="*/ 1155534 h 1157228"/>
                <a:gd name="connsiteX5" fmla="*/ 127 w 392056"/>
                <a:gd name="connsiteY5" fmla="*/ 3390 h 1157228"/>
                <a:gd name="connsiteX6" fmla="*/ 1696 w 392056"/>
                <a:gd name="connsiteY6" fmla="*/ 259 h 1157228"/>
                <a:gd name="connsiteX7" fmla="*/ 1842 w 392056"/>
                <a:gd name="connsiteY7" fmla="*/ 215 h 1157228"/>
                <a:gd name="connsiteX8" fmla="*/ 5188 w 392056"/>
                <a:gd name="connsiteY8" fmla="*/ 1523 h 1157228"/>
                <a:gd name="connsiteX9" fmla="*/ 5271 w 392056"/>
                <a:gd name="connsiteY9" fmla="*/ 1739 h 115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056" h="1157228">
                  <a:moveTo>
                    <a:pt x="5271" y="1739"/>
                  </a:moveTo>
                  <a:lnTo>
                    <a:pt x="391922" y="1153883"/>
                  </a:lnTo>
                  <a:cubicBezTo>
                    <a:pt x="392373" y="1155210"/>
                    <a:pt x="391655" y="1156651"/>
                    <a:pt x="390328" y="1157102"/>
                  </a:cubicBezTo>
                  <a:cubicBezTo>
                    <a:pt x="390309" y="1157108"/>
                    <a:pt x="390290" y="1157115"/>
                    <a:pt x="390271" y="1157121"/>
                  </a:cubicBezTo>
                  <a:cubicBezTo>
                    <a:pt x="388963" y="1157508"/>
                    <a:pt x="387572" y="1156816"/>
                    <a:pt x="387096" y="1155534"/>
                  </a:cubicBezTo>
                  <a:lnTo>
                    <a:pt x="127" y="3390"/>
                  </a:lnTo>
                  <a:cubicBezTo>
                    <a:pt x="-305" y="2094"/>
                    <a:pt x="400" y="691"/>
                    <a:pt x="1696" y="259"/>
                  </a:cubicBezTo>
                  <a:cubicBezTo>
                    <a:pt x="1746" y="240"/>
                    <a:pt x="1791" y="227"/>
                    <a:pt x="1842" y="215"/>
                  </a:cubicBezTo>
                  <a:cubicBezTo>
                    <a:pt x="3124" y="-351"/>
                    <a:pt x="4623" y="240"/>
                    <a:pt x="5188" y="1523"/>
                  </a:cubicBezTo>
                  <a:cubicBezTo>
                    <a:pt x="5220" y="1592"/>
                    <a:pt x="5245" y="1662"/>
                    <a:pt x="5271" y="173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A98B897F-269D-3945-8DE0-47A121237821}"/>
                </a:ext>
              </a:extLst>
            </p:cNvPr>
            <p:cNvSpPr/>
            <p:nvPr/>
          </p:nvSpPr>
          <p:spPr>
            <a:xfrm>
              <a:off x="9369557" y="4001810"/>
              <a:ext cx="406223" cy="368698"/>
            </a:xfrm>
            <a:custGeom>
              <a:avLst/>
              <a:gdLst>
                <a:gd name="connsiteX0" fmla="*/ 4468 w 406223"/>
                <a:gd name="connsiteY0" fmla="*/ 849 h 368698"/>
                <a:gd name="connsiteX1" fmla="*/ 405471 w 406223"/>
                <a:gd name="connsiteY1" fmla="*/ 364386 h 368698"/>
                <a:gd name="connsiteX2" fmla="*/ 405528 w 406223"/>
                <a:gd name="connsiteY2" fmla="*/ 367885 h 368698"/>
                <a:gd name="connsiteX3" fmla="*/ 405471 w 406223"/>
                <a:gd name="connsiteY3" fmla="*/ 367942 h 368698"/>
                <a:gd name="connsiteX4" fmla="*/ 401877 w 406223"/>
                <a:gd name="connsiteY4" fmla="*/ 367968 h 368698"/>
                <a:gd name="connsiteX5" fmla="*/ 401851 w 406223"/>
                <a:gd name="connsiteY5" fmla="*/ 367942 h 368698"/>
                <a:gd name="connsiteX6" fmla="*/ 849 w 406223"/>
                <a:gd name="connsiteY6" fmla="*/ 4468 h 368698"/>
                <a:gd name="connsiteX7" fmla="*/ 658 w 406223"/>
                <a:gd name="connsiteY7" fmla="*/ 849 h 368698"/>
                <a:gd name="connsiteX8" fmla="*/ 4278 w 406223"/>
                <a:gd name="connsiteY8" fmla="*/ 658 h 36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223" h="368698">
                  <a:moveTo>
                    <a:pt x="4468" y="849"/>
                  </a:moveTo>
                  <a:lnTo>
                    <a:pt x="405471" y="364386"/>
                  </a:lnTo>
                  <a:cubicBezTo>
                    <a:pt x="406455" y="365339"/>
                    <a:pt x="406474" y="366907"/>
                    <a:pt x="405528" y="367885"/>
                  </a:cubicBezTo>
                  <a:cubicBezTo>
                    <a:pt x="405509" y="367904"/>
                    <a:pt x="405490" y="367923"/>
                    <a:pt x="405471" y="367942"/>
                  </a:cubicBezTo>
                  <a:cubicBezTo>
                    <a:pt x="404486" y="368939"/>
                    <a:pt x="402880" y="368952"/>
                    <a:pt x="401877" y="367968"/>
                  </a:cubicBezTo>
                  <a:cubicBezTo>
                    <a:pt x="401870" y="367961"/>
                    <a:pt x="401857" y="367949"/>
                    <a:pt x="401851" y="367942"/>
                  </a:cubicBezTo>
                  <a:lnTo>
                    <a:pt x="849" y="4468"/>
                  </a:lnTo>
                  <a:cubicBezTo>
                    <a:pt x="-205" y="3522"/>
                    <a:pt x="-288" y="1903"/>
                    <a:pt x="658" y="849"/>
                  </a:cubicBezTo>
                  <a:cubicBezTo>
                    <a:pt x="1604" y="-205"/>
                    <a:pt x="3224" y="-288"/>
                    <a:pt x="4278" y="65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ED3384F9-C24B-714D-BCFB-FC9D0A0E65A0}"/>
                </a:ext>
              </a:extLst>
            </p:cNvPr>
            <p:cNvSpPr/>
            <p:nvPr/>
          </p:nvSpPr>
          <p:spPr>
            <a:xfrm>
              <a:off x="8651484" y="1470561"/>
              <a:ext cx="606096" cy="838211"/>
            </a:xfrm>
            <a:custGeom>
              <a:avLst/>
              <a:gdLst>
                <a:gd name="connsiteX0" fmla="*/ 483 w 606096"/>
                <a:gd name="connsiteY0" fmla="*/ 834488 h 838211"/>
                <a:gd name="connsiteX1" fmla="*/ 601574 w 606096"/>
                <a:gd name="connsiteY1" fmla="*/ 733 h 838211"/>
                <a:gd name="connsiteX2" fmla="*/ 605193 w 606096"/>
                <a:gd name="connsiteY2" fmla="*/ 733 h 838211"/>
                <a:gd name="connsiteX3" fmla="*/ 605701 w 606096"/>
                <a:gd name="connsiteY3" fmla="*/ 4035 h 838211"/>
                <a:gd name="connsiteX4" fmla="*/ 4610 w 606096"/>
                <a:gd name="connsiteY4" fmla="*/ 837156 h 838211"/>
                <a:gd name="connsiteX5" fmla="*/ 1054 w 606096"/>
                <a:gd name="connsiteY5" fmla="*/ 837727 h 838211"/>
                <a:gd name="connsiteX6" fmla="*/ 483 w 606096"/>
                <a:gd name="connsiteY6" fmla="*/ 834171 h 83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096" h="838211">
                  <a:moveTo>
                    <a:pt x="483" y="834488"/>
                  </a:moveTo>
                  <a:lnTo>
                    <a:pt x="601574" y="733"/>
                  </a:lnTo>
                  <a:cubicBezTo>
                    <a:pt x="602583" y="-244"/>
                    <a:pt x="604184" y="-244"/>
                    <a:pt x="605193" y="733"/>
                  </a:cubicBezTo>
                  <a:cubicBezTo>
                    <a:pt x="606165" y="1553"/>
                    <a:pt x="606381" y="2962"/>
                    <a:pt x="605701" y="4035"/>
                  </a:cubicBezTo>
                  <a:lnTo>
                    <a:pt x="4610" y="837156"/>
                  </a:lnTo>
                  <a:cubicBezTo>
                    <a:pt x="3785" y="838298"/>
                    <a:pt x="2197" y="838553"/>
                    <a:pt x="1054" y="837727"/>
                  </a:cubicBezTo>
                  <a:cubicBezTo>
                    <a:pt x="-82" y="836901"/>
                    <a:pt x="-343" y="835314"/>
                    <a:pt x="483" y="83417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F7F9A597-83B0-CA4F-BBC4-EFF3BCA6CE70}"/>
                </a:ext>
              </a:extLst>
            </p:cNvPr>
            <p:cNvSpPr/>
            <p:nvPr/>
          </p:nvSpPr>
          <p:spPr>
            <a:xfrm>
              <a:off x="11994924" y="2360883"/>
              <a:ext cx="199834" cy="671241"/>
            </a:xfrm>
            <a:custGeom>
              <a:avLst/>
              <a:gdLst>
                <a:gd name="connsiteX0" fmla="*/ 199835 w 199834"/>
                <a:gd name="connsiteY0" fmla="*/ 671241 h 671241"/>
                <a:gd name="connsiteX1" fmla="*/ 127 w 199834"/>
                <a:gd name="connsiteY1" fmla="*/ 3285 h 671241"/>
                <a:gd name="connsiteX2" fmla="*/ 1696 w 199834"/>
                <a:gd name="connsiteY2" fmla="*/ 154 h 671241"/>
                <a:gd name="connsiteX3" fmla="*/ 1842 w 199834"/>
                <a:gd name="connsiteY3" fmla="*/ 110 h 671241"/>
                <a:gd name="connsiteX4" fmla="*/ 5010 w 199834"/>
                <a:gd name="connsiteY4" fmla="*/ 1805 h 671241"/>
                <a:gd name="connsiteX5" fmla="*/ 5017 w 199834"/>
                <a:gd name="connsiteY5" fmla="*/ 1824 h 671241"/>
                <a:gd name="connsiteX6" fmla="*/ 5017 w 199834"/>
                <a:gd name="connsiteY6" fmla="*/ 1824 h 671241"/>
                <a:gd name="connsiteX7" fmla="*/ 199835 w 199834"/>
                <a:gd name="connsiteY7" fmla="*/ 653398 h 6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34" h="671241">
                  <a:moveTo>
                    <a:pt x="199835" y="671241"/>
                  </a:moveTo>
                  <a:lnTo>
                    <a:pt x="127" y="3285"/>
                  </a:lnTo>
                  <a:cubicBezTo>
                    <a:pt x="-305" y="1989"/>
                    <a:pt x="400" y="586"/>
                    <a:pt x="1696" y="154"/>
                  </a:cubicBezTo>
                  <a:cubicBezTo>
                    <a:pt x="1746" y="135"/>
                    <a:pt x="1791" y="123"/>
                    <a:pt x="1842" y="110"/>
                  </a:cubicBezTo>
                  <a:cubicBezTo>
                    <a:pt x="3181" y="-297"/>
                    <a:pt x="4604" y="459"/>
                    <a:pt x="5010" y="1805"/>
                  </a:cubicBezTo>
                  <a:cubicBezTo>
                    <a:pt x="5010" y="1812"/>
                    <a:pt x="5017" y="1818"/>
                    <a:pt x="5017" y="1824"/>
                  </a:cubicBezTo>
                  <a:lnTo>
                    <a:pt x="5017" y="1824"/>
                  </a:lnTo>
                  <a:lnTo>
                    <a:pt x="199835" y="653398"/>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F21D313-71DE-1B42-918A-F410512BE00F}"/>
                </a:ext>
              </a:extLst>
            </p:cNvPr>
            <p:cNvSpPr/>
            <p:nvPr/>
          </p:nvSpPr>
          <p:spPr>
            <a:xfrm>
              <a:off x="11966539" y="2361116"/>
              <a:ext cx="33464" cy="1105094"/>
            </a:xfrm>
            <a:custGeom>
              <a:avLst/>
              <a:gdLst>
                <a:gd name="connsiteX0" fmla="*/ 33465 w 33464"/>
                <a:gd name="connsiteY0" fmla="*/ 2354 h 1105094"/>
                <a:gd name="connsiteX1" fmla="*/ 5080 w 33464"/>
                <a:gd name="connsiteY1" fmla="*/ 1102555 h 1105094"/>
                <a:gd name="connsiteX2" fmla="*/ 2540 w 33464"/>
                <a:gd name="connsiteY2" fmla="*/ 1105095 h 1105094"/>
                <a:gd name="connsiteX3" fmla="*/ 0 w 33464"/>
                <a:gd name="connsiteY3" fmla="*/ 1102555 h 1105094"/>
                <a:gd name="connsiteX4" fmla="*/ 28385 w 33464"/>
                <a:gd name="connsiteY4" fmla="*/ 2354 h 1105094"/>
                <a:gd name="connsiteX5" fmla="*/ 31115 w 33464"/>
                <a:gd name="connsiteY5" fmla="*/ 4 h 1105094"/>
                <a:gd name="connsiteX6" fmla="*/ 33465 w 33464"/>
                <a:gd name="connsiteY6" fmla="*/ 2354 h 110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4" h="1105094">
                  <a:moveTo>
                    <a:pt x="33465" y="2354"/>
                  </a:moveTo>
                  <a:lnTo>
                    <a:pt x="5080" y="1102555"/>
                  </a:lnTo>
                  <a:cubicBezTo>
                    <a:pt x="5080" y="1103958"/>
                    <a:pt x="3944" y="1105095"/>
                    <a:pt x="2540" y="1105095"/>
                  </a:cubicBezTo>
                  <a:cubicBezTo>
                    <a:pt x="1137" y="1105095"/>
                    <a:pt x="0" y="1103958"/>
                    <a:pt x="0" y="1102555"/>
                  </a:cubicBezTo>
                  <a:lnTo>
                    <a:pt x="28385" y="2354"/>
                  </a:lnTo>
                  <a:cubicBezTo>
                    <a:pt x="28518" y="963"/>
                    <a:pt x="29725" y="-72"/>
                    <a:pt x="31115" y="4"/>
                  </a:cubicBezTo>
                  <a:cubicBezTo>
                    <a:pt x="32372" y="93"/>
                    <a:pt x="33375" y="1096"/>
                    <a:pt x="33465" y="235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5222E560-1A5F-B649-A0C7-7E9A5B011F1C}"/>
                </a:ext>
              </a:extLst>
            </p:cNvPr>
            <p:cNvSpPr/>
            <p:nvPr/>
          </p:nvSpPr>
          <p:spPr>
            <a:xfrm>
              <a:off x="8673725" y="4716300"/>
              <a:ext cx="598718" cy="274912"/>
            </a:xfrm>
            <a:custGeom>
              <a:avLst/>
              <a:gdLst>
                <a:gd name="connsiteX0" fmla="*/ 3578 w 598718"/>
                <a:gd name="connsiteY0" fmla="*/ 226 h 274912"/>
                <a:gd name="connsiteX1" fmla="*/ 597240 w 598718"/>
                <a:gd name="connsiteY1" fmla="*/ 270037 h 274912"/>
                <a:gd name="connsiteX2" fmla="*/ 598478 w 598718"/>
                <a:gd name="connsiteY2" fmla="*/ 273434 h 274912"/>
                <a:gd name="connsiteX3" fmla="*/ 595081 w 598718"/>
                <a:gd name="connsiteY3" fmla="*/ 274672 h 274912"/>
                <a:gd name="connsiteX4" fmla="*/ 1483 w 598718"/>
                <a:gd name="connsiteY4" fmla="*/ 4925 h 274912"/>
                <a:gd name="connsiteX5" fmla="*/ 213 w 598718"/>
                <a:gd name="connsiteY5" fmla="*/ 1496 h 274912"/>
                <a:gd name="connsiteX6" fmla="*/ 3572 w 598718"/>
                <a:gd name="connsiteY6" fmla="*/ 226 h 274912"/>
                <a:gd name="connsiteX7" fmla="*/ 3578 w 598718"/>
                <a:gd name="connsiteY7" fmla="*/ 226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718" h="274912">
                  <a:moveTo>
                    <a:pt x="3578" y="226"/>
                  </a:moveTo>
                  <a:lnTo>
                    <a:pt x="597240" y="270037"/>
                  </a:lnTo>
                  <a:cubicBezTo>
                    <a:pt x="598522" y="270634"/>
                    <a:pt x="599075" y="272152"/>
                    <a:pt x="598478" y="273434"/>
                  </a:cubicBezTo>
                  <a:cubicBezTo>
                    <a:pt x="597881" y="274717"/>
                    <a:pt x="596363" y="275269"/>
                    <a:pt x="595081" y="274672"/>
                  </a:cubicBezTo>
                  <a:lnTo>
                    <a:pt x="1483" y="4925"/>
                  </a:lnTo>
                  <a:cubicBezTo>
                    <a:pt x="219" y="4296"/>
                    <a:pt x="-340" y="2797"/>
                    <a:pt x="213" y="1496"/>
                  </a:cubicBezTo>
                  <a:cubicBezTo>
                    <a:pt x="791" y="219"/>
                    <a:pt x="2296" y="-352"/>
                    <a:pt x="3572" y="226"/>
                  </a:cubicBezTo>
                  <a:cubicBezTo>
                    <a:pt x="3572" y="226"/>
                    <a:pt x="3578" y="226"/>
                    <a:pt x="3578" y="22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FB9B9A64-738E-5B4E-9EF1-5CC765279A62}"/>
                </a:ext>
              </a:extLst>
            </p:cNvPr>
            <p:cNvSpPr/>
            <p:nvPr/>
          </p:nvSpPr>
          <p:spPr>
            <a:xfrm>
              <a:off x="6094846" y="0"/>
              <a:ext cx="114974" cy="164948"/>
            </a:xfrm>
            <a:custGeom>
              <a:avLst/>
              <a:gdLst>
                <a:gd name="connsiteX0" fmla="*/ 108815 w 114974"/>
                <a:gd name="connsiteY0" fmla="*/ 0 h 164948"/>
                <a:gd name="connsiteX1" fmla="*/ 420 w 114974"/>
                <a:gd name="connsiteY1" fmla="*/ 160973 h 164948"/>
                <a:gd name="connsiteX2" fmla="*/ 420 w 114974"/>
                <a:gd name="connsiteY2" fmla="*/ 160973 h 164948"/>
                <a:gd name="connsiteX3" fmla="*/ 1119 w 114974"/>
                <a:gd name="connsiteY3" fmla="*/ 164529 h 164948"/>
                <a:gd name="connsiteX4" fmla="*/ 4675 w 114974"/>
                <a:gd name="connsiteY4" fmla="*/ 163830 h 164948"/>
                <a:gd name="connsiteX5" fmla="*/ 114974 w 114974"/>
                <a:gd name="connsiteY5" fmla="*/ 0 h 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974" h="164948">
                  <a:moveTo>
                    <a:pt x="108815" y="0"/>
                  </a:moveTo>
                  <a:lnTo>
                    <a:pt x="420" y="160973"/>
                  </a:lnTo>
                  <a:lnTo>
                    <a:pt x="420" y="160973"/>
                  </a:lnTo>
                  <a:cubicBezTo>
                    <a:pt x="-346" y="162152"/>
                    <a:pt x="-36" y="163727"/>
                    <a:pt x="1119" y="164529"/>
                  </a:cubicBezTo>
                  <a:cubicBezTo>
                    <a:pt x="2298" y="165294"/>
                    <a:pt x="3872" y="164985"/>
                    <a:pt x="4675" y="163830"/>
                  </a:cubicBezTo>
                  <a:lnTo>
                    <a:pt x="114974"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276482A7-455C-9C4C-9D57-B2B6C6DE4332}"/>
                </a:ext>
              </a:extLst>
            </p:cNvPr>
            <p:cNvSpPr/>
            <p:nvPr/>
          </p:nvSpPr>
          <p:spPr>
            <a:xfrm>
              <a:off x="10863291" y="2802318"/>
              <a:ext cx="701803" cy="36577"/>
            </a:xfrm>
            <a:custGeom>
              <a:avLst/>
              <a:gdLst>
                <a:gd name="connsiteX0" fmla="*/ 2286 w 701803"/>
                <a:gd name="connsiteY0" fmla="*/ 31750 h 36577"/>
                <a:gd name="connsiteX1" fmla="*/ 699326 w 701803"/>
                <a:gd name="connsiteY1" fmla="*/ 0 h 36577"/>
                <a:gd name="connsiteX2" fmla="*/ 701802 w 701803"/>
                <a:gd name="connsiteY2" fmla="*/ 2604 h 36577"/>
                <a:gd name="connsiteX3" fmla="*/ 701802 w 701803"/>
                <a:gd name="connsiteY3" fmla="*/ 2604 h 36577"/>
                <a:gd name="connsiteX4" fmla="*/ 699516 w 701803"/>
                <a:gd name="connsiteY4" fmla="*/ 5143 h 36577"/>
                <a:gd name="connsiteX5" fmla="*/ 2540 w 701803"/>
                <a:gd name="connsiteY5" fmla="*/ 36576 h 36577"/>
                <a:gd name="connsiteX6" fmla="*/ 0 w 701803"/>
                <a:gd name="connsiteY6" fmla="*/ 34163 h 36577"/>
                <a:gd name="connsiteX7" fmla="*/ 0 w 701803"/>
                <a:gd name="connsiteY7" fmla="*/ 34036 h 36577"/>
                <a:gd name="connsiteX8" fmla="*/ 2286 w 701803"/>
                <a:gd name="connsiteY8" fmla="*/ 31750 h 3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803" h="36577">
                  <a:moveTo>
                    <a:pt x="2286" y="31750"/>
                  </a:moveTo>
                  <a:lnTo>
                    <a:pt x="699326" y="0"/>
                  </a:lnTo>
                  <a:cubicBezTo>
                    <a:pt x="700729" y="32"/>
                    <a:pt x="701834" y="1200"/>
                    <a:pt x="701802" y="2604"/>
                  </a:cubicBezTo>
                  <a:cubicBezTo>
                    <a:pt x="701802" y="2604"/>
                    <a:pt x="701802" y="2604"/>
                    <a:pt x="701802" y="2604"/>
                  </a:cubicBezTo>
                  <a:cubicBezTo>
                    <a:pt x="701840" y="3924"/>
                    <a:pt x="700837" y="5042"/>
                    <a:pt x="699516" y="5143"/>
                  </a:cubicBezTo>
                  <a:lnTo>
                    <a:pt x="2540" y="36576"/>
                  </a:lnTo>
                  <a:cubicBezTo>
                    <a:pt x="1175" y="36614"/>
                    <a:pt x="38" y="35535"/>
                    <a:pt x="0" y="34163"/>
                  </a:cubicBezTo>
                  <a:cubicBezTo>
                    <a:pt x="0" y="34125"/>
                    <a:pt x="0" y="34080"/>
                    <a:pt x="0" y="34036"/>
                  </a:cubicBezTo>
                  <a:cubicBezTo>
                    <a:pt x="114" y="32823"/>
                    <a:pt x="1073" y="31864"/>
                    <a:pt x="2286" y="3175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299863BD-3B0E-2442-8272-F10483C89AEF}"/>
                </a:ext>
              </a:extLst>
            </p:cNvPr>
            <p:cNvSpPr/>
            <p:nvPr/>
          </p:nvSpPr>
          <p:spPr>
            <a:xfrm>
              <a:off x="8907745" y="5586222"/>
              <a:ext cx="597152" cy="196340"/>
            </a:xfrm>
            <a:custGeom>
              <a:avLst/>
              <a:gdLst>
                <a:gd name="connsiteX0" fmla="*/ 1778 w 597152"/>
                <a:gd name="connsiteY0" fmla="*/ 191325 h 196340"/>
                <a:gd name="connsiteX1" fmla="*/ 593788 w 597152"/>
                <a:gd name="connsiteY1" fmla="*/ 126 h 196340"/>
                <a:gd name="connsiteX2" fmla="*/ 597026 w 597152"/>
                <a:gd name="connsiteY2" fmla="*/ 1777 h 196340"/>
                <a:gd name="connsiteX3" fmla="*/ 595375 w 597152"/>
                <a:gd name="connsiteY3" fmla="*/ 5016 h 196340"/>
                <a:gd name="connsiteX4" fmla="*/ 3365 w 597152"/>
                <a:gd name="connsiteY4" fmla="*/ 196214 h 196340"/>
                <a:gd name="connsiteX5" fmla="*/ 126 w 597152"/>
                <a:gd name="connsiteY5" fmla="*/ 194563 h 196340"/>
                <a:gd name="connsiteX6" fmla="*/ 1778 w 597152"/>
                <a:gd name="connsiteY6" fmla="*/ 191325 h 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52" h="196340">
                  <a:moveTo>
                    <a:pt x="1778" y="191325"/>
                  </a:moveTo>
                  <a:lnTo>
                    <a:pt x="593788" y="126"/>
                  </a:lnTo>
                  <a:cubicBezTo>
                    <a:pt x="595141" y="-312"/>
                    <a:pt x="596588" y="425"/>
                    <a:pt x="597026" y="1777"/>
                  </a:cubicBezTo>
                  <a:cubicBezTo>
                    <a:pt x="597464" y="3130"/>
                    <a:pt x="596728" y="4578"/>
                    <a:pt x="595375" y="5016"/>
                  </a:cubicBezTo>
                  <a:lnTo>
                    <a:pt x="3365" y="196214"/>
                  </a:lnTo>
                  <a:cubicBezTo>
                    <a:pt x="2012" y="196653"/>
                    <a:pt x="565" y="195916"/>
                    <a:pt x="126" y="194563"/>
                  </a:cubicBezTo>
                  <a:cubicBezTo>
                    <a:pt x="-312" y="193211"/>
                    <a:pt x="425" y="191763"/>
                    <a:pt x="1778" y="19132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7B09F1E3-3F57-9B46-8923-8771B2593F23}"/>
                </a:ext>
              </a:extLst>
            </p:cNvPr>
            <p:cNvSpPr/>
            <p:nvPr/>
          </p:nvSpPr>
          <p:spPr>
            <a:xfrm>
              <a:off x="9190723" y="2130805"/>
              <a:ext cx="282276" cy="21844"/>
            </a:xfrm>
            <a:custGeom>
              <a:avLst/>
              <a:gdLst>
                <a:gd name="connsiteX0" fmla="*/ 280394 w 282276"/>
                <a:gd name="connsiteY0" fmla="*/ 5143 h 21844"/>
                <a:gd name="connsiteX1" fmla="*/ 2391 w 282276"/>
                <a:gd name="connsiteY1" fmla="*/ 21844 h 21844"/>
                <a:gd name="connsiteX2" fmla="*/ 9 w 282276"/>
                <a:gd name="connsiteY2" fmla="*/ 19037 h 21844"/>
                <a:gd name="connsiteX3" fmla="*/ 2073 w 282276"/>
                <a:gd name="connsiteY3" fmla="*/ 16701 h 21844"/>
                <a:gd name="connsiteX4" fmla="*/ 2073 w 282276"/>
                <a:gd name="connsiteY4" fmla="*/ 16701 h 21844"/>
                <a:gd name="connsiteX5" fmla="*/ 279886 w 282276"/>
                <a:gd name="connsiteY5" fmla="*/ 0 h 21844"/>
                <a:gd name="connsiteX6" fmla="*/ 282267 w 282276"/>
                <a:gd name="connsiteY6" fmla="*/ 2807 h 21844"/>
                <a:gd name="connsiteX7" fmla="*/ 280203 w 282276"/>
                <a:gd name="connsiteY7" fmla="*/ 5143 h 2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276" h="21844">
                  <a:moveTo>
                    <a:pt x="280394" y="5143"/>
                  </a:moveTo>
                  <a:lnTo>
                    <a:pt x="2391" y="21844"/>
                  </a:lnTo>
                  <a:cubicBezTo>
                    <a:pt x="956" y="21723"/>
                    <a:pt x="-111" y="20466"/>
                    <a:pt x="9" y="19037"/>
                  </a:cubicBezTo>
                  <a:cubicBezTo>
                    <a:pt x="105" y="17888"/>
                    <a:pt x="943" y="16935"/>
                    <a:pt x="2073" y="16701"/>
                  </a:cubicBezTo>
                  <a:lnTo>
                    <a:pt x="2073" y="16701"/>
                  </a:lnTo>
                  <a:lnTo>
                    <a:pt x="279886" y="0"/>
                  </a:lnTo>
                  <a:cubicBezTo>
                    <a:pt x="281321" y="121"/>
                    <a:pt x="282387" y="1378"/>
                    <a:pt x="282267" y="2807"/>
                  </a:cubicBezTo>
                  <a:cubicBezTo>
                    <a:pt x="282172" y="3956"/>
                    <a:pt x="281334" y="4909"/>
                    <a:pt x="280203" y="514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BF5E1497-F6F7-5542-8F7C-696DF9D26BAB}"/>
                </a:ext>
              </a:extLst>
            </p:cNvPr>
            <p:cNvSpPr/>
            <p:nvPr/>
          </p:nvSpPr>
          <p:spPr>
            <a:xfrm>
              <a:off x="8673763" y="4716165"/>
              <a:ext cx="239085" cy="1065978"/>
            </a:xfrm>
            <a:custGeom>
              <a:avLst/>
              <a:gdLst>
                <a:gd name="connsiteX0" fmla="*/ 5000 w 239085"/>
                <a:gd name="connsiteY0" fmla="*/ 1884 h 1065978"/>
                <a:gd name="connsiteX1" fmla="*/ 239061 w 239085"/>
                <a:gd name="connsiteY1" fmla="*/ 1063033 h 1065978"/>
                <a:gd name="connsiteX2" fmla="*/ 236902 w 239085"/>
                <a:gd name="connsiteY2" fmla="*/ 1065954 h 1065978"/>
                <a:gd name="connsiteX3" fmla="*/ 234045 w 239085"/>
                <a:gd name="connsiteY3" fmla="*/ 1064113 h 1065978"/>
                <a:gd name="connsiteX4" fmla="*/ 47 w 239085"/>
                <a:gd name="connsiteY4" fmla="*/ 3027 h 1065978"/>
                <a:gd name="connsiteX5" fmla="*/ 2054 w 239085"/>
                <a:gd name="connsiteY5" fmla="*/ 49 h 1065978"/>
                <a:gd name="connsiteX6" fmla="*/ 2079 w 239085"/>
                <a:gd name="connsiteY6" fmla="*/ 43 h 1065978"/>
                <a:gd name="connsiteX7" fmla="*/ 5000 w 239085"/>
                <a:gd name="connsiteY7" fmla="*/ 1884 h 106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85" h="1065978">
                  <a:moveTo>
                    <a:pt x="5000" y="1884"/>
                  </a:moveTo>
                  <a:lnTo>
                    <a:pt x="239061" y="1063033"/>
                  </a:lnTo>
                  <a:cubicBezTo>
                    <a:pt x="239252" y="1064430"/>
                    <a:pt x="238293" y="1065725"/>
                    <a:pt x="236902" y="1065954"/>
                  </a:cubicBezTo>
                  <a:cubicBezTo>
                    <a:pt x="235626" y="1066132"/>
                    <a:pt x="234407" y="1065350"/>
                    <a:pt x="234045" y="1064113"/>
                  </a:cubicBezTo>
                  <a:lnTo>
                    <a:pt x="47" y="3027"/>
                  </a:lnTo>
                  <a:cubicBezTo>
                    <a:pt x="-220" y="1649"/>
                    <a:pt x="676" y="316"/>
                    <a:pt x="2054" y="49"/>
                  </a:cubicBezTo>
                  <a:cubicBezTo>
                    <a:pt x="2060" y="49"/>
                    <a:pt x="2073" y="43"/>
                    <a:pt x="2079" y="43"/>
                  </a:cubicBezTo>
                  <a:cubicBezTo>
                    <a:pt x="3387" y="-199"/>
                    <a:pt x="4657" y="601"/>
                    <a:pt x="5000" y="188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1D36F8B6-433A-424A-A002-2483136BE248}"/>
                </a:ext>
              </a:extLst>
            </p:cNvPr>
            <p:cNvSpPr/>
            <p:nvPr/>
          </p:nvSpPr>
          <p:spPr>
            <a:xfrm>
              <a:off x="8407346" y="2542076"/>
              <a:ext cx="597387" cy="341663"/>
            </a:xfrm>
            <a:custGeom>
              <a:avLst/>
              <a:gdLst>
                <a:gd name="connsiteX0" fmla="*/ 3829 w 597387"/>
                <a:gd name="connsiteY0" fmla="*/ 336 h 341663"/>
                <a:gd name="connsiteX1" fmla="*/ 596157 w 597387"/>
                <a:gd name="connsiteY1" fmla="*/ 336886 h 341663"/>
                <a:gd name="connsiteX2" fmla="*/ 597045 w 597387"/>
                <a:gd name="connsiteY2" fmla="*/ 340442 h 341663"/>
                <a:gd name="connsiteX3" fmla="*/ 593617 w 597387"/>
                <a:gd name="connsiteY3" fmla="*/ 341331 h 341663"/>
                <a:gd name="connsiteX4" fmla="*/ 1289 w 597387"/>
                <a:gd name="connsiteY4" fmla="*/ 4781 h 341663"/>
                <a:gd name="connsiteX5" fmla="*/ 336 w 597387"/>
                <a:gd name="connsiteY5" fmla="*/ 1289 h 341663"/>
                <a:gd name="connsiteX6" fmla="*/ 3829 w 597387"/>
                <a:gd name="connsiteY6" fmla="*/ 336 h 34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387" h="341663">
                  <a:moveTo>
                    <a:pt x="3829" y="336"/>
                  </a:moveTo>
                  <a:lnTo>
                    <a:pt x="596157" y="336886"/>
                  </a:lnTo>
                  <a:cubicBezTo>
                    <a:pt x="597350" y="337648"/>
                    <a:pt x="597738" y="339210"/>
                    <a:pt x="597045" y="340442"/>
                  </a:cubicBezTo>
                  <a:cubicBezTo>
                    <a:pt x="596334" y="341617"/>
                    <a:pt x="594810" y="342011"/>
                    <a:pt x="593617" y="341331"/>
                  </a:cubicBezTo>
                  <a:lnTo>
                    <a:pt x="1289" y="4781"/>
                  </a:lnTo>
                  <a:cubicBezTo>
                    <a:pt x="63" y="4083"/>
                    <a:pt x="-362" y="2514"/>
                    <a:pt x="336" y="1289"/>
                  </a:cubicBezTo>
                  <a:cubicBezTo>
                    <a:pt x="1035" y="63"/>
                    <a:pt x="2603" y="-363"/>
                    <a:pt x="3829" y="33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971E5EA8-45EF-3344-8056-3645B0F551FE}"/>
                </a:ext>
              </a:extLst>
            </p:cNvPr>
            <p:cNvSpPr/>
            <p:nvPr/>
          </p:nvSpPr>
          <p:spPr>
            <a:xfrm>
              <a:off x="9499805" y="5347644"/>
              <a:ext cx="736617" cy="243725"/>
            </a:xfrm>
            <a:custGeom>
              <a:avLst/>
              <a:gdLst>
                <a:gd name="connsiteX0" fmla="*/ 1728 w 736617"/>
                <a:gd name="connsiteY0" fmla="*/ 238704 h 243725"/>
                <a:gd name="connsiteX1" fmla="*/ 733248 w 736617"/>
                <a:gd name="connsiteY1" fmla="*/ 135 h 243725"/>
                <a:gd name="connsiteX2" fmla="*/ 736467 w 736617"/>
                <a:gd name="connsiteY2" fmla="*/ 1729 h 243725"/>
                <a:gd name="connsiteX3" fmla="*/ 736486 w 736617"/>
                <a:gd name="connsiteY3" fmla="*/ 1786 h 243725"/>
                <a:gd name="connsiteX4" fmla="*/ 734937 w 736617"/>
                <a:gd name="connsiteY4" fmla="*/ 4929 h 243725"/>
                <a:gd name="connsiteX5" fmla="*/ 734835 w 736617"/>
                <a:gd name="connsiteY5" fmla="*/ 4961 h 243725"/>
                <a:gd name="connsiteX6" fmla="*/ 3315 w 736617"/>
                <a:gd name="connsiteY6" fmla="*/ 243594 h 243725"/>
                <a:gd name="connsiteX7" fmla="*/ 172 w 736617"/>
                <a:gd name="connsiteY7" fmla="*/ 242044 h 243725"/>
                <a:gd name="connsiteX8" fmla="*/ 140 w 736617"/>
                <a:gd name="connsiteY8" fmla="*/ 241943 h 243725"/>
                <a:gd name="connsiteX9" fmla="*/ 1709 w 736617"/>
                <a:gd name="connsiteY9" fmla="*/ 238711 h 243725"/>
                <a:gd name="connsiteX10" fmla="*/ 1728 w 736617"/>
                <a:gd name="connsiteY10" fmla="*/ 238704 h 2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617" h="243725">
                  <a:moveTo>
                    <a:pt x="1728" y="238704"/>
                  </a:moveTo>
                  <a:lnTo>
                    <a:pt x="733248" y="135"/>
                  </a:lnTo>
                  <a:cubicBezTo>
                    <a:pt x="734575" y="-316"/>
                    <a:pt x="736016" y="401"/>
                    <a:pt x="736467" y="1729"/>
                  </a:cubicBezTo>
                  <a:cubicBezTo>
                    <a:pt x="736473" y="1748"/>
                    <a:pt x="736480" y="1767"/>
                    <a:pt x="736486" y="1786"/>
                  </a:cubicBezTo>
                  <a:cubicBezTo>
                    <a:pt x="736924" y="3081"/>
                    <a:pt x="736232" y="4484"/>
                    <a:pt x="734937" y="4929"/>
                  </a:cubicBezTo>
                  <a:cubicBezTo>
                    <a:pt x="734905" y="4942"/>
                    <a:pt x="734873" y="4948"/>
                    <a:pt x="734835" y="4961"/>
                  </a:cubicBezTo>
                  <a:lnTo>
                    <a:pt x="3315" y="243594"/>
                  </a:lnTo>
                  <a:cubicBezTo>
                    <a:pt x="2020" y="244032"/>
                    <a:pt x="616" y="243340"/>
                    <a:pt x="172" y="242044"/>
                  </a:cubicBezTo>
                  <a:cubicBezTo>
                    <a:pt x="159" y="242013"/>
                    <a:pt x="153" y="241981"/>
                    <a:pt x="140" y="241943"/>
                  </a:cubicBezTo>
                  <a:cubicBezTo>
                    <a:pt x="-317" y="240616"/>
                    <a:pt x="382" y="239168"/>
                    <a:pt x="1709" y="238711"/>
                  </a:cubicBezTo>
                  <a:cubicBezTo>
                    <a:pt x="1715" y="238711"/>
                    <a:pt x="1721" y="238704"/>
                    <a:pt x="1728" y="2387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9563C0D8-CB6D-5E44-8129-2B2C2D21C556}"/>
                </a:ext>
              </a:extLst>
            </p:cNvPr>
            <p:cNvSpPr/>
            <p:nvPr/>
          </p:nvSpPr>
          <p:spPr>
            <a:xfrm>
              <a:off x="9190437" y="1470328"/>
              <a:ext cx="67260" cy="682363"/>
            </a:xfrm>
            <a:custGeom>
              <a:avLst/>
              <a:gdLst>
                <a:gd name="connsiteX0" fmla="*/ 10 w 67260"/>
                <a:gd name="connsiteY0" fmla="*/ 679591 h 682363"/>
                <a:gd name="connsiteX1" fmla="*/ 62176 w 67260"/>
                <a:gd name="connsiteY1" fmla="*/ 2237 h 682363"/>
                <a:gd name="connsiteX2" fmla="*/ 64970 w 67260"/>
                <a:gd name="connsiteY2" fmla="*/ 14 h 682363"/>
                <a:gd name="connsiteX3" fmla="*/ 67256 w 67260"/>
                <a:gd name="connsiteY3" fmla="*/ 2745 h 682363"/>
                <a:gd name="connsiteX4" fmla="*/ 5089 w 67260"/>
                <a:gd name="connsiteY4" fmla="*/ 680036 h 682363"/>
                <a:gd name="connsiteX5" fmla="*/ 2327 w 67260"/>
                <a:gd name="connsiteY5" fmla="*/ 682354 h 682363"/>
                <a:gd name="connsiteX6" fmla="*/ 10 w 67260"/>
                <a:gd name="connsiteY6" fmla="*/ 679591 h 68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60" h="682363">
                  <a:moveTo>
                    <a:pt x="10" y="679591"/>
                  </a:moveTo>
                  <a:lnTo>
                    <a:pt x="62176" y="2237"/>
                  </a:lnTo>
                  <a:cubicBezTo>
                    <a:pt x="62341" y="859"/>
                    <a:pt x="63586" y="-132"/>
                    <a:pt x="64970" y="14"/>
                  </a:cubicBezTo>
                  <a:cubicBezTo>
                    <a:pt x="66335" y="179"/>
                    <a:pt x="67332" y="1373"/>
                    <a:pt x="67256" y="2745"/>
                  </a:cubicBezTo>
                  <a:lnTo>
                    <a:pt x="5089" y="680036"/>
                  </a:lnTo>
                  <a:cubicBezTo>
                    <a:pt x="4969" y="681439"/>
                    <a:pt x="3731" y="682474"/>
                    <a:pt x="2327" y="682354"/>
                  </a:cubicBezTo>
                  <a:cubicBezTo>
                    <a:pt x="924" y="682233"/>
                    <a:pt x="-111" y="680995"/>
                    <a:pt x="10" y="6795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AE0BF638-A2BD-1840-B2B4-6F8B7F6DC4AD}"/>
                </a:ext>
              </a:extLst>
            </p:cNvPr>
            <p:cNvSpPr/>
            <p:nvPr/>
          </p:nvSpPr>
          <p:spPr>
            <a:xfrm>
              <a:off x="9499863" y="4640058"/>
              <a:ext cx="674403" cy="951164"/>
            </a:xfrm>
            <a:custGeom>
              <a:avLst/>
              <a:gdLst>
                <a:gd name="connsiteX0" fmla="*/ 400 w 674403"/>
                <a:gd name="connsiteY0" fmla="*/ 947244 h 951164"/>
                <a:gd name="connsiteX1" fmla="*/ 669754 w 674403"/>
                <a:gd name="connsiteY1" fmla="*/ 1093 h 951164"/>
                <a:gd name="connsiteX2" fmla="*/ 673310 w 674403"/>
                <a:gd name="connsiteY2" fmla="*/ 458 h 951164"/>
                <a:gd name="connsiteX3" fmla="*/ 673945 w 674403"/>
                <a:gd name="connsiteY3" fmla="*/ 4014 h 951164"/>
                <a:gd name="connsiteX4" fmla="*/ 4528 w 674403"/>
                <a:gd name="connsiteY4" fmla="*/ 950228 h 951164"/>
                <a:gd name="connsiteX5" fmla="*/ 972 w 674403"/>
                <a:gd name="connsiteY5" fmla="*/ 950609 h 951164"/>
                <a:gd name="connsiteX6" fmla="*/ 400 w 674403"/>
                <a:gd name="connsiteY6" fmla="*/ 947244 h 95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3" h="951164">
                  <a:moveTo>
                    <a:pt x="400" y="947244"/>
                  </a:moveTo>
                  <a:lnTo>
                    <a:pt x="669754" y="1093"/>
                  </a:lnTo>
                  <a:cubicBezTo>
                    <a:pt x="670560" y="-62"/>
                    <a:pt x="672154" y="-348"/>
                    <a:pt x="673310" y="458"/>
                  </a:cubicBezTo>
                  <a:cubicBezTo>
                    <a:pt x="674466" y="1265"/>
                    <a:pt x="674751" y="2859"/>
                    <a:pt x="673945" y="4014"/>
                  </a:cubicBezTo>
                  <a:lnTo>
                    <a:pt x="4528" y="950228"/>
                  </a:lnTo>
                  <a:cubicBezTo>
                    <a:pt x="3645" y="951308"/>
                    <a:pt x="2064" y="951479"/>
                    <a:pt x="972" y="950609"/>
                  </a:cubicBezTo>
                  <a:cubicBezTo>
                    <a:pt x="-57" y="949803"/>
                    <a:pt x="-304" y="948342"/>
                    <a:pt x="400" y="9472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5BF1F985-E4D1-7A47-AC17-0D788CEA0840}"/>
                </a:ext>
              </a:extLst>
            </p:cNvPr>
            <p:cNvSpPr/>
            <p:nvPr/>
          </p:nvSpPr>
          <p:spPr>
            <a:xfrm>
              <a:off x="6193472" y="548308"/>
              <a:ext cx="712441" cy="109619"/>
            </a:xfrm>
            <a:custGeom>
              <a:avLst/>
              <a:gdLst>
                <a:gd name="connsiteX0" fmla="*/ 710403 w 712441"/>
                <a:gd name="connsiteY0" fmla="*/ 5030 h 109619"/>
                <a:gd name="connsiteX1" fmla="*/ 2695 w 712441"/>
                <a:gd name="connsiteY1" fmla="*/ 109615 h 109619"/>
                <a:gd name="connsiteX2" fmla="*/ 5 w 712441"/>
                <a:gd name="connsiteY2" fmla="*/ 107233 h 109619"/>
                <a:gd name="connsiteX3" fmla="*/ 1997 w 712441"/>
                <a:gd name="connsiteY3" fmla="*/ 104598 h 109619"/>
                <a:gd name="connsiteX4" fmla="*/ 709641 w 712441"/>
                <a:gd name="connsiteY4" fmla="*/ 14 h 109619"/>
                <a:gd name="connsiteX5" fmla="*/ 712428 w 712441"/>
                <a:gd name="connsiteY5" fmla="*/ 2281 h 109619"/>
                <a:gd name="connsiteX6" fmla="*/ 710403 w 712441"/>
                <a:gd name="connsiteY6" fmla="*/ 5030 h 10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41" h="109619">
                  <a:moveTo>
                    <a:pt x="710403" y="5030"/>
                  </a:moveTo>
                  <a:lnTo>
                    <a:pt x="2695" y="109615"/>
                  </a:lnTo>
                  <a:cubicBezTo>
                    <a:pt x="1295" y="109703"/>
                    <a:pt x="91" y="108637"/>
                    <a:pt x="5" y="107233"/>
                  </a:cubicBezTo>
                  <a:cubicBezTo>
                    <a:pt x="-72" y="105982"/>
                    <a:pt x="774" y="104865"/>
                    <a:pt x="1997" y="104598"/>
                  </a:cubicBezTo>
                  <a:lnTo>
                    <a:pt x="709641" y="14"/>
                  </a:lnTo>
                  <a:cubicBezTo>
                    <a:pt x="711038" y="-130"/>
                    <a:pt x="712282" y="885"/>
                    <a:pt x="712428" y="2281"/>
                  </a:cubicBezTo>
                  <a:cubicBezTo>
                    <a:pt x="712562" y="3582"/>
                    <a:pt x="711686" y="4772"/>
                    <a:pt x="710403" y="503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B0001A9C-C395-F243-931B-886E4B2E2C2A}"/>
                </a:ext>
              </a:extLst>
            </p:cNvPr>
            <p:cNvSpPr/>
            <p:nvPr/>
          </p:nvSpPr>
          <p:spPr>
            <a:xfrm>
              <a:off x="9190443" y="1246048"/>
              <a:ext cx="37150" cy="906602"/>
            </a:xfrm>
            <a:custGeom>
              <a:avLst/>
              <a:gdLst>
                <a:gd name="connsiteX0" fmla="*/ 3 w 37150"/>
                <a:gd name="connsiteY0" fmla="*/ 903998 h 906602"/>
                <a:gd name="connsiteX1" fmla="*/ 32071 w 37150"/>
                <a:gd name="connsiteY1" fmla="*/ 2298 h 906602"/>
                <a:gd name="connsiteX2" fmla="*/ 34839 w 37150"/>
                <a:gd name="connsiteY2" fmla="*/ 12 h 906602"/>
                <a:gd name="connsiteX3" fmla="*/ 34865 w 37150"/>
                <a:gd name="connsiteY3" fmla="*/ 12 h 906602"/>
                <a:gd name="connsiteX4" fmla="*/ 37151 w 37150"/>
                <a:gd name="connsiteY4" fmla="*/ 2425 h 906602"/>
                <a:gd name="connsiteX5" fmla="*/ 5083 w 37150"/>
                <a:gd name="connsiteY5" fmla="*/ 904125 h 906602"/>
                <a:gd name="connsiteX6" fmla="*/ 2416 w 37150"/>
                <a:gd name="connsiteY6" fmla="*/ 906601 h 906602"/>
                <a:gd name="connsiteX7" fmla="*/ 3 w 37150"/>
                <a:gd name="connsiteY7" fmla="*/ 903941 h 906602"/>
                <a:gd name="connsiteX8" fmla="*/ 3 w 37150"/>
                <a:gd name="connsiteY8" fmla="*/ 903934 h 90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0" h="906602">
                  <a:moveTo>
                    <a:pt x="3" y="903998"/>
                  </a:moveTo>
                  <a:lnTo>
                    <a:pt x="32071" y="2298"/>
                  </a:lnTo>
                  <a:cubicBezTo>
                    <a:pt x="32204" y="901"/>
                    <a:pt x="33442" y="-122"/>
                    <a:pt x="34839" y="12"/>
                  </a:cubicBezTo>
                  <a:cubicBezTo>
                    <a:pt x="34846" y="12"/>
                    <a:pt x="34858" y="12"/>
                    <a:pt x="34865" y="12"/>
                  </a:cubicBezTo>
                  <a:cubicBezTo>
                    <a:pt x="36135" y="107"/>
                    <a:pt x="37119" y="1155"/>
                    <a:pt x="37151" y="2425"/>
                  </a:cubicBezTo>
                  <a:lnTo>
                    <a:pt x="5083" y="904125"/>
                  </a:lnTo>
                  <a:cubicBezTo>
                    <a:pt x="5013" y="905534"/>
                    <a:pt x="3832" y="906639"/>
                    <a:pt x="2416" y="906601"/>
                  </a:cubicBezTo>
                  <a:cubicBezTo>
                    <a:pt x="1013" y="906531"/>
                    <a:pt x="-67" y="905344"/>
                    <a:pt x="3" y="903941"/>
                  </a:cubicBezTo>
                  <a:cubicBezTo>
                    <a:pt x="3" y="903941"/>
                    <a:pt x="3" y="903934"/>
                    <a:pt x="3" y="90393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2819E1D3-E7B1-D743-83FF-3D41DC514503}"/>
                </a:ext>
              </a:extLst>
            </p:cNvPr>
            <p:cNvSpPr/>
            <p:nvPr/>
          </p:nvSpPr>
          <p:spPr>
            <a:xfrm>
              <a:off x="7836944" y="0"/>
              <a:ext cx="96072" cy="253195"/>
            </a:xfrm>
            <a:custGeom>
              <a:avLst/>
              <a:gdLst>
                <a:gd name="connsiteX0" fmla="*/ 5397 w 96072"/>
                <a:gd name="connsiteY0" fmla="*/ 0 h 253195"/>
                <a:gd name="connsiteX1" fmla="*/ 95948 w 96072"/>
                <a:gd name="connsiteY1" fmla="*/ 249809 h 253195"/>
                <a:gd name="connsiteX2" fmla="*/ 94361 w 96072"/>
                <a:gd name="connsiteY2" fmla="*/ 253047 h 253195"/>
                <a:gd name="connsiteX3" fmla="*/ 91122 w 96072"/>
                <a:gd name="connsiteY3" fmla="*/ 251524 h 253195"/>
                <a:gd name="connsiteX4" fmla="*/ 0 w 96072"/>
                <a:gd name="connsiteY4" fmla="*/ 0 h 2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253195">
                  <a:moveTo>
                    <a:pt x="5397" y="0"/>
                  </a:moveTo>
                  <a:lnTo>
                    <a:pt x="95948" y="249809"/>
                  </a:lnTo>
                  <a:cubicBezTo>
                    <a:pt x="96374" y="251139"/>
                    <a:pt x="95675" y="252569"/>
                    <a:pt x="94361" y="253047"/>
                  </a:cubicBezTo>
                  <a:cubicBezTo>
                    <a:pt x="93046" y="253515"/>
                    <a:pt x="91599" y="252835"/>
                    <a:pt x="91122" y="251524"/>
                  </a:cubicBezTo>
                  <a:lnTo>
                    <a:pt x="0"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85A058E5-DFCB-AE47-B402-7DEC8D3AD4A6}"/>
                </a:ext>
              </a:extLst>
            </p:cNvPr>
            <p:cNvSpPr/>
            <p:nvPr/>
          </p:nvSpPr>
          <p:spPr>
            <a:xfrm>
              <a:off x="8326886" y="1335508"/>
              <a:ext cx="930798" cy="139874"/>
            </a:xfrm>
            <a:custGeom>
              <a:avLst/>
              <a:gdLst>
                <a:gd name="connsiteX0" fmla="*/ 2882 w 930798"/>
                <a:gd name="connsiteY0" fmla="*/ 24 h 139874"/>
                <a:gd name="connsiteX1" fmla="*/ 928585 w 930798"/>
                <a:gd name="connsiteY1" fmla="*/ 134771 h 139874"/>
                <a:gd name="connsiteX2" fmla="*/ 930775 w 930798"/>
                <a:gd name="connsiteY2" fmla="*/ 137660 h 139874"/>
                <a:gd name="connsiteX3" fmla="*/ 927886 w 930798"/>
                <a:gd name="connsiteY3" fmla="*/ 139851 h 139874"/>
                <a:gd name="connsiteX4" fmla="*/ 2183 w 930798"/>
                <a:gd name="connsiteY4" fmla="*/ 5104 h 139874"/>
                <a:gd name="connsiteX5" fmla="*/ 24 w 930798"/>
                <a:gd name="connsiteY5" fmla="*/ 2183 h 139874"/>
                <a:gd name="connsiteX6" fmla="*/ 2882 w 930798"/>
                <a:gd name="connsiteY6" fmla="*/ 24 h 13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798" h="139874">
                  <a:moveTo>
                    <a:pt x="2882" y="24"/>
                  </a:moveTo>
                  <a:lnTo>
                    <a:pt x="928585" y="134771"/>
                  </a:lnTo>
                  <a:cubicBezTo>
                    <a:pt x="929988" y="134962"/>
                    <a:pt x="930966" y="136257"/>
                    <a:pt x="930775" y="137660"/>
                  </a:cubicBezTo>
                  <a:cubicBezTo>
                    <a:pt x="930585" y="139064"/>
                    <a:pt x="929289" y="140041"/>
                    <a:pt x="927886" y="139851"/>
                  </a:cubicBezTo>
                  <a:lnTo>
                    <a:pt x="2183" y="5104"/>
                  </a:lnTo>
                  <a:cubicBezTo>
                    <a:pt x="792" y="4875"/>
                    <a:pt x="-167" y="3580"/>
                    <a:pt x="24" y="2183"/>
                  </a:cubicBezTo>
                  <a:cubicBezTo>
                    <a:pt x="221" y="799"/>
                    <a:pt x="1497" y="-167"/>
                    <a:pt x="2882" y="2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B3727AFA-7668-1444-BFC1-486F3E723540}"/>
                </a:ext>
              </a:extLst>
            </p:cNvPr>
            <p:cNvSpPr/>
            <p:nvPr/>
          </p:nvSpPr>
          <p:spPr>
            <a:xfrm>
              <a:off x="6900927" y="548362"/>
              <a:ext cx="355011" cy="469212"/>
            </a:xfrm>
            <a:custGeom>
              <a:avLst/>
              <a:gdLst>
                <a:gd name="connsiteX0" fmla="*/ 350420 w 355011"/>
                <a:gd name="connsiteY0" fmla="*/ 468146 h 469212"/>
                <a:gd name="connsiteX1" fmla="*/ 535 w 355011"/>
                <a:gd name="connsiteY1" fmla="*/ 4088 h 469212"/>
                <a:gd name="connsiteX2" fmla="*/ 942 w 355011"/>
                <a:gd name="connsiteY2" fmla="*/ 609 h 469212"/>
                <a:gd name="connsiteX3" fmla="*/ 1043 w 355011"/>
                <a:gd name="connsiteY3" fmla="*/ 532 h 469212"/>
                <a:gd name="connsiteX4" fmla="*/ 4599 w 355011"/>
                <a:gd name="connsiteY4" fmla="*/ 976 h 469212"/>
                <a:gd name="connsiteX5" fmla="*/ 4599 w 355011"/>
                <a:gd name="connsiteY5" fmla="*/ 976 h 469212"/>
                <a:gd name="connsiteX6" fmla="*/ 354484 w 355011"/>
                <a:gd name="connsiteY6" fmla="*/ 465098 h 469212"/>
                <a:gd name="connsiteX7" fmla="*/ 354008 w 355011"/>
                <a:gd name="connsiteY7" fmla="*/ 468685 h 469212"/>
                <a:gd name="connsiteX8" fmla="*/ 350420 w 355011"/>
                <a:gd name="connsiteY8" fmla="*/ 468209 h 46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11" h="469212">
                  <a:moveTo>
                    <a:pt x="350420" y="468146"/>
                  </a:moveTo>
                  <a:lnTo>
                    <a:pt x="535" y="4088"/>
                  </a:lnTo>
                  <a:cubicBezTo>
                    <a:pt x="-316" y="3015"/>
                    <a:pt x="-132" y="1457"/>
                    <a:pt x="942" y="609"/>
                  </a:cubicBezTo>
                  <a:cubicBezTo>
                    <a:pt x="973" y="582"/>
                    <a:pt x="1005" y="556"/>
                    <a:pt x="1043" y="532"/>
                  </a:cubicBezTo>
                  <a:cubicBezTo>
                    <a:pt x="2148" y="-324"/>
                    <a:pt x="3736" y="-126"/>
                    <a:pt x="4599" y="976"/>
                  </a:cubicBezTo>
                  <a:lnTo>
                    <a:pt x="4599" y="976"/>
                  </a:lnTo>
                  <a:lnTo>
                    <a:pt x="354484" y="465098"/>
                  </a:lnTo>
                  <a:cubicBezTo>
                    <a:pt x="355342" y="466222"/>
                    <a:pt x="355132" y="467828"/>
                    <a:pt x="354008" y="468685"/>
                  </a:cubicBezTo>
                  <a:cubicBezTo>
                    <a:pt x="352884" y="469543"/>
                    <a:pt x="351278" y="469333"/>
                    <a:pt x="350420" y="46820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652AAF0C-2C24-E34D-9344-6DAEA68B024E}"/>
                </a:ext>
              </a:extLst>
            </p:cNvPr>
            <p:cNvSpPr/>
            <p:nvPr/>
          </p:nvSpPr>
          <p:spPr>
            <a:xfrm>
              <a:off x="7053447" y="98635"/>
              <a:ext cx="202437" cy="918504"/>
            </a:xfrm>
            <a:custGeom>
              <a:avLst/>
              <a:gdLst>
                <a:gd name="connsiteX0" fmla="*/ 197456 w 202437"/>
                <a:gd name="connsiteY0" fmla="*/ 916857 h 918504"/>
                <a:gd name="connsiteX1" fmla="*/ 34 w 202437"/>
                <a:gd name="connsiteY1" fmla="*/ 2965 h 918504"/>
                <a:gd name="connsiteX2" fmla="*/ 2124 w 202437"/>
                <a:gd name="connsiteY2" fmla="*/ 44 h 918504"/>
                <a:gd name="connsiteX3" fmla="*/ 2130 w 202437"/>
                <a:gd name="connsiteY3" fmla="*/ 44 h 918504"/>
                <a:gd name="connsiteX4" fmla="*/ 5051 w 202437"/>
                <a:gd name="connsiteY4" fmla="*/ 1885 h 918504"/>
                <a:gd name="connsiteX5" fmla="*/ 202409 w 202437"/>
                <a:gd name="connsiteY5" fmla="*/ 915587 h 918504"/>
                <a:gd name="connsiteX6" fmla="*/ 200275 w 202437"/>
                <a:gd name="connsiteY6" fmla="*/ 918476 h 918504"/>
                <a:gd name="connsiteX7" fmla="*/ 197456 w 202437"/>
                <a:gd name="connsiteY7" fmla="*/ 916666 h 91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437" h="918504">
                  <a:moveTo>
                    <a:pt x="197456" y="916857"/>
                  </a:moveTo>
                  <a:lnTo>
                    <a:pt x="34" y="2965"/>
                  </a:lnTo>
                  <a:cubicBezTo>
                    <a:pt x="-194" y="1580"/>
                    <a:pt x="739" y="273"/>
                    <a:pt x="2124" y="44"/>
                  </a:cubicBezTo>
                  <a:cubicBezTo>
                    <a:pt x="2130" y="44"/>
                    <a:pt x="2130" y="44"/>
                    <a:pt x="2130" y="44"/>
                  </a:cubicBezTo>
                  <a:cubicBezTo>
                    <a:pt x="3438" y="-200"/>
                    <a:pt x="4708" y="602"/>
                    <a:pt x="5051" y="1885"/>
                  </a:cubicBezTo>
                  <a:lnTo>
                    <a:pt x="202409" y="915587"/>
                  </a:lnTo>
                  <a:cubicBezTo>
                    <a:pt x="202619" y="916971"/>
                    <a:pt x="201666" y="918266"/>
                    <a:pt x="200275" y="918476"/>
                  </a:cubicBezTo>
                  <a:cubicBezTo>
                    <a:pt x="199012" y="918666"/>
                    <a:pt x="197805" y="917892"/>
                    <a:pt x="197456" y="91666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3C8D22C3-4CFB-0143-97EE-D62942960FE0}"/>
                </a:ext>
              </a:extLst>
            </p:cNvPr>
            <p:cNvSpPr/>
            <p:nvPr/>
          </p:nvSpPr>
          <p:spPr>
            <a:xfrm>
              <a:off x="9448850" y="6236452"/>
              <a:ext cx="638541" cy="66629"/>
            </a:xfrm>
            <a:custGeom>
              <a:avLst/>
              <a:gdLst>
                <a:gd name="connsiteX0" fmla="*/ 635740 w 638541"/>
                <a:gd name="connsiteY0" fmla="*/ 66621 h 66629"/>
                <a:gd name="connsiteX1" fmla="*/ 2327 w 638541"/>
                <a:gd name="connsiteY1" fmla="*/ 5089 h 66629"/>
                <a:gd name="connsiteX2" fmla="*/ 10 w 638541"/>
                <a:gd name="connsiteY2" fmla="*/ 2327 h 66629"/>
                <a:gd name="connsiteX3" fmla="*/ 2772 w 638541"/>
                <a:gd name="connsiteY3" fmla="*/ 10 h 66629"/>
                <a:gd name="connsiteX4" fmla="*/ 2772 w 638541"/>
                <a:gd name="connsiteY4" fmla="*/ 10 h 66629"/>
                <a:gd name="connsiteX5" fmla="*/ 636184 w 638541"/>
                <a:gd name="connsiteY5" fmla="*/ 61541 h 66629"/>
                <a:gd name="connsiteX6" fmla="*/ 638534 w 638541"/>
                <a:gd name="connsiteY6" fmla="*/ 64335 h 66629"/>
                <a:gd name="connsiteX7" fmla="*/ 635740 w 638541"/>
                <a:gd name="connsiteY7" fmla="*/ 66621 h 6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541" h="66629">
                  <a:moveTo>
                    <a:pt x="635740" y="66621"/>
                  </a:moveTo>
                  <a:lnTo>
                    <a:pt x="2327" y="5089"/>
                  </a:lnTo>
                  <a:cubicBezTo>
                    <a:pt x="924" y="4969"/>
                    <a:pt x="-111" y="3731"/>
                    <a:pt x="10" y="2327"/>
                  </a:cubicBezTo>
                  <a:cubicBezTo>
                    <a:pt x="130" y="924"/>
                    <a:pt x="1368" y="-111"/>
                    <a:pt x="2772" y="10"/>
                  </a:cubicBezTo>
                  <a:lnTo>
                    <a:pt x="2772" y="10"/>
                  </a:lnTo>
                  <a:lnTo>
                    <a:pt x="636184" y="61541"/>
                  </a:lnTo>
                  <a:cubicBezTo>
                    <a:pt x="637600" y="61674"/>
                    <a:pt x="638642" y="62919"/>
                    <a:pt x="638534" y="64335"/>
                  </a:cubicBezTo>
                  <a:cubicBezTo>
                    <a:pt x="638369" y="65726"/>
                    <a:pt x="637137" y="66735"/>
                    <a:pt x="635740" y="6662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40266AD3-D6F0-054C-917B-E61AE7B7DC84}"/>
                </a:ext>
              </a:extLst>
            </p:cNvPr>
            <p:cNvSpPr/>
            <p:nvPr/>
          </p:nvSpPr>
          <p:spPr>
            <a:xfrm>
              <a:off x="8651495" y="2303778"/>
              <a:ext cx="353240" cy="579853"/>
            </a:xfrm>
            <a:custGeom>
              <a:avLst/>
              <a:gdLst>
                <a:gd name="connsiteX0" fmla="*/ 4726 w 353240"/>
                <a:gd name="connsiteY0" fmla="*/ 1272 h 579853"/>
                <a:gd name="connsiteX1" fmla="*/ 352896 w 353240"/>
                <a:gd name="connsiteY1" fmla="*/ 576010 h 579853"/>
                <a:gd name="connsiteX2" fmla="*/ 351975 w 353240"/>
                <a:gd name="connsiteY2" fmla="*/ 579484 h 579853"/>
                <a:gd name="connsiteX3" fmla="*/ 351944 w 353240"/>
                <a:gd name="connsiteY3" fmla="*/ 579503 h 579853"/>
                <a:gd name="connsiteX4" fmla="*/ 348515 w 353240"/>
                <a:gd name="connsiteY4" fmla="*/ 578677 h 579853"/>
                <a:gd name="connsiteX5" fmla="*/ 344 w 353240"/>
                <a:gd name="connsiteY5" fmla="*/ 3812 h 579853"/>
                <a:gd name="connsiteX6" fmla="*/ 1265 w 353240"/>
                <a:gd name="connsiteY6" fmla="*/ 338 h 579853"/>
                <a:gd name="connsiteX7" fmla="*/ 1297 w 353240"/>
                <a:gd name="connsiteY7" fmla="*/ 319 h 579853"/>
                <a:gd name="connsiteX8" fmla="*/ 4726 w 353240"/>
                <a:gd name="connsiteY8" fmla="*/ 1272 h 57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240" h="579853">
                  <a:moveTo>
                    <a:pt x="4726" y="1272"/>
                  </a:moveTo>
                  <a:lnTo>
                    <a:pt x="352896" y="576010"/>
                  </a:lnTo>
                  <a:cubicBezTo>
                    <a:pt x="353601" y="577223"/>
                    <a:pt x="353188" y="578779"/>
                    <a:pt x="351975" y="579484"/>
                  </a:cubicBezTo>
                  <a:cubicBezTo>
                    <a:pt x="351969" y="579490"/>
                    <a:pt x="351956" y="579496"/>
                    <a:pt x="351944" y="579503"/>
                  </a:cubicBezTo>
                  <a:cubicBezTo>
                    <a:pt x="350762" y="580195"/>
                    <a:pt x="349251" y="579833"/>
                    <a:pt x="348515" y="578677"/>
                  </a:cubicBezTo>
                  <a:lnTo>
                    <a:pt x="344" y="3812"/>
                  </a:lnTo>
                  <a:cubicBezTo>
                    <a:pt x="-361" y="2599"/>
                    <a:pt x="52" y="1043"/>
                    <a:pt x="1265" y="338"/>
                  </a:cubicBezTo>
                  <a:cubicBezTo>
                    <a:pt x="1271" y="332"/>
                    <a:pt x="1284" y="326"/>
                    <a:pt x="1297" y="319"/>
                  </a:cubicBezTo>
                  <a:cubicBezTo>
                    <a:pt x="2509" y="-354"/>
                    <a:pt x="4033" y="72"/>
                    <a:pt x="4726" y="127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12A9CF9F-9D2B-714D-B65F-E71F3160D724}"/>
                </a:ext>
              </a:extLst>
            </p:cNvPr>
            <p:cNvSpPr/>
            <p:nvPr/>
          </p:nvSpPr>
          <p:spPr>
            <a:xfrm>
              <a:off x="6094848" y="159845"/>
              <a:ext cx="103515" cy="498124"/>
            </a:xfrm>
            <a:custGeom>
              <a:avLst/>
              <a:gdLst>
                <a:gd name="connsiteX0" fmla="*/ 5054 w 103515"/>
                <a:gd name="connsiteY0" fmla="*/ 2079 h 498124"/>
                <a:gd name="connsiteX1" fmla="*/ 103479 w 103515"/>
                <a:gd name="connsiteY1" fmla="*/ 495094 h 498124"/>
                <a:gd name="connsiteX2" fmla="*/ 101447 w 103515"/>
                <a:gd name="connsiteY2" fmla="*/ 498078 h 498124"/>
                <a:gd name="connsiteX3" fmla="*/ 98467 w 103515"/>
                <a:gd name="connsiteY3" fmla="*/ 496071 h 498124"/>
                <a:gd name="connsiteX4" fmla="*/ 98462 w 103515"/>
                <a:gd name="connsiteY4" fmla="*/ 496046 h 498124"/>
                <a:gd name="connsiteX5" fmla="*/ 37 w 103515"/>
                <a:gd name="connsiteY5" fmla="*/ 3032 h 498124"/>
                <a:gd name="connsiteX6" fmla="*/ 2069 w 103515"/>
                <a:gd name="connsiteY6" fmla="*/ 47 h 498124"/>
                <a:gd name="connsiteX7" fmla="*/ 5049 w 103515"/>
                <a:gd name="connsiteY7" fmla="*/ 2053 h 498124"/>
                <a:gd name="connsiteX8" fmla="*/ 5054 w 103515"/>
                <a:gd name="connsiteY8" fmla="*/ 2079 h 4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15" h="498124">
                  <a:moveTo>
                    <a:pt x="5054" y="2079"/>
                  </a:moveTo>
                  <a:lnTo>
                    <a:pt x="103479" y="495094"/>
                  </a:lnTo>
                  <a:cubicBezTo>
                    <a:pt x="103713" y="496471"/>
                    <a:pt x="102816" y="497792"/>
                    <a:pt x="101447" y="498078"/>
                  </a:cubicBezTo>
                  <a:cubicBezTo>
                    <a:pt x="100070" y="498345"/>
                    <a:pt x="98736" y="497449"/>
                    <a:pt x="98467" y="496071"/>
                  </a:cubicBezTo>
                  <a:cubicBezTo>
                    <a:pt x="98465" y="496065"/>
                    <a:pt x="98464" y="496052"/>
                    <a:pt x="98462" y="496046"/>
                  </a:cubicBezTo>
                  <a:lnTo>
                    <a:pt x="37" y="3032"/>
                  </a:lnTo>
                  <a:cubicBezTo>
                    <a:pt x="-197" y="1653"/>
                    <a:pt x="700" y="335"/>
                    <a:pt x="2069" y="47"/>
                  </a:cubicBezTo>
                  <a:cubicBezTo>
                    <a:pt x="3446" y="-221"/>
                    <a:pt x="4780" y="677"/>
                    <a:pt x="5049" y="2053"/>
                  </a:cubicBezTo>
                  <a:cubicBezTo>
                    <a:pt x="5050" y="2062"/>
                    <a:pt x="5052" y="2071"/>
                    <a:pt x="5054" y="207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072FFDA9-1865-4746-AE9B-BEBEE7D293DB}"/>
                </a:ext>
              </a:extLst>
            </p:cNvPr>
            <p:cNvSpPr/>
            <p:nvPr/>
          </p:nvSpPr>
          <p:spPr>
            <a:xfrm>
              <a:off x="8327163" y="1245930"/>
              <a:ext cx="900117" cy="94681"/>
            </a:xfrm>
            <a:custGeom>
              <a:avLst/>
              <a:gdLst>
                <a:gd name="connsiteX0" fmla="*/ 2033 w 900117"/>
                <a:gd name="connsiteY0" fmla="*/ 89538 h 94681"/>
                <a:gd name="connsiteX1" fmla="*/ 897383 w 900117"/>
                <a:gd name="connsiteY1" fmla="*/ 3 h 94681"/>
                <a:gd name="connsiteX2" fmla="*/ 900113 w 900117"/>
                <a:gd name="connsiteY2" fmla="*/ 2416 h 94681"/>
                <a:gd name="connsiteX3" fmla="*/ 897891 w 900117"/>
                <a:gd name="connsiteY3" fmla="*/ 5083 h 94681"/>
                <a:gd name="connsiteX4" fmla="*/ 2541 w 900117"/>
                <a:gd name="connsiteY4" fmla="*/ 94682 h 94681"/>
                <a:gd name="connsiteX5" fmla="*/ 1 w 900117"/>
                <a:gd name="connsiteY5" fmla="*/ 92021 h 94681"/>
                <a:gd name="connsiteX6" fmla="*/ 2033 w 900117"/>
                <a:gd name="connsiteY6" fmla="*/ 89538 h 9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117" h="94681">
                  <a:moveTo>
                    <a:pt x="2033" y="89538"/>
                  </a:moveTo>
                  <a:lnTo>
                    <a:pt x="897383" y="3"/>
                  </a:lnTo>
                  <a:cubicBezTo>
                    <a:pt x="898799" y="-67"/>
                    <a:pt x="900012" y="1000"/>
                    <a:pt x="900113" y="2416"/>
                  </a:cubicBezTo>
                  <a:cubicBezTo>
                    <a:pt x="900190" y="3750"/>
                    <a:pt x="899218" y="4918"/>
                    <a:pt x="897891" y="5083"/>
                  </a:cubicBezTo>
                  <a:lnTo>
                    <a:pt x="2541" y="94682"/>
                  </a:lnTo>
                  <a:cubicBezTo>
                    <a:pt x="1106" y="94650"/>
                    <a:pt x="-37" y="93456"/>
                    <a:pt x="1" y="92021"/>
                  </a:cubicBezTo>
                  <a:cubicBezTo>
                    <a:pt x="26" y="90821"/>
                    <a:pt x="865" y="89799"/>
                    <a:pt x="2033" y="895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7A325D9F-FB5D-D74C-BF3F-3EB705DCAF68}"/>
                </a:ext>
              </a:extLst>
            </p:cNvPr>
            <p:cNvSpPr/>
            <p:nvPr/>
          </p:nvSpPr>
          <p:spPr>
            <a:xfrm>
              <a:off x="8999771" y="2596625"/>
              <a:ext cx="1119379" cy="286895"/>
            </a:xfrm>
            <a:custGeom>
              <a:avLst/>
              <a:gdLst>
                <a:gd name="connsiteX0" fmla="*/ 1117458 w 1119379"/>
                <a:gd name="connsiteY0" fmla="*/ 5033 h 286895"/>
                <a:gd name="connsiteX1" fmla="*/ 3033 w 1119379"/>
                <a:gd name="connsiteY1" fmla="*/ 286846 h 286895"/>
                <a:gd name="connsiteX2" fmla="*/ 49 w 1119379"/>
                <a:gd name="connsiteY2" fmla="*/ 284878 h 286895"/>
                <a:gd name="connsiteX3" fmla="*/ 1827 w 1119379"/>
                <a:gd name="connsiteY3" fmla="*/ 281893 h 286895"/>
                <a:gd name="connsiteX4" fmla="*/ 1116188 w 1119379"/>
                <a:gd name="connsiteY4" fmla="*/ 80 h 286895"/>
                <a:gd name="connsiteX5" fmla="*/ 1119300 w 1119379"/>
                <a:gd name="connsiteY5" fmla="*/ 1922 h 286895"/>
                <a:gd name="connsiteX6" fmla="*/ 1117458 w 1119379"/>
                <a:gd name="connsiteY6" fmla="*/ 5033 h 28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379" h="286895">
                  <a:moveTo>
                    <a:pt x="1117458" y="5033"/>
                  </a:moveTo>
                  <a:lnTo>
                    <a:pt x="3033" y="286846"/>
                  </a:lnTo>
                  <a:cubicBezTo>
                    <a:pt x="1668" y="287119"/>
                    <a:pt x="334" y="286243"/>
                    <a:pt x="49" y="284878"/>
                  </a:cubicBezTo>
                  <a:cubicBezTo>
                    <a:pt x="-205" y="283576"/>
                    <a:pt x="557" y="282287"/>
                    <a:pt x="1827" y="281893"/>
                  </a:cubicBezTo>
                  <a:lnTo>
                    <a:pt x="1116188" y="80"/>
                  </a:lnTo>
                  <a:cubicBezTo>
                    <a:pt x="1117553" y="-269"/>
                    <a:pt x="1118951" y="556"/>
                    <a:pt x="1119300" y="1922"/>
                  </a:cubicBezTo>
                  <a:cubicBezTo>
                    <a:pt x="1119649" y="3287"/>
                    <a:pt x="1118823" y="4684"/>
                    <a:pt x="1117458" y="503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2E22DD76-F6C0-8949-AC5B-C7C6B0D05F72}"/>
                </a:ext>
              </a:extLst>
            </p:cNvPr>
            <p:cNvSpPr/>
            <p:nvPr/>
          </p:nvSpPr>
          <p:spPr>
            <a:xfrm>
              <a:off x="9252581" y="1470768"/>
              <a:ext cx="220925" cy="665171"/>
            </a:xfrm>
            <a:custGeom>
              <a:avLst/>
              <a:gdLst>
                <a:gd name="connsiteX0" fmla="*/ 215931 w 220925"/>
                <a:gd name="connsiteY0" fmla="*/ 663403 h 665171"/>
                <a:gd name="connsiteX1" fmla="*/ 32 w 220925"/>
                <a:gd name="connsiteY1" fmla="*/ 3002 h 665171"/>
                <a:gd name="connsiteX2" fmla="*/ 2203 w 220925"/>
                <a:gd name="connsiteY2" fmla="*/ 31 h 665171"/>
                <a:gd name="connsiteX3" fmla="*/ 4921 w 220925"/>
                <a:gd name="connsiteY3" fmla="*/ 1415 h 665171"/>
                <a:gd name="connsiteX4" fmla="*/ 220821 w 220925"/>
                <a:gd name="connsiteY4" fmla="*/ 661815 h 665171"/>
                <a:gd name="connsiteX5" fmla="*/ 219170 w 220925"/>
                <a:gd name="connsiteY5" fmla="*/ 665054 h 665171"/>
                <a:gd name="connsiteX6" fmla="*/ 215931 w 220925"/>
                <a:gd name="connsiteY6" fmla="*/ 663403 h 6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5" h="665171">
                  <a:moveTo>
                    <a:pt x="215931" y="663403"/>
                  </a:moveTo>
                  <a:lnTo>
                    <a:pt x="32" y="3002"/>
                  </a:lnTo>
                  <a:cubicBezTo>
                    <a:pt x="-191" y="1580"/>
                    <a:pt x="781" y="253"/>
                    <a:pt x="2203" y="31"/>
                  </a:cubicBezTo>
                  <a:cubicBezTo>
                    <a:pt x="3315" y="-141"/>
                    <a:pt x="4407" y="418"/>
                    <a:pt x="4921" y="1415"/>
                  </a:cubicBezTo>
                  <a:lnTo>
                    <a:pt x="220821" y="661815"/>
                  </a:lnTo>
                  <a:cubicBezTo>
                    <a:pt x="221208" y="663161"/>
                    <a:pt x="220485" y="664577"/>
                    <a:pt x="219170" y="665054"/>
                  </a:cubicBezTo>
                  <a:cubicBezTo>
                    <a:pt x="217824" y="665473"/>
                    <a:pt x="216383" y="664742"/>
                    <a:pt x="215931" y="66340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30D547F4-0C11-534F-8187-D67702A36513}"/>
                </a:ext>
              </a:extLst>
            </p:cNvPr>
            <p:cNvSpPr/>
            <p:nvPr/>
          </p:nvSpPr>
          <p:spPr>
            <a:xfrm>
              <a:off x="9190401" y="1595956"/>
              <a:ext cx="222092" cy="556738"/>
            </a:xfrm>
            <a:custGeom>
              <a:avLst/>
              <a:gdLst>
                <a:gd name="connsiteX0" fmla="*/ 221978 w 222092"/>
                <a:gd name="connsiteY0" fmla="*/ 3291 h 556738"/>
                <a:gd name="connsiteX1" fmla="*/ 4935 w 222092"/>
                <a:gd name="connsiteY1" fmla="*/ 555106 h 556738"/>
                <a:gd name="connsiteX2" fmla="*/ 1633 w 222092"/>
                <a:gd name="connsiteY2" fmla="*/ 556567 h 556738"/>
                <a:gd name="connsiteX3" fmla="*/ 172 w 222092"/>
                <a:gd name="connsiteY3" fmla="*/ 553265 h 556738"/>
                <a:gd name="connsiteX4" fmla="*/ 217215 w 222092"/>
                <a:gd name="connsiteY4" fmla="*/ 1450 h 556738"/>
                <a:gd name="connsiteX5" fmla="*/ 220644 w 222092"/>
                <a:gd name="connsiteY5" fmla="*/ 243 h 556738"/>
                <a:gd name="connsiteX6" fmla="*/ 221978 w 222092"/>
                <a:gd name="connsiteY6" fmla="*/ 3291 h 5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92" h="556738">
                  <a:moveTo>
                    <a:pt x="221978" y="3291"/>
                  </a:moveTo>
                  <a:lnTo>
                    <a:pt x="4935" y="555106"/>
                  </a:lnTo>
                  <a:cubicBezTo>
                    <a:pt x="4427" y="556421"/>
                    <a:pt x="2947" y="557075"/>
                    <a:pt x="1633" y="556567"/>
                  </a:cubicBezTo>
                  <a:cubicBezTo>
                    <a:pt x="318" y="556059"/>
                    <a:pt x="-336" y="554579"/>
                    <a:pt x="172" y="553265"/>
                  </a:cubicBezTo>
                  <a:lnTo>
                    <a:pt x="217215" y="1450"/>
                  </a:lnTo>
                  <a:cubicBezTo>
                    <a:pt x="217844" y="186"/>
                    <a:pt x="219362" y="-354"/>
                    <a:pt x="220644" y="243"/>
                  </a:cubicBezTo>
                  <a:cubicBezTo>
                    <a:pt x="221787" y="789"/>
                    <a:pt x="222352" y="2085"/>
                    <a:pt x="221978" y="32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16439FB4-BEE8-3A4A-AC9A-7D94F0DEF3A6}"/>
                </a:ext>
              </a:extLst>
            </p:cNvPr>
            <p:cNvSpPr/>
            <p:nvPr/>
          </p:nvSpPr>
          <p:spPr>
            <a:xfrm>
              <a:off x="9484767" y="4365611"/>
              <a:ext cx="290834" cy="508638"/>
            </a:xfrm>
            <a:custGeom>
              <a:avLst/>
              <a:gdLst>
                <a:gd name="connsiteX0" fmla="*/ 319 w 290834"/>
                <a:gd name="connsiteY0" fmla="*/ 504838 h 508638"/>
                <a:gd name="connsiteX1" fmla="*/ 286069 w 290834"/>
                <a:gd name="connsiteY1" fmla="*/ 1347 h 508638"/>
                <a:gd name="connsiteX2" fmla="*/ 289504 w 290834"/>
                <a:gd name="connsiteY2" fmla="*/ 299 h 508638"/>
                <a:gd name="connsiteX3" fmla="*/ 289562 w 290834"/>
                <a:gd name="connsiteY3" fmla="*/ 331 h 508638"/>
                <a:gd name="connsiteX4" fmla="*/ 290514 w 290834"/>
                <a:gd name="connsiteY4" fmla="*/ 3823 h 508638"/>
                <a:gd name="connsiteX5" fmla="*/ 4764 w 290834"/>
                <a:gd name="connsiteY5" fmla="*/ 507315 h 508638"/>
                <a:gd name="connsiteX6" fmla="*/ 1418 w 290834"/>
                <a:gd name="connsiteY6" fmla="*/ 508350 h 508638"/>
                <a:gd name="connsiteX7" fmla="*/ 1272 w 290834"/>
                <a:gd name="connsiteY7" fmla="*/ 508267 h 508638"/>
                <a:gd name="connsiteX8" fmla="*/ 319 w 290834"/>
                <a:gd name="connsiteY8" fmla="*/ 504838 h 5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834" h="508638">
                  <a:moveTo>
                    <a:pt x="319" y="504838"/>
                  </a:moveTo>
                  <a:lnTo>
                    <a:pt x="286069" y="1347"/>
                  </a:lnTo>
                  <a:cubicBezTo>
                    <a:pt x="286729" y="109"/>
                    <a:pt x="288266" y="-361"/>
                    <a:pt x="289504" y="299"/>
                  </a:cubicBezTo>
                  <a:cubicBezTo>
                    <a:pt x="289523" y="312"/>
                    <a:pt x="289543" y="318"/>
                    <a:pt x="289562" y="331"/>
                  </a:cubicBezTo>
                  <a:cubicBezTo>
                    <a:pt x="290768" y="1049"/>
                    <a:pt x="291187" y="2592"/>
                    <a:pt x="290514" y="3823"/>
                  </a:cubicBezTo>
                  <a:lnTo>
                    <a:pt x="4764" y="507315"/>
                  </a:lnTo>
                  <a:cubicBezTo>
                    <a:pt x="4129" y="508528"/>
                    <a:pt x="2630" y="508991"/>
                    <a:pt x="1418" y="508350"/>
                  </a:cubicBezTo>
                  <a:cubicBezTo>
                    <a:pt x="1367" y="508325"/>
                    <a:pt x="1322" y="508299"/>
                    <a:pt x="1272" y="508267"/>
                  </a:cubicBezTo>
                  <a:cubicBezTo>
                    <a:pt x="72" y="507575"/>
                    <a:pt x="-354" y="506051"/>
                    <a:pt x="319" y="5048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B52ED95D-C173-2D46-9B5F-AAFE94599F24}"/>
                </a:ext>
              </a:extLst>
            </p:cNvPr>
            <p:cNvSpPr/>
            <p:nvPr/>
          </p:nvSpPr>
          <p:spPr>
            <a:xfrm>
              <a:off x="10787807" y="2308946"/>
              <a:ext cx="797169" cy="979034"/>
            </a:xfrm>
            <a:custGeom>
              <a:avLst/>
              <a:gdLst>
                <a:gd name="connsiteX0" fmla="*/ 796589 w 797169"/>
                <a:gd name="connsiteY0" fmla="*/ 4168 h 979034"/>
                <a:gd name="connsiteX1" fmla="*/ 4554 w 797169"/>
                <a:gd name="connsiteY1" fmla="*/ 978068 h 979034"/>
                <a:gd name="connsiteX2" fmla="*/ 966 w 797169"/>
                <a:gd name="connsiteY2" fmla="*/ 978481 h 979034"/>
                <a:gd name="connsiteX3" fmla="*/ 553 w 797169"/>
                <a:gd name="connsiteY3" fmla="*/ 974893 h 979034"/>
                <a:gd name="connsiteX4" fmla="*/ 792652 w 797169"/>
                <a:gd name="connsiteY4" fmla="*/ 930 h 979034"/>
                <a:gd name="connsiteX5" fmla="*/ 796240 w 797169"/>
                <a:gd name="connsiteY5" fmla="*/ 580 h 979034"/>
                <a:gd name="connsiteX6" fmla="*/ 796589 w 797169"/>
                <a:gd name="connsiteY6" fmla="*/ 4168 h 9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169" h="979034">
                  <a:moveTo>
                    <a:pt x="796589" y="4168"/>
                  </a:moveTo>
                  <a:lnTo>
                    <a:pt x="4554" y="978068"/>
                  </a:lnTo>
                  <a:cubicBezTo>
                    <a:pt x="3678" y="979173"/>
                    <a:pt x="2071" y="979357"/>
                    <a:pt x="966" y="978481"/>
                  </a:cubicBezTo>
                  <a:cubicBezTo>
                    <a:pt x="-139" y="977604"/>
                    <a:pt x="-323" y="975998"/>
                    <a:pt x="553" y="974893"/>
                  </a:cubicBezTo>
                  <a:lnTo>
                    <a:pt x="792652" y="930"/>
                  </a:lnTo>
                  <a:cubicBezTo>
                    <a:pt x="793548" y="-156"/>
                    <a:pt x="795154" y="-315"/>
                    <a:pt x="796240" y="580"/>
                  </a:cubicBezTo>
                  <a:cubicBezTo>
                    <a:pt x="797326" y="1476"/>
                    <a:pt x="797485" y="3082"/>
                    <a:pt x="796589" y="416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955D2C33-E52B-884A-B11E-04DEE07482B7}"/>
                </a:ext>
              </a:extLst>
            </p:cNvPr>
            <p:cNvSpPr/>
            <p:nvPr/>
          </p:nvSpPr>
          <p:spPr>
            <a:xfrm>
              <a:off x="8407375" y="2542042"/>
              <a:ext cx="635618" cy="688058"/>
            </a:xfrm>
            <a:custGeom>
              <a:avLst/>
              <a:gdLst>
                <a:gd name="connsiteX0" fmla="*/ 4435 w 635618"/>
                <a:gd name="connsiteY0" fmla="*/ 879 h 688058"/>
                <a:gd name="connsiteX1" fmla="*/ 634863 w 635618"/>
                <a:gd name="connsiteY1" fmla="*/ 683758 h 688058"/>
                <a:gd name="connsiteX2" fmla="*/ 634888 w 635618"/>
                <a:gd name="connsiteY2" fmla="*/ 687352 h 688058"/>
                <a:gd name="connsiteX3" fmla="*/ 634863 w 635618"/>
                <a:gd name="connsiteY3" fmla="*/ 687377 h 688058"/>
                <a:gd name="connsiteX4" fmla="*/ 631307 w 635618"/>
                <a:gd name="connsiteY4" fmla="*/ 687377 h 688058"/>
                <a:gd name="connsiteX5" fmla="*/ 688 w 635618"/>
                <a:gd name="connsiteY5" fmla="*/ 4308 h 688058"/>
                <a:gd name="connsiteX6" fmla="*/ 815 w 635618"/>
                <a:gd name="connsiteY6" fmla="*/ 688 h 688058"/>
                <a:gd name="connsiteX7" fmla="*/ 4435 w 635618"/>
                <a:gd name="connsiteY7" fmla="*/ 815 h 6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18" h="688058">
                  <a:moveTo>
                    <a:pt x="4435" y="879"/>
                  </a:moveTo>
                  <a:lnTo>
                    <a:pt x="634863" y="683758"/>
                  </a:lnTo>
                  <a:cubicBezTo>
                    <a:pt x="635860" y="684742"/>
                    <a:pt x="635872" y="686348"/>
                    <a:pt x="634888" y="687352"/>
                  </a:cubicBezTo>
                  <a:cubicBezTo>
                    <a:pt x="634882" y="687358"/>
                    <a:pt x="634869" y="687371"/>
                    <a:pt x="634863" y="687377"/>
                  </a:cubicBezTo>
                  <a:cubicBezTo>
                    <a:pt x="633853" y="688285"/>
                    <a:pt x="632316" y="688285"/>
                    <a:pt x="631307" y="687377"/>
                  </a:cubicBezTo>
                  <a:lnTo>
                    <a:pt x="688" y="4308"/>
                  </a:lnTo>
                  <a:cubicBezTo>
                    <a:pt x="-277" y="3273"/>
                    <a:pt x="-220" y="1653"/>
                    <a:pt x="815" y="688"/>
                  </a:cubicBezTo>
                  <a:cubicBezTo>
                    <a:pt x="1850" y="-277"/>
                    <a:pt x="3469" y="-220"/>
                    <a:pt x="4435" y="8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5267E3C5-F87D-3548-B973-AF43438D5B09}"/>
                </a:ext>
              </a:extLst>
            </p:cNvPr>
            <p:cNvSpPr/>
            <p:nvPr/>
          </p:nvSpPr>
          <p:spPr>
            <a:xfrm>
              <a:off x="9222853" y="1245921"/>
              <a:ext cx="250916" cy="889829"/>
            </a:xfrm>
            <a:custGeom>
              <a:avLst/>
              <a:gdLst>
                <a:gd name="connsiteX0" fmla="*/ 245660 w 250916"/>
                <a:gd name="connsiteY0" fmla="*/ 888123 h 889829"/>
                <a:gd name="connsiteX1" fmla="*/ 106 w 250916"/>
                <a:gd name="connsiteY1" fmla="*/ 3251 h 889829"/>
                <a:gd name="connsiteX2" fmla="*/ 1820 w 250916"/>
                <a:gd name="connsiteY2" fmla="*/ 95 h 889829"/>
                <a:gd name="connsiteX3" fmla="*/ 1884 w 250916"/>
                <a:gd name="connsiteY3" fmla="*/ 76 h 889829"/>
                <a:gd name="connsiteX4" fmla="*/ 4995 w 250916"/>
                <a:gd name="connsiteY4" fmla="*/ 1854 h 889829"/>
                <a:gd name="connsiteX5" fmla="*/ 250867 w 250916"/>
                <a:gd name="connsiteY5" fmla="*/ 886789 h 889829"/>
                <a:gd name="connsiteX6" fmla="*/ 248874 w 250916"/>
                <a:gd name="connsiteY6" fmla="*/ 889780 h 889829"/>
                <a:gd name="connsiteX7" fmla="*/ 245978 w 250916"/>
                <a:gd name="connsiteY7" fmla="*/ 888123 h 88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916" h="889829">
                  <a:moveTo>
                    <a:pt x="245660" y="888123"/>
                  </a:moveTo>
                  <a:lnTo>
                    <a:pt x="106" y="3251"/>
                  </a:lnTo>
                  <a:cubicBezTo>
                    <a:pt x="-294" y="1904"/>
                    <a:pt x="474" y="495"/>
                    <a:pt x="1820" y="95"/>
                  </a:cubicBezTo>
                  <a:cubicBezTo>
                    <a:pt x="1839" y="88"/>
                    <a:pt x="1865" y="82"/>
                    <a:pt x="1884" y="76"/>
                  </a:cubicBezTo>
                  <a:cubicBezTo>
                    <a:pt x="3230" y="-255"/>
                    <a:pt x="4595" y="526"/>
                    <a:pt x="4995" y="1854"/>
                  </a:cubicBezTo>
                  <a:lnTo>
                    <a:pt x="250867" y="886789"/>
                  </a:lnTo>
                  <a:cubicBezTo>
                    <a:pt x="251141" y="888168"/>
                    <a:pt x="250251" y="889501"/>
                    <a:pt x="248874" y="889780"/>
                  </a:cubicBezTo>
                  <a:cubicBezTo>
                    <a:pt x="247629" y="890028"/>
                    <a:pt x="246397" y="889323"/>
                    <a:pt x="245978" y="88812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BF3C082B-9A80-C942-BA30-4B56B9020AD1}"/>
                </a:ext>
              </a:extLst>
            </p:cNvPr>
            <p:cNvSpPr/>
            <p:nvPr/>
          </p:nvSpPr>
          <p:spPr>
            <a:xfrm>
              <a:off x="8204778" y="5777490"/>
              <a:ext cx="707927" cy="345133"/>
            </a:xfrm>
            <a:custGeom>
              <a:avLst/>
              <a:gdLst>
                <a:gd name="connsiteX0" fmla="*/ 1418 w 707927"/>
                <a:gd name="connsiteY0" fmla="*/ 340290 h 345133"/>
                <a:gd name="connsiteX1" fmla="*/ 704427 w 707927"/>
                <a:gd name="connsiteY1" fmla="*/ 184 h 345133"/>
                <a:gd name="connsiteX2" fmla="*/ 707729 w 707927"/>
                <a:gd name="connsiteY2" fmla="*/ 1581 h 345133"/>
                <a:gd name="connsiteX3" fmla="*/ 706649 w 707927"/>
                <a:gd name="connsiteY3" fmla="*/ 4819 h 345133"/>
                <a:gd name="connsiteX4" fmla="*/ 3641 w 707927"/>
                <a:gd name="connsiteY4" fmla="*/ 344862 h 345133"/>
                <a:gd name="connsiteX5" fmla="*/ 307 w 707927"/>
                <a:gd name="connsiteY5" fmla="*/ 343782 h 345133"/>
                <a:gd name="connsiteX6" fmla="*/ 275 w 707927"/>
                <a:gd name="connsiteY6" fmla="*/ 343719 h 345133"/>
                <a:gd name="connsiteX7" fmla="*/ 1393 w 707927"/>
                <a:gd name="connsiteY7" fmla="*/ 340303 h 345133"/>
                <a:gd name="connsiteX8" fmla="*/ 1418 w 707927"/>
                <a:gd name="connsiteY8" fmla="*/ 340290 h 34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927" h="345133">
                  <a:moveTo>
                    <a:pt x="1418" y="340290"/>
                  </a:moveTo>
                  <a:lnTo>
                    <a:pt x="704427" y="184"/>
                  </a:lnTo>
                  <a:cubicBezTo>
                    <a:pt x="705722" y="-337"/>
                    <a:pt x="707202" y="285"/>
                    <a:pt x="707729" y="1581"/>
                  </a:cubicBezTo>
                  <a:cubicBezTo>
                    <a:pt x="708224" y="2781"/>
                    <a:pt x="707767" y="4159"/>
                    <a:pt x="706649" y="4819"/>
                  </a:cubicBezTo>
                  <a:lnTo>
                    <a:pt x="3641" y="344862"/>
                  </a:lnTo>
                  <a:cubicBezTo>
                    <a:pt x="2421" y="345484"/>
                    <a:pt x="929" y="345002"/>
                    <a:pt x="307" y="343782"/>
                  </a:cubicBezTo>
                  <a:cubicBezTo>
                    <a:pt x="294" y="343763"/>
                    <a:pt x="288" y="343744"/>
                    <a:pt x="275" y="343719"/>
                  </a:cubicBezTo>
                  <a:cubicBezTo>
                    <a:pt x="-360" y="342468"/>
                    <a:pt x="142" y="340937"/>
                    <a:pt x="1393" y="340303"/>
                  </a:cubicBezTo>
                  <a:cubicBezTo>
                    <a:pt x="1399" y="340303"/>
                    <a:pt x="1412" y="340296"/>
                    <a:pt x="1418" y="34029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3CFD1067-7414-9747-959E-0FF2E27A03DE}"/>
                </a:ext>
              </a:extLst>
            </p:cNvPr>
            <p:cNvSpPr/>
            <p:nvPr/>
          </p:nvSpPr>
          <p:spPr>
            <a:xfrm>
              <a:off x="10114142" y="2596681"/>
              <a:ext cx="754296" cy="242513"/>
            </a:xfrm>
            <a:custGeom>
              <a:avLst/>
              <a:gdLst>
                <a:gd name="connsiteX0" fmla="*/ 3214 w 754296"/>
                <a:gd name="connsiteY0" fmla="*/ 88 h 242513"/>
                <a:gd name="connsiteX1" fmla="*/ 752514 w 754296"/>
                <a:gd name="connsiteY1" fmla="*/ 237514 h 242513"/>
                <a:gd name="connsiteX2" fmla="*/ 754197 w 754296"/>
                <a:gd name="connsiteY2" fmla="*/ 240587 h 242513"/>
                <a:gd name="connsiteX3" fmla="*/ 754165 w 754296"/>
                <a:gd name="connsiteY3" fmla="*/ 240689 h 242513"/>
                <a:gd name="connsiteX4" fmla="*/ 751009 w 754296"/>
                <a:gd name="connsiteY4" fmla="*/ 242410 h 242513"/>
                <a:gd name="connsiteX5" fmla="*/ 750990 w 754296"/>
                <a:gd name="connsiteY5" fmla="*/ 242404 h 242513"/>
                <a:gd name="connsiteX6" fmla="*/ 1690 w 754296"/>
                <a:gd name="connsiteY6" fmla="*/ 4977 h 242513"/>
                <a:gd name="connsiteX7" fmla="*/ 147 w 754296"/>
                <a:gd name="connsiteY7" fmla="*/ 1732 h 242513"/>
                <a:gd name="connsiteX8" fmla="*/ 166 w 754296"/>
                <a:gd name="connsiteY8" fmla="*/ 1675 h 242513"/>
                <a:gd name="connsiteX9" fmla="*/ 3214 w 754296"/>
                <a:gd name="connsiteY9" fmla="*/ 88 h 2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96" h="242513">
                  <a:moveTo>
                    <a:pt x="3214" y="88"/>
                  </a:moveTo>
                  <a:lnTo>
                    <a:pt x="752514" y="237514"/>
                  </a:lnTo>
                  <a:cubicBezTo>
                    <a:pt x="753829" y="237895"/>
                    <a:pt x="754578" y="239273"/>
                    <a:pt x="754197" y="240587"/>
                  </a:cubicBezTo>
                  <a:cubicBezTo>
                    <a:pt x="754191" y="240619"/>
                    <a:pt x="754178" y="240657"/>
                    <a:pt x="754165" y="240689"/>
                  </a:cubicBezTo>
                  <a:cubicBezTo>
                    <a:pt x="753771" y="242035"/>
                    <a:pt x="752356" y="242804"/>
                    <a:pt x="751009" y="242410"/>
                  </a:cubicBezTo>
                  <a:cubicBezTo>
                    <a:pt x="751003" y="242410"/>
                    <a:pt x="750997" y="242404"/>
                    <a:pt x="750990" y="242404"/>
                  </a:cubicBezTo>
                  <a:lnTo>
                    <a:pt x="1690" y="4977"/>
                  </a:lnTo>
                  <a:cubicBezTo>
                    <a:pt x="369" y="4507"/>
                    <a:pt x="-323" y="3059"/>
                    <a:pt x="147" y="1732"/>
                  </a:cubicBezTo>
                  <a:cubicBezTo>
                    <a:pt x="153" y="1713"/>
                    <a:pt x="160" y="1694"/>
                    <a:pt x="166" y="1675"/>
                  </a:cubicBezTo>
                  <a:cubicBezTo>
                    <a:pt x="617" y="437"/>
                    <a:pt x="1938" y="-255"/>
                    <a:pt x="3214" y="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12079854-9CCB-2F4A-B336-DF8260FEC55C}"/>
                </a:ext>
              </a:extLst>
            </p:cNvPr>
            <p:cNvSpPr/>
            <p:nvPr/>
          </p:nvSpPr>
          <p:spPr>
            <a:xfrm>
              <a:off x="9222493" y="1245976"/>
              <a:ext cx="35194" cy="229608"/>
            </a:xfrm>
            <a:custGeom>
              <a:avLst/>
              <a:gdLst>
                <a:gd name="connsiteX0" fmla="*/ 30120 w 35194"/>
                <a:gd name="connsiteY0" fmla="*/ 227224 h 229608"/>
                <a:gd name="connsiteX1" fmla="*/ 21 w 35194"/>
                <a:gd name="connsiteY1" fmla="*/ 2878 h 229608"/>
                <a:gd name="connsiteX2" fmla="*/ 2243 w 35194"/>
                <a:gd name="connsiteY2" fmla="*/ 21 h 229608"/>
                <a:gd name="connsiteX3" fmla="*/ 5101 w 35194"/>
                <a:gd name="connsiteY3" fmla="*/ 2243 h 229608"/>
                <a:gd name="connsiteX4" fmla="*/ 35136 w 35194"/>
                <a:gd name="connsiteY4" fmla="*/ 226525 h 229608"/>
                <a:gd name="connsiteX5" fmla="*/ 33199 w 35194"/>
                <a:gd name="connsiteY5" fmla="*/ 229548 h 229608"/>
                <a:gd name="connsiteX6" fmla="*/ 30170 w 35194"/>
                <a:gd name="connsiteY6" fmla="*/ 227611 h 229608"/>
                <a:gd name="connsiteX7" fmla="*/ 30120 w 35194"/>
                <a:gd name="connsiteY7" fmla="*/ 227224 h 2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94" h="229608">
                  <a:moveTo>
                    <a:pt x="30120" y="227224"/>
                  </a:moveTo>
                  <a:lnTo>
                    <a:pt x="21" y="2878"/>
                  </a:lnTo>
                  <a:cubicBezTo>
                    <a:pt x="-157" y="1475"/>
                    <a:pt x="840" y="198"/>
                    <a:pt x="2243" y="21"/>
                  </a:cubicBezTo>
                  <a:cubicBezTo>
                    <a:pt x="3646" y="-157"/>
                    <a:pt x="4923" y="840"/>
                    <a:pt x="5101" y="2243"/>
                  </a:cubicBezTo>
                  <a:lnTo>
                    <a:pt x="35136" y="226525"/>
                  </a:lnTo>
                  <a:cubicBezTo>
                    <a:pt x="35434" y="227897"/>
                    <a:pt x="34571" y="229249"/>
                    <a:pt x="33199" y="229548"/>
                  </a:cubicBezTo>
                  <a:cubicBezTo>
                    <a:pt x="31828" y="229852"/>
                    <a:pt x="30475" y="228982"/>
                    <a:pt x="30170" y="227611"/>
                  </a:cubicBezTo>
                  <a:cubicBezTo>
                    <a:pt x="30145" y="227484"/>
                    <a:pt x="30126" y="227357"/>
                    <a:pt x="30120" y="22722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A3A45E8F-54D4-F54B-B4CC-CAC0FD9217B2}"/>
                </a:ext>
              </a:extLst>
            </p:cNvPr>
            <p:cNvSpPr/>
            <p:nvPr/>
          </p:nvSpPr>
          <p:spPr>
            <a:xfrm>
              <a:off x="8158666" y="4986094"/>
              <a:ext cx="1113779" cy="347017"/>
            </a:xfrm>
            <a:custGeom>
              <a:avLst/>
              <a:gdLst>
                <a:gd name="connsiteX0" fmla="*/ 1810 w 1113779"/>
                <a:gd name="connsiteY0" fmla="*/ 342000 h 347017"/>
                <a:gd name="connsiteX1" fmla="*/ 1110457 w 1113779"/>
                <a:gd name="connsiteY1" fmla="*/ 116 h 347017"/>
                <a:gd name="connsiteX2" fmla="*/ 1113664 w 1113779"/>
                <a:gd name="connsiteY2" fmla="*/ 1799 h 347017"/>
                <a:gd name="connsiteX3" fmla="*/ 1111981 w 1113779"/>
                <a:gd name="connsiteY3" fmla="*/ 5006 h 347017"/>
                <a:gd name="connsiteX4" fmla="*/ 3334 w 1113779"/>
                <a:gd name="connsiteY4" fmla="*/ 346890 h 347017"/>
                <a:gd name="connsiteX5" fmla="*/ 128 w 1113779"/>
                <a:gd name="connsiteY5" fmla="*/ 345277 h 347017"/>
                <a:gd name="connsiteX6" fmla="*/ 96 w 1113779"/>
                <a:gd name="connsiteY6" fmla="*/ 345175 h 347017"/>
                <a:gd name="connsiteX7" fmla="*/ 1810 w 1113779"/>
                <a:gd name="connsiteY7" fmla="*/ 342000 h 34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779" h="347017">
                  <a:moveTo>
                    <a:pt x="1810" y="342000"/>
                  </a:moveTo>
                  <a:lnTo>
                    <a:pt x="1110457" y="116"/>
                  </a:lnTo>
                  <a:cubicBezTo>
                    <a:pt x="1111809" y="-303"/>
                    <a:pt x="1113245" y="446"/>
                    <a:pt x="1113664" y="1799"/>
                  </a:cubicBezTo>
                  <a:cubicBezTo>
                    <a:pt x="1114083" y="3152"/>
                    <a:pt x="1113333" y="4587"/>
                    <a:pt x="1111981" y="5006"/>
                  </a:cubicBezTo>
                  <a:lnTo>
                    <a:pt x="3334" y="346890"/>
                  </a:lnTo>
                  <a:cubicBezTo>
                    <a:pt x="2001" y="347328"/>
                    <a:pt x="566" y="346604"/>
                    <a:pt x="128" y="345277"/>
                  </a:cubicBezTo>
                  <a:cubicBezTo>
                    <a:pt x="115" y="345239"/>
                    <a:pt x="102" y="345207"/>
                    <a:pt x="96" y="345175"/>
                  </a:cubicBezTo>
                  <a:cubicBezTo>
                    <a:pt x="-279" y="343829"/>
                    <a:pt x="477" y="342426"/>
                    <a:pt x="1810" y="34200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12411C31-61F5-3846-8808-77D9CF11BB04}"/>
                </a:ext>
              </a:extLst>
            </p:cNvPr>
            <p:cNvSpPr/>
            <p:nvPr/>
          </p:nvSpPr>
          <p:spPr>
            <a:xfrm>
              <a:off x="8327155" y="1335454"/>
              <a:ext cx="1085329" cy="265435"/>
            </a:xfrm>
            <a:custGeom>
              <a:avLst/>
              <a:gdLst>
                <a:gd name="connsiteX0" fmla="*/ 2867 w 1085329"/>
                <a:gd name="connsiteY0" fmla="*/ 77 h 265435"/>
                <a:gd name="connsiteX1" fmla="*/ 1083446 w 1085329"/>
                <a:gd name="connsiteY1" fmla="*/ 260427 h 265435"/>
                <a:gd name="connsiteX2" fmla="*/ 1085256 w 1085329"/>
                <a:gd name="connsiteY2" fmla="*/ 263425 h 265435"/>
                <a:gd name="connsiteX3" fmla="*/ 1085224 w 1085329"/>
                <a:gd name="connsiteY3" fmla="*/ 263539 h 265435"/>
                <a:gd name="connsiteX4" fmla="*/ 1082240 w 1085329"/>
                <a:gd name="connsiteY4" fmla="*/ 265380 h 265435"/>
                <a:gd name="connsiteX5" fmla="*/ 1660 w 1085329"/>
                <a:gd name="connsiteY5" fmla="*/ 5030 h 265435"/>
                <a:gd name="connsiteX6" fmla="*/ 181 w 1085329"/>
                <a:gd name="connsiteY6" fmla="*/ 1659 h 265435"/>
                <a:gd name="connsiteX7" fmla="*/ 2867 w 1085329"/>
                <a:gd name="connsiteY7" fmla="*/ 14 h 26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29" h="265435">
                  <a:moveTo>
                    <a:pt x="2867" y="77"/>
                  </a:moveTo>
                  <a:lnTo>
                    <a:pt x="1083446" y="260427"/>
                  </a:lnTo>
                  <a:cubicBezTo>
                    <a:pt x="1084773" y="260758"/>
                    <a:pt x="1085586" y="262097"/>
                    <a:pt x="1085256" y="263425"/>
                  </a:cubicBezTo>
                  <a:cubicBezTo>
                    <a:pt x="1085243" y="263463"/>
                    <a:pt x="1085237" y="263501"/>
                    <a:pt x="1085224" y="263539"/>
                  </a:cubicBezTo>
                  <a:cubicBezTo>
                    <a:pt x="1084881" y="264853"/>
                    <a:pt x="1083567" y="265660"/>
                    <a:pt x="1082240" y="265380"/>
                  </a:cubicBezTo>
                  <a:lnTo>
                    <a:pt x="1660" y="5030"/>
                  </a:lnTo>
                  <a:cubicBezTo>
                    <a:pt x="320" y="4510"/>
                    <a:pt x="-347" y="2998"/>
                    <a:pt x="181" y="1659"/>
                  </a:cubicBezTo>
                  <a:cubicBezTo>
                    <a:pt x="600" y="566"/>
                    <a:pt x="1705" y="-107"/>
                    <a:pt x="2867" y="1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A1A17671-4208-BD4B-8743-2747B031589D}"/>
                </a:ext>
              </a:extLst>
            </p:cNvPr>
            <p:cNvSpPr/>
            <p:nvPr/>
          </p:nvSpPr>
          <p:spPr>
            <a:xfrm>
              <a:off x="8999711" y="2147746"/>
              <a:ext cx="195772" cy="735652"/>
            </a:xfrm>
            <a:custGeom>
              <a:avLst/>
              <a:gdLst>
                <a:gd name="connsiteX0" fmla="*/ 195752 w 195772"/>
                <a:gd name="connsiteY0" fmla="*/ 2999 h 735652"/>
                <a:gd name="connsiteX1" fmla="*/ 4935 w 195772"/>
                <a:gd name="connsiteY1" fmla="*/ 733884 h 735652"/>
                <a:gd name="connsiteX2" fmla="*/ 1696 w 195772"/>
                <a:gd name="connsiteY2" fmla="*/ 735535 h 735652"/>
                <a:gd name="connsiteX3" fmla="*/ 45 w 195772"/>
                <a:gd name="connsiteY3" fmla="*/ 732614 h 735652"/>
                <a:gd name="connsiteX4" fmla="*/ 190545 w 195772"/>
                <a:gd name="connsiteY4" fmla="*/ 1729 h 735652"/>
                <a:gd name="connsiteX5" fmla="*/ 193765 w 195772"/>
                <a:gd name="connsiteY5" fmla="*/ 135 h 735652"/>
                <a:gd name="connsiteX6" fmla="*/ 193784 w 195772"/>
                <a:gd name="connsiteY6" fmla="*/ 141 h 735652"/>
                <a:gd name="connsiteX7" fmla="*/ 195752 w 195772"/>
                <a:gd name="connsiteY7" fmla="*/ 2999 h 7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72" h="735652">
                  <a:moveTo>
                    <a:pt x="195752" y="2999"/>
                  </a:moveTo>
                  <a:lnTo>
                    <a:pt x="4935" y="733884"/>
                  </a:lnTo>
                  <a:cubicBezTo>
                    <a:pt x="4484" y="735223"/>
                    <a:pt x="3042" y="735954"/>
                    <a:pt x="1696" y="735535"/>
                  </a:cubicBezTo>
                  <a:cubicBezTo>
                    <a:pt x="509" y="735090"/>
                    <a:pt x="-190" y="733858"/>
                    <a:pt x="45" y="732614"/>
                  </a:cubicBezTo>
                  <a:lnTo>
                    <a:pt x="190545" y="1729"/>
                  </a:lnTo>
                  <a:cubicBezTo>
                    <a:pt x="190996" y="401"/>
                    <a:pt x="192438" y="-316"/>
                    <a:pt x="193765" y="135"/>
                  </a:cubicBezTo>
                  <a:cubicBezTo>
                    <a:pt x="193771" y="135"/>
                    <a:pt x="193777" y="141"/>
                    <a:pt x="193784" y="141"/>
                  </a:cubicBezTo>
                  <a:cubicBezTo>
                    <a:pt x="195073" y="452"/>
                    <a:pt x="195917" y="1684"/>
                    <a:pt x="195752" y="29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6DC6A3A1-F471-4849-A47A-7C9195CA2C5A}"/>
                </a:ext>
              </a:extLst>
            </p:cNvPr>
            <p:cNvSpPr/>
            <p:nvPr/>
          </p:nvSpPr>
          <p:spPr>
            <a:xfrm>
              <a:off x="9267246" y="4869003"/>
              <a:ext cx="222620" cy="122423"/>
            </a:xfrm>
            <a:custGeom>
              <a:avLst/>
              <a:gdLst>
                <a:gd name="connsiteX0" fmla="*/ 1433 w 222620"/>
                <a:gd name="connsiteY0" fmla="*/ 117397 h 122423"/>
                <a:gd name="connsiteX1" fmla="*/ 218857 w 222620"/>
                <a:gd name="connsiteY1" fmla="*/ 303 h 122423"/>
                <a:gd name="connsiteX2" fmla="*/ 222318 w 222620"/>
                <a:gd name="connsiteY2" fmla="*/ 1351 h 122423"/>
                <a:gd name="connsiteX3" fmla="*/ 221270 w 222620"/>
                <a:gd name="connsiteY3" fmla="*/ 4812 h 122423"/>
                <a:gd name="connsiteX4" fmla="*/ 3846 w 222620"/>
                <a:gd name="connsiteY4" fmla="*/ 122096 h 122423"/>
                <a:gd name="connsiteX5" fmla="*/ 468 w 222620"/>
                <a:gd name="connsiteY5" fmla="*/ 121175 h 122423"/>
                <a:gd name="connsiteX6" fmla="*/ 417 w 222620"/>
                <a:gd name="connsiteY6" fmla="*/ 121080 h 122423"/>
                <a:gd name="connsiteX7" fmla="*/ 1141 w 222620"/>
                <a:gd name="connsiteY7" fmla="*/ 117562 h 122423"/>
                <a:gd name="connsiteX8" fmla="*/ 1433 w 222620"/>
                <a:gd name="connsiteY8" fmla="*/ 117397 h 12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620" h="122423">
                  <a:moveTo>
                    <a:pt x="1433" y="117397"/>
                  </a:moveTo>
                  <a:lnTo>
                    <a:pt x="218857" y="303"/>
                  </a:lnTo>
                  <a:cubicBezTo>
                    <a:pt x="220101" y="-363"/>
                    <a:pt x="221651" y="106"/>
                    <a:pt x="222318" y="1351"/>
                  </a:cubicBezTo>
                  <a:cubicBezTo>
                    <a:pt x="222985" y="2596"/>
                    <a:pt x="222514" y="4145"/>
                    <a:pt x="221270" y="4812"/>
                  </a:cubicBezTo>
                  <a:lnTo>
                    <a:pt x="3846" y="122096"/>
                  </a:lnTo>
                  <a:cubicBezTo>
                    <a:pt x="2658" y="122776"/>
                    <a:pt x="1147" y="122363"/>
                    <a:pt x="468" y="121175"/>
                  </a:cubicBezTo>
                  <a:cubicBezTo>
                    <a:pt x="449" y="121143"/>
                    <a:pt x="436" y="121112"/>
                    <a:pt x="417" y="121080"/>
                  </a:cubicBezTo>
                  <a:cubicBezTo>
                    <a:pt x="-351" y="119912"/>
                    <a:pt x="-28" y="118330"/>
                    <a:pt x="1141" y="117562"/>
                  </a:cubicBezTo>
                  <a:cubicBezTo>
                    <a:pt x="1236" y="117499"/>
                    <a:pt x="1331" y="117448"/>
                    <a:pt x="1433" y="11739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68DDCA57-A575-4546-963A-2B32E6837ECC}"/>
                </a:ext>
              </a:extLst>
            </p:cNvPr>
            <p:cNvSpPr/>
            <p:nvPr/>
          </p:nvSpPr>
          <p:spPr>
            <a:xfrm>
              <a:off x="8673727" y="4002052"/>
              <a:ext cx="701120" cy="719383"/>
            </a:xfrm>
            <a:custGeom>
              <a:avLst/>
              <a:gdLst>
                <a:gd name="connsiteX0" fmla="*/ 700425 w 701120"/>
                <a:gd name="connsiteY0" fmla="*/ 4289 h 719383"/>
                <a:gd name="connsiteX1" fmla="*/ 4402 w 701120"/>
                <a:gd name="connsiteY1" fmla="*/ 718601 h 719383"/>
                <a:gd name="connsiteX2" fmla="*/ 782 w 701120"/>
                <a:gd name="connsiteY2" fmla="*/ 718664 h 719383"/>
                <a:gd name="connsiteX3" fmla="*/ 719 w 701120"/>
                <a:gd name="connsiteY3" fmla="*/ 715045 h 719383"/>
                <a:gd name="connsiteX4" fmla="*/ 696742 w 701120"/>
                <a:gd name="connsiteY4" fmla="*/ 733 h 719383"/>
                <a:gd name="connsiteX5" fmla="*/ 700362 w 701120"/>
                <a:gd name="connsiteY5" fmla="*/ 733 h 719383"/>
                <a:gd name="connsiteX6" fmla="*/ 700425 w 701120"/>
                <a:gd name="connsiteY6" fmla="*/ 4289 h 7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120" h="719383">
                  <a:moveTo>
                    <a:pt x="700425" y="4289"/>
                  </a:moveTo>
                  <a:lnTo>
                    <a:pt x="4402" y="718601"/>
                  </a:lnTo>
                  <a:cubicBezTo>
                    <a:pt x="3418" y="719617"/>
                    <a:pt x="1798" y="719649"/>
                    <a:pt x="782" y="718664"/>
                  </a:cubicBezTo>
                  <a:cubicBezTo>
                    <a:pt x="-234" y="717680"/>
                    <a:pt x="-265" y="716061"/>
                    <a:pt x="719" y="715045"/>
                  </a:cubicBezTo>
                  <a:lnTo>
                    <a:pt x="696742" y="733"/>
                  </a:lnTo>
                  <a:cubicBezTo>
                    <a:pt x="697752" y="-244"/>
                    <a:pt x="699352" y="-244"/>
                    <a:pt x="700362" y="733"/>
                  </a:cubicBezTo>
                  <a:cubicBezTo>
                    <a:pt x="701346" y="1705"/>
                    <a:pt x="701378" y="3286"/>
                    <a:pt x="700425" y="428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BAADEA87-E13D-1340-8FA0-151578DD7107}"/>
                </a:ext>
              </a:extLst>
            </p:cNvPr>
            <p:cNvSpPr/>
            <p:nvPr/>
          </p:nvSpPr>
          <p:spPr>
            <a:xfrm>
              <a:off x="7927939" y="0"/>
              <a:ext cx="8572" cy="252998"/>
            </a:xfrm>
            <a:custGeom>
              <a:avLst/>
              <a:gdLst>
                <a:gd name="connsiteX0" fmla="*/ 8573 w 8572"/>
                <a:gd name="connsiteY0" fmla="*/ 0 h 252998"/>
                <a:gd name="connsiteX1" fmla="*/ 5080 w 8572"/>
                <a:gd name="connsiteY1" fmla="*/ 250698 h 252998"/>
                <a:gd name="connsiteX2" fmla="*/ 2311 w 8572"/>
                <a:gd name="connsiteY2" fmla="*/ 252987 h 252998"/>
                <a:gd name="connsiteX3" fmla="*/ 2286 w 8572"/>
                <a:gd name="connsiteY3" fmla="*/ 252984 h 252998"/>
                <a:gd name="connsiteX4" fmla="*/ 0 w 8572"/>
                <a:gd name="connsiteY4" fmla="*/ 250635 h 252998"/>
                <a:gd name="connsiteX5" fmla="*/ 3429 w 8572"/>
                <a:gd name="connsiteY5" fmla="*/ 0 h 25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252998">
                  <a:moveTo>
                    <a:pt x="8573" y="0"/>
                  </a:moveTo>
                  <a:lnTo>
                    <a:pt x="5080" y="250698"/>
                  </a:lnTo>
                  <a:cubicBezTo>
                    <a:pt x="4947" y="252094"/>
                    <a:pt x="3708" y="253119"/>
                    <a:pt x="2311" y="252987"/>
                  </a:cubicBezTo>
                  <a:cubicBezTo>
                    <a:pt x="2305" y="252986"/>
                    <a:pt x="2292" y="252985"/>
                    <a:pt x="2286" y="252984"/>
                  </a:cubicBezTo>
                  <a:cubicBezTo>
                    <a:pt x="1054" y="252863"/>
                    <a:pt x="89" y="251870"/>
                    <a:pt x="0" y="250635"/>
                  </a:cubicBezTo>
                  <a:lnTo>
                    <a:pt x="3429"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F1163D4D-1B6E-9540-899B-70BB3F1478A2}"/>
                </a:ext>
              </a:extLst>
            </p:cNvPr>
            <p:cNvSpPr/>
            <p:nvPr/>
          </p:nvSpPr>
          <p:spPr>
            <a:xfrm>
              <a:off x="9407486" y="1595942"/>
              <a:ext cx="66002" cy="540015"/>
            </a:xfrm>
            <a:custGeom>
              <a:avLst/>
              <a:gdLst>
                <a:gd name="connsiteX0" fmla="*/ 5083 w 66002"/>
                <a:gd name="connsiteY0" fmla="*/ 2098 h 540015"/>
                <a:gd name="connsiteX1" fmla="*/ 65980 w 66002"/>
                <a:gd name="connsiteY1" fmla="*/ 537149 h 540015"/>
                <a:gd name="connsiteX2" fmla="*/ 63795 w 66002"/>
                <a:gd name="connsiteY2" fmla="*/ 540000 h 540015"/>
                <a:gd name="connsiteX3" fmla="*/ 63757 w 66002"/>
                <a:gd name="connsiteY3" fmla="*/ 540007 h 540015"/>
                <a:gd name="connsiteX4" fmla="*/ 60900 w 66002"/>
                <a:gd name="connsiteY4" fmla="*/ 537721 h 540015"/>
                <a:gd name="connsiteX5" fmla="*/ 60900 w 66002"/>
                <a:gd name="connsiteY5" fmla="*/ 537721 h 540015"/>
                <a:gd name="connsiteX6" fmla="*/ 3 w 66002"/>
                <a:gd name="connsiteY6" fmla="*/ 2670 h 540015"/>
                <a:gd name="connsiteX7" fmla="*/ 2410 w 66002"/>
                <a:gd name="connsiteY7" fmla="*/ 3 h 540015"/>
                <a:gd name="connsiteX8" fmla="*/ 2416 w 66002"/>
                <a:gd name="connsiteY8" fmla="*/ 3 h 540015"/>
                <a:gd name="connsiteX9" fmla="*/ 5083 w 66002"/>
                <a:gd name="connsiteY9" fmla="*/ 2098 h 54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02" h="540015">
                  <a:moveTo>
                    <a:pt x="5083" y="2098"/>
                  </a:moveTo>
                  <a:lnTo>
                    <a:pt x="65980" y="537149"/>
                  </a:lnTo>
                  <a:cubicBezTo>
                    <a:pt x="66164" y="538540"/>
                    <a:pt x="65186" y="539816"/>
                    <a:pt x="63795" y="540000"/>
                  </a:cubicBezTo>
                  <a:cubicBezTo>
                    <a:pt x="63783" y="540007"/>
                    <a:pt x="63770" y="540007"/>
                    <a:pt x="63757" y="540007"/>
                  </a:cubicBezTo>
                  <a:cubicBezTo>
                    <a:pt x="62347" y="540121"/>
                    <a:pt x="61097" y="539118"/>
                    <a:pt x="60900" y="537721"/>
                  </a:cubicBezTo>
                  <a:lnTo>
                    <a:pt x="60900" y="537721"/>
                  </a:lnTo>
                  <a:lnTo>
                    <a:pt x="3" y="2670"/>
                  </a:lnTo>
                  <a:cubicBezTo>
                    <a:pt x="-67" y="1266"/>
                    <a:pt x="1007" y="72"/>
                    <a:pt x="2410" y="3"/>
                  </a:cubicBezTo>
                  <a:cubicBezTo>
                    <a:pt x="2410" y="3"/>
                    <a:pt x="2416" y="3"/>
                    <a:pt x="2416" y="3"/>
                  </a:cubicBezTo>
                  <a:cubicBezTo>
                    <a:pt x="3699" y="-55"/>
                    <a:pt x="4835" y="834"/>
                    <a:pt x="5083" y="209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E2E2EB1C-9E82-DE47-BCBF-6B1D79CD2017}"/>
                </a:ext>
              </a:extLst>
            </p:cNvPr>
            <p:cNvSpPr/>
            <p:nvPr/>
          </p:nvSpPr>
          <p:spPr>
            <a:xfrm>
              <a:off x="8158804" y="5328075"/>
              <a:ext cx="754254" cy="454468"/>
            </a:xfrm>
            <a:custGeom>
              <a:avLst/>
              <a:gdLst>
                <a:gd name="connsiteX0" fmla="*/ 3704 w 754254"/>
                <a:gd name="connsiteY0" fmla="*/ 273 h 454468"/>
                <a:gd name="connsiteX1" fmla="*/ 753004 w 754254"/>
                <a:gd name="connsiteY1" fmla="*/ 449726 h 454468"/>
                <a:gd name="connsiteX2" fmla="*/ 753900 w 754254"/>
                <a:gd name="connsiteY2" fmla="*/ 453206 h 454468"/>
                <a:gd name="connsiteX3" fmla="*/ 753893 w 754254"/>
                <a:gd name="connsiteY3" fmla="*/ 453219 h 454468"/>
                <a:gd name="connsiteX4" fmla="*/ 750414 w 754254"/>
                <a:gd name="connsiteY4" fmla="*/ 454114 h 454468"/>
                <a:gd name="connsiteX5" fmla="*/ 750401 w 754254"/>
                <a:gd name="connsiteY5" fmla="*/ 454108 h 454468"/>
                <a:gd name="connsiteX6" fmla="*/ 1101 w 754254"/>
                <a:gd name="connsiteY6" fmla="*/ 4654 h 454468"/>
                <a:gd name="connsiteX7" fmla="*/ 447 w 754254"/>
                <a:gd name="connsiteY7" fmla="*/ 1124 h 454468"/>
                <a:gd name="connsiteX8" fmla="*/ 466 w 754254"/>
                <a:gd name="connsiteY8" fmla="*/ 1098 h 454468"/>
                <a:gd name="connsiteX9" fmla="*/ 3704 w 754254"/>
                <a:gd name="connsiteY9" fmla="*/ 273 h 4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54" h="454468">
                  <a:moveTo>
                    <a:pt x="3704" y="273"/>
                  </a:moveTo>
                  <a:lnTo>
                    <a:pt x="753004" y="449726"/>
                  </a:lnTo>
                  <a:cubicBezTo>
                    <a:pt x="754211" y="450437"/>
                    <a:pt x="754617" y="451993"/>
                    <a:pt x="753900" y="453206"/>
                  </a:cubicBezTo>
                  <a:cubicBezTo>
                    <a:pt x="753900" y="453206"/>
                    <a:pt x="753893" y="453212"/>
                    <a:pt x="753893" y="453219"/>
                  </a:cubicBezTo>
                  <a:cubicBezTo>
                    <a:pt x="753182" y="454425"/>
                    <a:pt x="751626" y="454831"/>
                    <a:pt x="750414" y="454114"/>
                  </a:cubicBezTo>
                  <a:cubicBezTo>
                    <a:pt x="750407" y="454114"/>
                    <a:pt x="750407" y="454108"/>
                    <a:pt x="750401" y="454108"/>
                  </a:cubicBezTo>
                  <a:lnTo>
                    <a:pt x="1101" y="4654"/>
                  </a:lnTo>
                  <a:cubicBezTo>
                    <a:pt x="-55" y="3861"/>
                    <a:pt x="-347" y="2280"/>
                    <a:pt x="447" y="1124"/>
                  </a:cubicBezTo>
                  <a:cubicBezTo>
                    <a:pt x="453" y="1111"/>
                    <a:pt x="459" y="1105"/>
                    <a:pt x="466" y="1098"/>
                  </a:cubicBezTo>
                  <a:cubicBezTo>
                    <a:pt x="1190" y="51"/>
                    <a:pt x="2568" y="-298"/>
                    <a:pt x="3704" y="27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48C9074E-2139-9D4B-8322-A4471325165E}"/>
                </a:ext>
              </a:extLst>
            </p:cNvPr>
            <p:cNvSpPr/>
            <p:nvPr/>
          </p:nvSpPr>
          <p:spPr>
            <a:xfrm>
              <a:off x="9252572" y="1470142"/>
              <a:ext cx="159980" cy="130618"/>
            </a:xfrm>
            <a:custGeom>
              <a:avLst/>
              <a:gdLst>
                <a:gd name="connsiteX0" fmla="*/ 155806 w 159980"/>
                <a:gd name="connsiteY0" fmla="*/ 130057 h 130618"/>
                <a:gd name="connsiteX1" fmla="*/ 930 w 159980"/>
                <a:gd name="connsiteY1" fmla="*/ 4517 h 130618"/>
                <a:gd name="connsiteX2" fmla="*/ 580 w 159980"/>
                <a:gd name="connsiteY2" fmla="*/ 930 h 130618"/>
                <a:gd name="connsiteX3" fmla="*/ 4168 w 159980"/>
                <a:gd name="connsiteY3" fmla="*/ 581 h 130618"/>
                <a:gd name="connsiteX4" fmla="*/ 159045 w 159980"/>
                <a:gd name="connsiteY4" fmla="*/ 126120 h 130618"/>
                <a:gd name="connsiteX5" fmla="*/ 159426 w 159980"/>
                <a:gd name="connsiteY5" fmla="*/ 129676 h 130618"/>
                <a:gd name="connsiteX6" fmla="*/ 155806 w 159980"/>
                <a:gd name="connsiteY6" fmla="*/ 130057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80" h="130618">
                  <a:moveTo>
                    <a:pt x="155806" y="130057"/>
                  </a:moveTo>
                  <a:lnTo>
                    <a:pt x="930" y="4517"/>
                  </a:lnTo>
                  <a:cubicBezTo>
                    <a:pt x="-156" y="3622"/>
                    <a:pt x="-315" y="2016"/>
                    <a:pt x="580" y="930"/>
                  </a:cubicBezTo>
                  <a:cubicBezTo>
                    <a:pt x="1476" y="-156"/>
                    <a:pt x="3082" y="-315"/>
                    <a:pt x="4168" y="581"/>
                  </a:cubicBezTo>
                  <a:lnTo>
                    <a:pt x="159045" y="126120"/>
                  </a:lnTo>
                  <a:cubicBezTo>
                    <a:pt x="160124" y="127003"/>
                    <a:pt x="160296" y="128590"/>
                    <a:pt x="159426" y="129676"/>
                  </a:cubicBezTo>
                  <a:cubicBezTo>
                    <a:pt x="158524" y="130768"/>
                    <a:pt x="156917" y="130933"/>
                    <a:pt x="155806" y="13005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56A9C1E1-8D09-5C45-A2AF-3444BB197E16}"/>
                </a:ext>
              </a:extLst>
            </p:cNvPr>
            <p:cNvSpPr/>
            <p:nvPr/>
          </p:nvSpPr>
          <p:spPr>
            <a:xfrm>
              <a:off x="8907753" y="4869394"/>
              <a:ext cx="582029" cy="913019"/>
            </a:xfrm>
            <a:custGeom>
              <a:avLst/>
              <a:gdLst>
                <a:gd name="connsiteX0" fmla="*/ 436 w 582029"/>
                <a:gd name="connsiteY0" fmla="*/ 909106 h 913019"/>
                <a:gd name="connsiteX1" fmla="*/ 577397 w 582029"/>
                <a:gd name="connsiteY1" fmla="*/ 1056 h 913019"/>
                <a:gd name="connsiteX2" fmla="*/ 580940 w 582029"/>
                <a:gd name="connsiteY2" fmla="*/ 478 h 913019"/>
                <a:gd name="connsiteX3" fmla="*/ 580953 w 582029"/>
                <a:gd name="connsiteY3" fmla="*/ 484 h 913019"/>
                <a:gd name="connsiteX4" fmla="*/ 581715 w 582029"/>
                <a:gd name="connsiteY4" fmla="*/ 3786 h 913019"/>
                <a:gd name="connsiteX5" fmla="*/ 4691 w 582029"/>
                <a:gd name="connsiteY5" fmla="*/ 911963 h 913019"/>
                <a:gd name="connsiteX6" fmla="*/ 1147 w 582029"/>
                <a:gd name="connsiteY6" fmla="*/ 912541 h 913019"/>
                <a:gd name="connsiteX7" fmla="*/ 1135 w 582029"/>
                <a:gd name="connsiteY7" fmla="*/ 912535 h 913019"/>
                <a:gd name="connsiteX8" fmla="*/ 366 w 582029"/>
                <a:gd name="connsiteY8" fmla="*/ 909207 h 913019"/>
                <a:gd name="connsiteX9" fmla="*/ 436 w 582029"/>
                <a:gd name="connsiteY9" fmla="*/ 909106 h 9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029" h="913019">
                  <a:moveTo>
                    <a:pt x="436" y="909106"/>
                  </a:moveTo>
                  <a:lnTo>
                    <a:pt x="577397" y="1056"/>
                  </a:lnTo>
                  <a:cubicBezTo>
                    <a:pt x="578216" y="-81"/>
                    <a:pt x="579804" y="-341"/>
                    <a:pt x="580940" y="478"/>
                  </a:cubicBezTo>
                  <a:cubicBezTo>
                    <a:pt x="580947" y="478"/>
                    <a:pt x="580947" y="484"/>
                    <a:pt x="580953" y="484"/>
                  </a:cubicBezTo>
                  <a:cubicBezTo>
                    <a:pt x="582014" y="1227"/>
                    <a:pt x="582337" y="2649"/>
                    <a:pt x="581715" y="3786"/>
                  </a:cubicBezTo>
                  <a:lnTo>
                    <a:pt x="4691" y="911963"/>
                  </a:lnTo>
                  <a:cubicBezTo>
                    <a:pt x="3871" y="913100"/>
                    <a:pt x="2284" y="913360"/>
                    <a:pt x="1147" y="912541"/>
                  </a:cubicBezTo>
                  <a:cubicBezTo>
                    <a:pt x="1141" y="912541"/>
                    <a:pt x="1141" y="912535"/>
                    <a:pt x="1135" y="912535"/>
                  </a:cubicBezTo>
                  <a:cubicBezTo>
                    <a:pt x="4" y="911830"/>
                    <a:pt x="-339" y="910337"/>
                    <a:pt x="366" y="909207"/>
                  </a:cubicBezTo>
                  <a:cubicBezTo>
                    <a:pt x="392" y="909176"/>
                    <a:pt x="411" y="909138"/>
                    <a:pt x="436" y="90910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A38D3065-CD70-D547-8C8F-D50AA95826E9}"/>
                </a:ext>
              </a:extLst>
            </p:cNvPr>
            <p:cNvSpPr/>
            <p:nvPr/>
          </p:nvSpPr>
          <p:spPr>
            <a:xfrm>
              <a:off x="10787812" y="2834356"/>
              <a:ext cx="80432" cy="453618"/>
            </a:xfrm>
            <a:custGeom>
              <a:avLst/>
              <a:gdLst>
                <a:gd name="connsiteX0" fmla="*/ 80431 w 80432"/>
                <a:gd name="connsiteY0" fmla="*/ 2697 h 453618"/>
                <a:gd name="connsiteX1" fmla="*/ 5056 w 80432"/>
                <a:gd name="connsiteY1" fmla="*/ 451515 h 453618"/>
                <a:gd name="connsiteX2" fmla="*/ 2104 w 80432"/>
                <a:gd name="connsiteY2" fmla="*/ 453578 h 453618"/>
                <a:gd name="connsiteX3" fmla="*/ 40 w 80432"/>
                <a:gd name="connsiteY3" fmla="*/ 450626 h 453618"/>
                <a:gd name="connsiteX4" fmla="*/ 75351 w 80432"/>
                <a:gd name="connsiteY4" fmla="*/ 1808 h 453618"/>
                <a:gd name="connsiteX5" fmla="*/ 78627 w 80432"/>
                <a:gd name="connsiteY5" fmla="*/ 125 h 453618"/>
                <a:gd name="connsiteX6" fmla="*/ 80431 w 80432"/>
                <a:gd name="connsiteY6" fmla="*/ 2697 h 45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32" h="453618">
                  <a:moveTo>
                    <a:pt x="80431" y="2697"/>
                  </a:moveTo>
                  <a:lnTo>
                    <a:pt x="5056" y="451515"/>
                  </a:lnTo>
                  <a:cubicBezTo>
                    <a:pt x="4809" y="452899"/>
                    <a:pt x="3488" y="453826"/>
                    <a:pt x="2104" y="453578"/>
                  </a:cubicBezTo>
                  <a:cubicBezTo>
                    <a:pt x="719" y="453331"/>
                    <a:pt x="-208" y="452010"/>
                    <a:pt x="40" y="450626"/>
                  </a:cubicBezTo>
                  <a:lnTo>
                    <a:pt x="75351" y="1808"/>
                  </a:lnTo>
                  <a:cubicBezTo>
                    <a:pt x="75789" y="436"/>
                    <a:pt x="77256" y="-313"/>
                    <a:pt x="78627" y="125"/>
                  </a:cubicBezTo>
                  <a:cubicBezTo>
                    <a:pt x="79732" y="487"/>
                    <a:pt x="80469" y="1535"/>
                    <a:pt x="80431" y="269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AC6F745C-30AB-004B-9BB0-A9D22EA8EC6E}"/>
                </a:ext>
              </a:extLst>
            </p:cNvPr>
            <p:cNvSpPr/>
            <p:nvPr/>
          </p:nvSpPr>
          <p:spPr>
            <a:xfrm>
              <a:off x="9222683" y="1246011"/>
              <a:ext cx="190009" cy="354903"/>
            </a:xfrm>
            <a:custGeom>
              <a:avLst/>
              <a:gdLst>
                <a:gd name="connsiteX0" fmla="*/ 185060 w 190009"/>
                <a:gd name="connsiteY0" fmla="*/ 353553 h 354903"/>
                <a:gd name="connsiteX1" fmla="*/ 275 w 190009"/>
                <a:gd name="connsiteY1" fmla="*/ 3668 h 354903"/>
                <a:gd name="connsiteX2" fmla="*/ 1393 w 190009"/>
                <a:gd name="connsiteY2" fmla="*/ 252 h 354903"/>
                <a:gd name="connsiteX3" fmla="*/ 1418 w 190009"/>
                <a:gd name="connsiteY3" fmla="*/ 239 h 354903"/>
                <a:gd name="connsiteX4" fmla="*/ 4784 w 190009"/>
                <a:gd name="connsiteY4" fmla="*/ 1255 h 354903"/>
                <a:gd name="connsiteX5" fmla="*/ 189696 w 190009"/>
                <a:gd name="connsiteY5" fmla="*/ 351140 h 354903"/>
                <a:gd name="connsiteX6" fmla="*/ 188737 w 190009"/>
                <a:gd name="connsiteY6" fmla="*/ 354506 h 354903"/>
                <a:gd name="connsiteX7" fmla="*/ 188616 w 190009"/>
                <a:gd name="connsiteY7" fmla="*/ 354569 h 354903"/>
                <a:gd name="connsiteX8" fmla="*/ 185073 w 190009"/>
                <a:gd name="connsiteY8" fmla="*/ 353572 h 354903"/>
                <a:gd name="connsiteX9" fmla="*/ 185060 w 190009"/>
                <a:gd name="connsiteY9" fmla="*/ 353553 h 35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09" h="354903">
                  <a:moveTo>
                    <a:pt x="185060" y="353553"/>
                  </a:moveTo>
                  <a:lnTo>
                    <a:pt x="275" y="3668"/>
                  </a:lnTo>
                  <a:cubicBezTo>
                    <a:pt x="-360" y="2417"/>
                    <a:pt x="142" y="887"/>
                    <a:pt x="1393" y="252"/>
                  </a:cubicBezTo>
                  <a:cubicBezTo>
                    <a:pt x="1399" y="246"/>
                    <a:pt x="1412" y="246"/>
                    <a:pt x="1418" y="239"/>
                  </a:cubicBezTo>
                  <a:cubicBezTo>
                    <a:pt x="2637" y="-313"/>
                    <a:pt x="4072" y="118"/>
                    <a:pt x="4784" y="1255"/>
                  </a:cubicBezTo>
                  <a:lnTo>
                    <a:pt x="189696" y="351140"/>
                  </a:lnTo>
                  <a:cubicBezTo>
                    <a:pt x="190362" y="352334"/>
                    <a:pt x="189931" y="353845"/>
                    <a:pt x="188737" y="354506"/>
                  </a:cubicBezTo>
                  <a:cubicBezTo>
                    <a:pt x="188692" y="354531"/>
                    <a:pt x="188654" y="354550"/>
                    <a:pt x="188616" y="354569"/>
                  </a:cubicBezTo>
                  <a:cubicBezTo>
                    <a:pt x="187365" y="355274"/>
                    <a:pt x="185778" y="354829"/>
                    <a:pt x="185073" y="353572"/>
                  </a:cubicBezTo>
                  <a:cubicBezTo>
                    <a:pt x="185067" y="353566"/>
                    <a:pt x="185067" y="353560"/>
                    <a:pt x="185060" y="35355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98CC2E42-34AD-D942-9B4A-B5CF924863DF}"/>
                </a:ext>
              </a:extLst>
            </p:cNvPr>
            <p:cNvSpPr/>
            <p:nvPr/>
          </p:nvSpPr>
          <p:spPr>
            <a:xfrm>
              <a:off x="9485010" y="4869155"/>
              <a:ext cx="751321" cy="483517"/>
            </a:xfrm>
            <a:custGeom>
              <a:avLst/>
              <a:gdLst>
                <a:gd name="connsiteX0" fmla="*/ 3696 w 751321"/>
                <a:gd name="connsiteY0" fmla="*/ 278 h 483517"/>
                <a:gd name="connsiteX1" fmla="*/ 750265 w 751321"/>
                <a:gd name="connsiteY1" fmla="*/ 478878 h 483517"/>
                <a:gd name="connsiteX2" fmla="*/ 750843 w 751321"/>
                <a:gd name="connsiteY2" fmla="*/ 482421 h 483517"/>
                <a:gd name="connsiteX3" fmla="*/ 750837 w 751321"/>
                <a:gd name="connsiteY3" fmla="*/ 482434 h 483517"/>
                <a:gd name="connsiteX4" fmla="*/ 747471 w 751321"/>
                <a:gd name="connsiteY4" fmla="*/ 483196 h 483517"/>
                <a:gd name="connsiteX5" fmla="*/ 965 w 751321"/>
                <a:gd name="connsiteY5" fmla="*/ 4533 h 483517"/>
                <a:gd name="connsiteX6" fmla="*/ 546 w 751321"/>
                <a:gd name="connsiteY6" fmla="*/ 964 h 483517"/>
                <a:gd name="connsiteX7" fmla="*/ 3696 w 751321"/>
                <a:gd name="connsiteY7" fmla="*/ 278 h 4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321" h="483517">
                  <a:moveTo>
                    <a:pt x="3696" y="278"/>
                  </a:moveTo>
                  <a:lnTo>
                    <a:pt x="750265" y="478878"/>
                  </a:lnTo>
                  <a:cubicBezTo>
                    <a:pt x="751402" y="479697"/>
                    <a:pt x="751663" y="481284"/>
                    <a:pt x="750843" y="482421"/>
                  </a:cubicBezTo>
                  <a:cubicBezTo>
                    <a:pt x="750843" y="482427"/>
                    <a:pt x="750837" y="482427"/>
                    <a:pt x="750837" y="482434"/>
                  </a:cubicBezTo>
                  <a:cubicBezTo>
                    <a:pt x="750068" y="483500"/>
                    <a:pt x="748627" y="483831"/>
                    <a:pt x="747471" y="483196"/>
                  </a:cubicBezTo>
                  <a:lnTo>
                    <a:pt x="965" y="4533"/>
                  </a:lnTo>
                  <a:cubicBezTo>
                    <a:pt x="-133" y="3663"/>
                    <a:pt x="-324" y="2062"/>
                    <a:pt x="546" y="964"/>
                  </a:cubicBezTo>
                  <a:cubicBezTo>
                    <a:pt x="1302" y="18"/>
                    <a:pt x="2616" y="-274"/>
                    <a:pt x="3696" y="27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4B92F29D-2CC1-B34B-AD40-EBDCEF6FCEA5}"/>
                </a:ext>
              </a:extLst>
            </p:cNvPr>
            <p:cNvSpPr/>
            <p:nvPr/>
          </p:nvSpPr>
          <p:spPr>
            <a:xfrm>
              <a:off x="8999705" y="2130892"/>
              <a:ext cx="473747" cy="752619"/>
            </a:xfrm>
            <a:custGeom>
              <a:avLst/>
              <a:gdLst>
                <a:gd name="connsiteX0" fmla="*/ 473380 w 473747"/>
                <a:gd name="connsiteY0" fmla="*/ 3850 h 752619"/>
                <a:gd name="connsiteX1" fmla="*/ 4686 w 473747"/>
                <a:gd name="connsiteY1" fmla="*/ 751499 h 752619"/>
                <a:gd name="connsiteX2" fmla="*/ 1130 w 473747"/>
                <a:gd name="connsiteY2" fmla="*/ 752198 h 752619"/>
                <a:gd name="connsiteX3" fmla="*/ 368 w 473747"/>
                <a:gd name="connsiteY3" fmla="*/ 748769 h 752619"/>
                <a:gd name="connsiteX4" fmla="*/ 469062 w 473747"/>
                <a:gd name="connsiteY4" fmla="*/ 1120 h 752619"/>
                <a:gd name="connsiteX5" fmla="*/ 472618 w 473747"/>
                <a:gd name="connsiteY5" fmla="*/ 421 h 752619"/>
                <a:gd name="connsiteX6" fmla="*/ 473380 w 473747"/>
                <a:gd name="connsiteY6" fmla="*/ 3850 h 75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747" h="752619">
                  <a:moveTo>
                    <a:pt x="473380" y="3850"/>
                  </a:moveTo>
                  <a:lnTo>
                    <a:pt x="4686" y="751499"/>
                  </a:lnTo>
                  <a:cubicBezTo>
                    <a:pt x="3886" y="752655"/>
                    <a:pt x="2311" y="752966"/>
                    <a:pt x="1130" y="752198"/>
                  </a:cubicBezTo>
                  <a:cubicBezTo>
                    <a:pt x="0" y="751442"/>
                    <a:pt x="-337" y="749931"/>
                    <a:pt x="368" y="748769"/>
                  </a:cubicBezTo>
                  <a:lnTo>
                    <a:pt x="469062" y="1120"/>
                  </a:lnTo>
                  <a:cubicBezTo>
                    <a:pt x="469862" y="-36"/>
                    <a:pt x="471436" y="-347"/>
                    <a:pt x="472618" y="421"/>
                  </a:cubicBezTo>
                  <a:cubicBezTo>
                    <a:pt x="473748" y="1177"/>
                    <a:pt x="474084" y="2688"/>
                    <a:pt x="473380" y="385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2D6AE773-B410-884B-A458-674C8A5258B1}"/>
                </a:ext>
              </a:extLst>
            </p:cNvPr>
            <p:cNvSpPr/>
            <p:nvPr/>
          </p:nvSpPr>
          <p:spPr>
            <a:xfrm>
              <a:off x="9484756" y="4639806"/>
              <a:ext cx="689507" cy="234317"/>
            </a:xfrm>
            <a:custGeom>
              <a:avLst/>
              <a:gdLst>
                <a:gd name="connsiteX0" fmla="*/ 1728 w 689507"/>
                <a:gd name="connsiteY0" fmla="*/ 229310 h 234317"/>
                <a:gd name="connsiteX1" fmla="*/ 686131 w 689507"/>
                <a:gd name="connsiteY1" fmla="*/ 139 h 234317"/>
                <a:gd name="connsiteX2" fmla="*/ 689369 w 689507"/>
                <a:gd name="connsiteY2" fmla="*/ 1726 h 234317"/>
                <a:gd name="connsiteX3" fmla="*/ 687781 w 689507"/>
                <a:gd name="connsiteY3" fmla="*/ 4965 h 234317"/>
                <a:gd name="connsiteX4" fmla="*/ 3379 w 689507"/>
                <a:gd name="connsiteY4" fmla="*/ 234200 h 234317"/>
                <a:gd name="connsiteX5" fmla="*/ 140 w 689507"/>
                <a:gd name="connsiteY5" fmla="*/ 232548 h 234317"/>
                <a:gd name="connsiteX6" fmla="*/ 1709 w 689507"/>
                <a:gd name="connsiteY6" fmla="*/ 229317 h 234317"/>
                <a:gd name="connsiteX7" fmla="*/ 1728 w 689507"/>
                <a:gd name="connsiteY7" fmla="*/ 229310 h 23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507" h="234317">
                  <a:moveTo>
                    <a:pt x="1728" y="229310"/>
                  </a:moveTo>
                  <a:lnTo>
                    <a:pt x="686131" y="139"/>
                  </a:lnTo>
                  <a:cubicBezTo>
                    <a:pt x="687464" y="-319"/>
                    <a:pt x="688912" y="393"/>
                    <a:pt x="689369" y="1726"/>
                  </a:cubicBezTo>
                  <a:cubicBezTo>
                    <a:pt x="689826" y="3059"/>
                    <a:pt x="689115" y="4507"/>
                    <a:pt x="687781" y="4965"/>
                  </a:cubicBezTo>
                  <a:lnTo>
                    <a:pt x="3379" y="234200"/>
                  </a:lnTo>
                  <a:cubicBezTo>
                    <a:pt x="2032" y="234619"/>
                    <a:pt x="591" y="233888"/>
                    <a:pt x="140" y="232548"/>
                  </a:cubicBezTo>
                  <a:cubicBezTo>
                    <a:pt x="-317" y="231221"/>
                    <a:pt x="382" y="229773"/>
                    <a:pt x="1709" y="229317"/>
                  </a:cubicBezTo>
                  <a:cubicBezTo>
                    <a:pt x="1715" y="229317"/>
                    <a:pt x="1721" y="229310"/>
                    <a:pt x="1728" y="22931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8726FCE2-D536-604D-8911-BADDF99E86D1}"/>
                </a:ext>
              </a:extLst>
            </p:cNvPr>
            <p:cNvSpPr/>
            <p:nvPr/>
          </p:nvSpPr>
          <p:spPr>
            <a:xfrm>
              <a:off x="7250807" y="1012380"/>
              <a:ext cx="1081165" cy="328232"/>
            </a:xfrm>
            <a:custGeom>
              <a:avLst/>
              <a:gdLst>
                <a:gd name="connsiteX0" fmla="*/ 3271 w 1081165"/>
                <a:gd name="connsiteY0" fmla="*/ 127 h 328232"/>
                <a:gd name="connsiteX1" fmla="*/ 1079342 w 1081165"/>
                <a:gd name="connsiteY1" fmla="*/ 323215 h 328232"/>
                <a:gd name="connsiteX2" fmla="*/ 1081063 w 1081165"/>
                <a:gd name="connsiteY2" fmla="*/ 326371 h 328232"/>
                <a:gd name="connsiteX3" fmla="*/ 1081056 w 1081165"/>
                <a:gd name="connsiteY3" fmla="*/ 326390 h 328232"/>
                <a:gd name="connsiteX4" fmla="*/ 1078027 w 1081165"/>
                <a:gd name="connsiteY4" fmla="*/ 328149 h 328232"/>
                <a:gd name="connsiteX5" fmla="*/ 1077881 w 1081165"/>
                <a:gd name="connsiteY5" fmla="*/ 328105 h 328232"/>
                <a:gd name="connsiteX6" fmla="*/ 1810 w 1081165"/>
                <a:gd name="connsiteY6" fmla="*/ 5017 h 328232"/>
                <a:gd name="connsiteX7" fmla="*/ 96 w 1081165"/>
                <a:gd name="connsiteY7" fmla="*/ 1842 h 328232"/>
                <a:gd name="connsiteX8" fmla="*/ 3125 w 1081165"/>
                <a:gd name="connsiteY8" fmla="*/ 83 h 328232"/>
                <a:gd name="connsiteX9" fmla="*/ 3271 w 1081165"/>
                <a:gd name="connsiteY9" fmla="*/ 127 h 3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165" h="328232">
                  <a:moveTo>
                    <a:pt x="3271" y="127"/>
                  </a:moveTo>
                  <a:lnTo>
                    <a:pt x="1079342" y="323215"/>
                  </a:lnTo>
                  <a:cubicBezTo>
                    <a:pt x="1080688" y="323609"/>
                    <a:pt x="1081456" y="325025"/>
                    <a:pt x="1081063" y="326371"/>
                  </a:cubicBezTo>
                  <a:cubicBezTo>
                    <a:pt x="1081063" y="326378"/>
                    <a:pt x="1081056" y="326384"/>
                    <a:pt x="1081056" y="326390"/>
                  </a:cubicBezTo>
                  <a:cubicBezTo>
                    <a:pt x="1080707" y="327711"/>
                    <a:pt x="1079348" y="328499"/>
                    <a:pt x="1078027" y="328149"/>
                  </a:cubicBezTo>
                  <a:cubicBezTo>
                    <a:pt x="1077977" y="328137"/>
                    <a:pt x="1077932" y="328124"/>
                    <a:pt x="1077881" y="328105"/>
                  </a:cubicBezTo>
                  <a:lnTo>
                    <a:pt x="1810" y="5017"/>
                  </a:lnTo>
                  <a:cubicBezTo>
                    <a:pt x="477" y="4591"/>
                    <a:pt x="-279" y="3188"/>
                    <a:pt x="96" y="1842"/>
                  </a:cubicBezTo>
                  <a:cubicBezTo>
                    <a:pt x="445" y="521"/>
                    <a:pt x="1804" y="-266"/>
                    <a:pt x="3125" y="83"/>
                  </a:cubicBezTo>
                  <a:cubicBezTo>
                    <a:pt x="3176" y="96"/>
                    <a:pt x="3220" y="108"/>
                    <a:pt x="3271" y="12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AC7C4C93-5585-E14C-8DC7-535F106C4D42}"/>
                </a:ext>
              </a:extLst>
            </p:cNvPr>
            <p:cNvSpPr/>
            <p:nvPr/>
          </p:nvSpPr>
          <p:spPr>
            <a:xfrm>
              <a:off x="7126438" y="1012580"/>
              <a:ext cx="129487" cy="828184"/>
            </a:xfrm>
            <a:custGeom>
              <a:avLst/>
              <a:gdLst>
                <a:gd name="connsiteX0" fmla="*/ 129481 w 129487"/>
                <a:gd name="connsiteY0" fmla="*/ 2721 h 828184"/>
                <a:gd name="connsiteX1" fmla="*/ 5021 w 129487"/>
                <a:gd name="connsiteY1" fmla="*/ 826189 h 828184"/>
                <a:gd name="connsiteX2" fmla="*/ 1999 w 129487"/>
                <a:gd name="connsiteY2" fmla="*/ 828125 h 828184"/>
                <a:gd name="connsiteX3" fmla="*/ 5 w 129487"/>
                <a:gd name="connsiteY3" fmla="*/ 825490 h 828184"/>
                <a:gd name="connsiteX4" fmla="*/ 124401 w 129487"/>
                <a:gd name="connsiteY4" fmla="*/ 1959 h 828184"/>
                <a:gd name="connsiteX5" fmla="*/ 127449 w 129487"/>
                <a:gd name="connsiteY5" fmla="*/ 54 h 828184"/>
                <a:gd name="connsiteX6" fmla="*/ 129481 w 129487"/>
                <a:gd name="connsiteY6" fmla="*/ 2721 h 82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87" h="828184">
                  <a:moveTo>
                    <a:pt x="129481" y="2721"/>
                  </a:moveTo>
                  <a:lnTo>
                    <a:pt x="5021" y="826189"/>
                  </a:lnTo>
                  <a:cubicBezTo>
                    <a:pt x="4723" y="827560"/>
                    <a:pt x="3370" y="828424"/>
                    <a:pt x="1999" y="828125"/>
                  </a:cubicBezTo>
                  <a:cubicBezTo>
                    <a:pt x="773" y="827859"/>
                    <a:pt x="-71" y="826741"/>
                    <a:pt x="5" y="825490"/>
                  </a:cubicBezTo>
                  <a:lnTo>
                    <a:pt x="124401" y="1959"/>
                  </a:lnTo>
                  <a:cubicBezTo>
                    <a:pt x="124744" y="612"/>
                    <a:pt x="126090" y="-226"/>
                    <a:pt x="127449" y="54"/>
                  </a:cubicBezTo>
                  <a:cubicBezTo>
                    <a:pt x="128700" y="308"/>
                    <a:pt x="129570" y="1444"/>
                    <a:pt x="129481" y="272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4D2608D8-A6FB-E241-99AE-A2D2B36EF611}"/>
                </a:ext>
              </a:extLst>
            </p:cNvPr>
            <p:cNvSpPr/>
            <p:nvPr/>
          </p:nvSpPr>
          <p:spPr>
            <a:xfrm>
              <a:off x="11579867" y="2308902"/>
              <a:ext cx="420287" cy="57084"/>
            </a:xfrm>
            <a:custGeom>
              <a:avLst/>
              <a:gdLst>
                <a:gd name="connsiteX0" fmla="*/ 417279 w 420287"/>
                <a:gd name="connsiteY0" fmla="*/ 57044 h 57084"/>
                <a:gd name="connsiteX1" fmla="*/ 2243 w 420287"/>
                <a:gd name="connsiteY1" fmla="*/ 5101 h 57084"/>
                <a:gd name="connsiteX2" fmla="*/ 20 w 420287"/>
                <a:gd name="connsiteY2" fmla="*/ 2243 h 57084"/>
                <a:gd name="connsiteX3" fmla="*/ 2878 w 420287"/>
                <a:gd name="connsiteY3" fmla="*/ 21 h 57084"/>
                <a:gd name="connsiteX4" fmla="*/ 418041 w 420287"/>
                <a:gd name="connsiteY4" fmla="*/ 52027 h 57084"/>
                <a:gd name="connsiteX5" fmla="*/ 420276 w 420287"/>
                <a:gd name="connsiteY5" fmla="*/ 54726 h 57084"/>
                <a:gd name="connsiteX6" fmla="*/ 420263 w 420287"/>
                <a:gd name="connsiteY6" fmla="*/ 54821 h 57084"/>
                <a:gd name="connsiteX7" fmla="*/ 417463 w 420287"/>
                <a:gd name="connsiteY7" fmla="*/ 57069 h 57084"/>
                <a:gd name="connsiteX8" fmla="*/ 417279 w 420287"/>
                <a:gd name="connsiteY8" fmla="*/ 57044 h 5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87" h="57084">
                  <a:moveTo>
                    <a:pt x="417279" y="57044"/>
                  </a:moveTo>
                  <a:lnTo>
                    <a:pt x="2243" y="5101"/>
                  </a:lnTo>
                  <a:cubicBezTo>
                    <a:pt x="840" y="4923"/>
                    <a:pt x="-157" y="3646"/>
                    <a:pt x="20" y="2243"/>
                  </a:cubicBezTo>
                  <a:cubicBezTo>
                    <a:pt x="198" y="840"/>
                    <a:pt x="1475" y="-157"/>
                    <a:pt x="2878" y="21"/>
                  </a:cubicBezTo>
                  <a:lnTo>
                    <a:pt x="418041" y="52027"/>
                  </a:lnTo>
                  <a:cubicBezTo>
                    <a:pt x="419400" y="52154"/>
                    <a:pt x="420403" y="53361"/>
                    <a:pt x="420276" y="54726"/>
                  </a:cubicBezTo>
                  <a:cubicBezTo>
                    <a:pt x="420270" y="54758"/>
                    <a:pt x="420270" y="54789"/>
                    <a:pt x="420263" y="54821"/>
                  </a:cubicBezTo>
                  <a:cubicBezTo>
                    <a:pt x="420111" y="56218"/>
                    <a:pt x="418860" y="57221"/>
                    <a:pt x="417463" y="57069"/>
                  </a:cubicBezTo>
                  <a:cubicBezTo>
                    <a:pt x="417400" y="57063"/>
                    <a:pt x="417343" y="57056"/>
                    <a:pt x="417279" y="570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AD1D94FA-784F-A440-9AE7-26CBFDAE85F4}"/>
                </a:ext>
              </a:extLst>
            </p:cNvPr>
            <p:cNvSpPr/>
            <p:nvPr/>
          </p:nvSpPr>
          <p:spPr>
            <a:xfrm>
              <a:off x="9484737" y="4868265"/>
              <a:ext cx="20161" cy="723099"/>
            </a:xfrm>
            <a:custGeom>
              <a:avLst/>
              <a:gdLst>
                <a:gd name="connsiteX0" fmla="*/ 15081 w 20161"/>
                <a:gd name="connsiteY0" fmla="*/ 720560 h 723099"/>
                <a:gd name="connsiteX1" fmla="*/ 32 w 20161"/>
                <a:gd name="connsiteY1" fmla="*/ 3010 h 723099"/>
                <a:gd name="connsiteX2" fmla="*/ 2197 w 20161"/>
                <a:gd name="connsiteY2" fmla="*/ 32 h 723099"/>
                <a:gd name="connsiteX3" fmla="*/ 5175 w 20161"/>
                <a:gd name="connsiteY3" fmla="*/ 2197 h 723099"/>
                <a:gd name="connsiteX4" fmla="*/ 5175 w 20161"/>
                <a:gd name="connsiteY4" fmla="*/ 3010 h 723099"/>
                <a:gd name="connsiteX5" fmla="*/ 5175 w 20161"/>
                <a:gd name="connsiteY5" fmla="*/ 3010 h 723099"/>
                <a:gd name="connsiteX6" fmla="*/ 20162 w 20161"/>
                <a:gd name="connsiteY6" fmla="*/ 720560 h 723099"/>
                <a:gd name="connsiteX7" fmla="*/ 17621 w 20161"/>
                <a:gd name="connsiteY7" fmla="*/ 723100 h 723099"/>
                <a:gd name="connsiteX8" fmla="*/ 15081 w 20161"/>
                <a:gd name="connsiteY8" fmla="*/ 720560 h 72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 h="723099">
                  <a:moveTo>
                    <a:pt x="15081" y="720560"/>
                  </a:moveTo>
                  <a:lnTo>
                    <a:pt x="32" y="3010"/>
                  </a:lnTo>
                  <a:cubicBezTo>
                    <a:pt x="-190" y="1587"/>
                    <a:pt x="775" y="254"/>
                    <a:pt x="2197" y="32"/>
                  </a:cubicBezTo>
                  <a:cubicBezTo>
                    <a:pt x="3620" y="-191"/>
                    <a:pt x="4953" y="781"/>
                    <a:pt x="5175" y="2197"/>
                  </a:cubicBezTo>
                  <a:cubicBezTo>
                    <a:pt x="5220" y="2470"/>
                    <a:pt x="5220" y="2743"/>
                    <a:pt x="5175" y="3010"/>
                  </a:cubicBezTo>
                  <a:lnTo>
                    <a:pt x="5175" y="3010"/>
                  </a:lnTo>
                  <a:lnTo>
                    <a:pt x="20162" y="720560"/>
                  </a:lnTo>
                  <a:cubicBezTo>
                    <a:pt x="20162" y="721963"/>
                    <a:pt x="19025" y="723100"/>
                    <a:pt x="17621" y="723100"/>
                  </a:cubicBezTo>
                  <a:cubicBezTo>
                    <a:pt x="16218" y="723100"/>
                    <a:pt x="15081" y="721963"/>
                    <a:pt x="15081" y="72056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FE049A7E-41AE-C348-A03C-6080123CCD04}"/>
                </a:ext>
              </a:extLst>
            </p:cNvPr>
            <p:cNvSpPr/>
            <p:nvPr/>
          </p:nvSpPr>
          <p:spPr>
            <a:xfrm>
              <a:off x="8158689" y="4716491"/>
              <a:ext cx="519995" cy="616597"/>
            </a:xfrm>
            <a:custGeom>
              <a:avLst/>
              <a:gdLst>
                <a:gd name="connsiteX0" fmla="*/ 519502 w 519995"/>
                <a:gd name="connsiteY0" fmla="*/ 4036 h 616597"/>
                <a:gd name="connsiteX1" fmla="*/ 4517 w 519995"/>
                <a:gd name="connsiteY1" fmla="*/ 615668 h 616597"/>
                <a:gd name="connsiteX2" fmla="*/ 930 w 519995"/>
                <a:gd name="connsiteY2" fmla="*/ 616017 h 616597"/>
                <a:gd name="connsiteX3" fmla="*/ 580 w 519995"/>
                <a:gd name="connsiteY3" fmla="*/ 612429 h 616597"/>
                <a:gd name="connsiteX4" fmla="*/ 515629 w 519995"/>
                <a:gd name="connsiteY4" fmla="*/ 733 h 616597"/>
                <a:gd name="connsiteX5" fmla="*/ 519249 w 519995"/>
                <a:gd name="connsiteY5" fmla="*/ 733 h 616597"/>
                <a:gd name="connsiteX6" fmla="*/ 519502 w 519995"/>
                <a:gd name="connsiteY6" fmla="*/ 4036 h 61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995" h="616597">
                  <a:moveTo>
                    <a:pt x="519502" y="4036"/>
                  </a:moveTo>
                  <a:lnTo>
                    <a:pt x="4517" y="615668"/>
                  </a:lnTo>
                  <a:cubicBezTo>
                    <a:pt x="3622" y="616753"/>
                    <a:pt x="2016" y="616912"/>
                    <a:pt x="930" y="616017"/>
                  </a:cubicBezTo>
                  <a:cubicBezTo>
                    <a:pt x="-156" y="615121"/>
                    <a:pt x="-315" y="613515"/>
                    <a:pt x="580" y="612429"/>
                  </a:cubicBezTo>
                  <a:lnTo>
                    <a:pt x="515629" y="733"/>
                  </a:lnTo>
                  <a:cubicBezTo>
                    <a:pt x="516639" y="-244"/>
                    <a:pt x="518239" y="-244"/>
                    <a:pt x="519249" y="733"/>
                  </a:cubicBezTo>
                  <a:cubicBezTo>
                    <a:pt x="520138" y="1622"/>
                    <a:pt x="520245" y="3026"/>
                    <a:pt x="519502" y="403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03EA9B51-7BD4-9848-901A-C3482FCE8A87}"/>
                </a:ext>
              </a:extLst>
            </p:cNvPr>
            <p:cNvSpPr/>
            <p:nvPr/>
          </p:nvSpPr>
          <p:spPr>
            <a:xfrm>
              <a:off x="8907878" y="5777595"/>
              <a:ext cx="545908" cy="463919"/>
            </a:xfrm>
            <a:custGeom>
              <a:avLst/>
              <a:gdLst>
                <a:gd name="connsiteX0" fmla="*/ 3931 w 545908"/>
                <a:gd name="connsiteY0" fmla="*/ 460 h 463919"/>
                <a:gd name="connsiteX1" fmla="*/ 545014 w 545908"/>
                <a:gd name="connsiteY1" fmla="*/ 459438 h 463919"/>
                <a:gd name="connsiteX2" fmla="*/ 545300 w 545908"/>
                <a:gd name="connsiteY2" fmla="*/ 463026 h 463919"/>
                <a:gd name="connsiteX3" fmla="*/ 541712 w 545908"/>
                <a:gd name="connsiteY3" fmla="*/ 463311 h 463919"/>
                <a:gd name="connsiteX4" fmla="*/ 541712 w 545908"/>
                <a:gd name="connsiteY4" fmla="*/ 463311 h 463919"/>
                <a:gd name="connsiteX5" fmla="*/ 756 w 545908"/>
                <a:gd name="connsiteY5" fmla="*/ 4333 h 463919"/>
                <a:gd name="connsiteX6" fmla="*/ 730 w 545908"/>
                <a:gd name="connsiteY6" fmla="*/ 739 h 463919"/>
                <a:gd name="connsiteX7" fmla="*/ 756 w 545908"/>
                <a:gd name="connsiteY7" fmla="*/ 713 h 463919"/>
                <a:gd name="connsiteX8" fmla="*/ 3931 w 545908"/>
                <a:gd name="connsiteY8" fmla="*/ 460 h 46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908" h="463919">
                  <a:moveTo>
                    <a:pt x="3931" y="460"/>
                  </a:moveTo>
                  <a:lnTo>
                    <a:pt x="545014" y="459438"/>
                  </a:lnTo>
                  <a:cubicBezTo>
                    <a:pt x="546081" y="460352"/>
                    <a:pt x="546214" y="461959"/>
                    <a:pt x="545300" y="463026"/>
                  </a:cubicBezTo>
                  <a:cubicBezTo>
                    <a:pt x="544386" y="464092"/>
                    <a:pt x="542779" y="464225"/>
                    <a:pt x="541712" y="463311"/>
                  </a:cubicBezTo>
                  <a:lnTo>
                    <a:pt x="541712" y="463311"/>
                  </a:lnTo>
                  <a:lnTo>
                    <a:pt x="756" y="4333"/>
                  </a:lnTo>
                  <a:cubicBezTo>
                    <a:pt x="-241" y="3349"/>
                    <a:pt x="-254" y="1742"/>
                    <a:pt x="730" y="739"/>
                  </a:cubicBezTo>
                  <a:cubicBezTo>
                    <a:pt x="737" y="733"/>
                    <a:pt x="749" y="720"/>
                    <a:pt x="756" y="713"/>
                  </a:cubicBezTo>
                  <a:cubicBezTo>
                    <a:pt x="1613" y="-131"/>
                    <a:pt x="2953" y="-239"/>
                    <a:pt x="3931" y="46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709E41D3-3A29-8B4A-9115-5FADE0062B5D}"/>
                </a:ext>
              </a:extLst>
            </p:cNvPr>
            <p:cNvSpPr/>
            <p:nvPr/>
          </p:nvSpPr>
          <p:spPr>
            <a:xfrm>
              <a:off x="10082606" y="5787032"/>
              <a:ext cx="755793" cy="515917"/>
            </a:xfrm>
            <a:custGeom>
              <a:avLst/>
              <a:gdLst>
                <a:gd name="connsiteX0" fmla="*/ 778 w 755793"/>
                <a:gd name="connsiteY0" fmla="*/ 511406 h 515917"/>
                <a:gd name="connsiteX1" fmla="*/ 751792 w 755793"/>
                <a:gd name="connsiteY1" fmla="*/ 421 h 515917"/>
                <a:gd name="connsiteX2" fmla="*/ 755348 w 755793"/>
                <a:gd name="connsiteY2" fmla="*/ 1120 h 515917"/>
                <a:gd name="connsiteX3" fmla="*/ 754688 w 755793"/>
                <a:gd name="connsiteY3" fmla="*/ 4650 h 515917"/>
                <a:gd name="connsiteX4" fmla="*/ 754650 w 755793"/>
                <a:gd name="connsiteY4" fmla="*/ 4676 h 515917"/>
                <a:gd name="connsiteX5" fmla="*/ 3953 w 755793"/>
                <a:gd name="connsiteY5" fmla="*/ 515597 h 515917"/>
                <a:gd name="connsiteX6" fmla="*/ 460 w 755793"/>
                <a:gd name="connsiteY6" fmla="*/ 514645 h 515917"/>
                <a:gd name="connsiteX7" fmla="*/ 778 w 755793"/>
                <a:gd name="connsiteY7" fmla="*/ 511406 h 51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93" h="515917">
                  <a:moveTo>
                    <a:pt x="778" y="511406"/>
                  </a:moveTo>
                  <a:lnTo>
                    <a:pt x="751792" y="421"/>
                  </a:lnTo>
                  <a:cubicBezTo>
                    <a:pt x="752973" y="-347"/>
                    <a:pt x="754548" y="-36"/>
                    <a:pt x="755348" y="1120"/>
                  </a:cubicBezTo>
                  <a:cubicBezTo>
                    <a:pt x="756142" y="2276"/>
                    <a:pt x="755844" y="3857"/>
                    <a:pt x="754688" y="4650"/>
                  </a:cubicBezTo>
                  <a:cubicBezTo>
                    <a:pt x="754675" y="4657"/>
                    <a:pt x="754662" y="4669"/>
                    <a:pt x="754650" y="4676"/>
                  </a:cubicBezTo>
                  <a:lnTo>
                    <a:pt x="3953" y="515597"/>
                  </a:lnTo>
                  <a:cubicBezTo>
                    <a:pt x="2721" y="516270"/>
                    <a:pt x="1178" y="515851"/>
                    <a:pt x="460" y="514645"/>
                  </a:cubicBezTo>
                  <a:cubicBezTo>
                    <a:pt x="-257" y="513635"/>
                    <a:pt x="-124" y="512257"/>
                    <a:pt x="778" y="51140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74E39762-7963-884E-AC63-C3C199BB18BE}"/>
                </a:ext>
              </a:extLst>
            </p:cNvPr>
            <p:cNvSpPr/>
            <p:nvPr/>
          </p:nvSpPr>
          <p:spPr>
            <a:xfrm>
              <a:off x="8673836" y="4716285"/>
              <a:ext cx="816184" cy="157510"/>
            </a:xfrm>
            <a:custGeom>
              <a:avLst/>
              <a:gdLst>
                <a:gd name="connsiteX0" fmla="*/ 3022 w 816184"/>
                <a:gd name="connsiteY0" fmla="*/ 50 h 157510"/>
                <a:gd name="connsiteX1" fmla="*/ 814107 w 816184"/>
                <a:gd name="connsiteY1" fmla="*/ 152450 h 157510"/>
                <a:gd name="connsiteX2" fmla="*/ 816140 w 816184"/>
                <a:gd name="connsiteY2" fmla="*/ 155434 h 157510"/>
                <a:gd name="connsiteX3" fmla="*/ 813155 w 816184"/>
                <a:gd name="connsiteY3" fmla="*/ 157467 h 157510"/>
                <a:gd name="connsiteX4" fmla="*/ 2070 w 816184"/>
                <a:gd name="connsiteY4" fmla="*/ 5067 h 157510"/>
                <a:gd name="connsiteX5" fmla="*/ 38 w 816184"/>
                <a:gd name="connsiteY5" fmla="*/ 2018 h 157510"/>
                <a:gd name="connsiteX6" fmla="*/ 3022 w 816184"/>
                <a:gd name="connsiteY6" fmla="*/ 50 h 15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184" h="157510">
                  <a:moveTo>
                    <a:pt x="3022" y="50"/>
                  </a:moveTo>
                  <a:lnTo>
                    <a:pt x="814107" y="152450"/>
                  </a:lnTo>
                  <a:cubicBezTo>
                    <a:pt x="815492" y="152710"/>
                    <a:pt x="816400" y="154050"/>
                    <a:pt x="816140" y="155434"/>
                  </a:cubicBezTo>
                  <a:cubicBezTo>
                    <a:pt x="815879" y="156819"/>
                    <a:pt x="814539" y="157727"/>
                    <a:pt x="813155" y="157467"/>
                  </a:cubicBezTo>
                  <a:lnTo>
                    <a:pt x="2070" y="5067"/>
                  </a:lnTo>
                  <a:cubicBezTo>
                    <a:pt x="692" y="4749"/>
                    <a:pt x="-197" y="3415"/>
                    <a:pt x="38" y="2018"/>
                  </a:cubicBezTo>
                  <a:cubicBezTo>
                    <a:pt x="323" y="653"/>
                    <a:pt x="1657" y="-223"/>
                    <a:pt x="3022" y="5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34CA9FAA-E86A-1B4E-B0CE-E1EBFB9757E1}"/>
                </a:ext>
              </a:extLst>
            </p:cNvPr>
            <p:cNvSpPr/>
            <p:nvPr/>
          </p:nvSpPr>
          <p:spPr>
            <a:xfrm>
              <a:off x="9369755" y="4002001"/>
              <a:ext cx="119936" cy="872091"/>
            </a:xfrm>
            <a:custGeom>
              <a:avLst/>
              <a:gdLst>
                <a:gd name="connsiteX0" fmla="*/ 5096 w 119936"/>
                <a:gd name="connsiteY0" fmla="*/ 2245 h 872091"/>
                <a:gd name="connsiteX1" fmla="*/ 119904 w 119936"/>
                <a:gd name="connsiteY1" fmla="*/ 869210 h 872091"/>
                <a:gd name="connsiteX2" fmla="*/ 117859 w 119936"/>
                <a:gd name="connsiteY2" fmla="*/ 872055 h 872091"/>
                <a:gd name="connsiteX3" fmla="*/ 117744 w 119936"/>
                <a:gd name="connsiteY3" fmla="*/ 872068 h 872091"/>
                <a:gd name="connsiteX4" fmla="*/ 114824 w 119936"/>
                <a:gd name="connsiteY4" fmla="*/ 869909 h 872091"/>
                <a:gd name="connsiteX5" fmla="*/ 16 w 119936"/>
                <a:gd name="connsiteY5" fmla="*/ 2943 h 872091"/>
                <a:gd name="connsiteX6" fmla="*/ 2238 w 119936"/>
                <a:gd name="connsiteY6" fmla="*/ 22 h 872091"/>
                <a:gd name="connsiteX7" fmla="*/ 5089 w 119936"/>
                <a:gd name="connsiteY7" fmla="*/ 2207 h 872091"/>
                <a:gd name="connsiteX8" fmla="*/ 5096 w 119936"/>
                <a:gd name="connsiteY8" fmla="*/ 2245 h 87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36" h="872091">
                  <a:moveTo>
                    <a:pt x="5096" y="2245"/>
                  </a:moveTo>
                  <a:lnTo>
                    <a:pt x="119904" y="869210"/>
                  </a:lnTo>
                  <a:cubicBezTo>
                    <a:pt x="120126" y="870563"/>
                    <a:pt x="119205" y="871833"/>
                    <a:pt x="117859" y="872055"/>
                  </a:cubicBezTo>
                  <a:cubicBezTo>
                    <a:pt x="117821" y="872061"/>
                    <a:pt x="117783" y="872061"/>
                    <a:pt x="117744" y="872068"/>
                  </a:cubicBezTo>
                  <a:cubicBezTo>
                    <a:pt x="116348" y="872258"/>
                    <a:pt x="115052" y="871299"/>
                    <a:pt x="114824" y="869909"/>
                  </a:cubicBezTo>
                  <a:lnTo>
                    <a:pt x="16" y="2943"/>
                  </a:lnTo>
                  <a:cubicBezTo>
                    <a:pt x="-137" y="1534"/>
                    <a:pt x="841" y="251"/>
                    <a:pt x="2238" y="22"/>
                  </a:cubicBezTo>
                  <a:cubicBezTo>
                    <a:pt x="3629" y="-162"/>
                    <a:pt x="4905" y="816"/>
                    <a:pt x="5089" y="2207"/>
                  </a:cubicBezTo>
                  <a:cubicBezTo>
                    <a:pt x="5089" y="2219"/>
                    <a:pt x="5096" y="2232"/>
                    <a:pt x="5096" y="224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5743150D-1C27-9347-8B04-9C20B95B8ABB}"/>
                </a:ext>
              </a:extLst>
            </p:cNvPr>
            <p:cNvSpPr/>
            <p:nvPr/>
          </p:nvSpPr>
          <p:spPr>
            <a:xfrm>
              <a:off x="10863123" y="2308929"/>
              <a:ext cx="721873" cy="530009"/>
            </a:xfrm>
            <a:custGeom>
              <a:avLst/>
              <a:gdLst>
                <a:gd name="connsiteX0" fmla="*/ 1057 w 721873"/>
                <a:gd name="connsiteY0" fmla="*/ 525647 h 530009"/>
                <a:gd name="connsiteX1" fmla="*/ 717782 w 721873"/>
                <a:gd name="connsiteY1" fmla="*/ 502 h 530009"/>
                <a:gd name="connsiteX2" fmla="*/ 721369 w 721873"/>
                <a:gd name="connsiteY2" fmla="*/ 1042 h 530009"/>
                <a:gd name="connsiteX3" fmla="*/ 720829 w 721873"/>
                <a:gd name="connsiteY3" fmla="*/ 4630 h 530009"/>
                <a:gd name="connsiteX4" fmla="*/ 4105 w 721873"/>
                <a:gd name="connsiteY4" fmla="*/ 529521 h 530009"/>
                <a:gd name="connsiteX5" fmla="*/ 485 w 721873"/>
                <a:gd name="connsiteY5" fmla="*/ 528949 h 530009"/>
                <a:gd name="connsiteX6" fmla="*/ 1044 w 721873"/>
                <a:gd name="connsiteY6" fmla="*/ 525400 h 530009"/>
                <a:gd name="connsiteX7" fmla="*/ 1057 w 721873"/>
                <a:gd name="connsiteY7" fmla="*/ 525393 h 53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873" h="530009">
                  <a:moveTo>
                    <a:pt x="1057" y="525647"/>
                  </a:moveTo>
                  <a:lnTo>
                    <a:pt x="717782" y="502"/>
                  </a:lnTo>
                  <a:cubicBezTo>
                    <a:pt x="718925" y="-342"/>
                    <a:pt x="720525" y="-95"/>
                    <a:pt x="721369" y="1042"/>
                  </a:cubicBezTo>
                  <a:cubicBezTo>
                    <a:pt x="722214" y="2179"/>
                    <a:pt x="721972" y="3785"/>
                    <a:pt x="720829" y="4630"/>
                  </a:cubicBezTo>
                  <a:lnTo>
                    <a:pt x="4105" y="529521"/>
                  </a:lnTo>
                  <a:cubicBezTo>
                    <a:pt x="2949" y="530353"/>
                    <a:pt x="1330" y="530099"/>
                    <a:pt x="485" y="528949"/>
                  </a:cubicBezTo>
                  <a:cubicBezTo>
                    <a:pt x="-340" y="527812"/>
                    <a:pt x="-86" y="526225"/>
                    <a:pt x="1044" y="525400"/>
                  </a:cubicBezTo>
                  <a:cubicBezTo>
                    <a:pt x="1050" y="525400"/>
                    <a:pt x="1050" y="525393"/>
                    <a:pt x="1057" y="52539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1A1372FE-140E-274F-A52A-7922AEB1B659}"/>
                </a:ext>
              </a:extLst>
            </p:cNvPr>
            <p:cNvSpPr/>
            <p:nvPr/>
          </p:nvSpPr>
          <p:spPr>
            <a:xfrm>
              <a:off x="10863144" y="2360873"/>
              <a:ext cx="1136884" cy="478294"/>
            </a:xfrm>
            <a:custGeom>
              <a:avLst/>
              <a:gdLst>
                <a:gd name="connsiteX0" fmla="*/ 1543 w 1136884"/>
                <a:gd name="connsiteY0" fmla="*/ 473386 h 478294"/>
                <a:gd name="connsiteX1" fmla="*/ 1133367 w 1136884"/>
                <a:gd name="connsiteY1" fmla="*/ 184 h 478294"/>
                <a:gd name="connsiteX2" fmla="*/ 1136669 w 1136884"/>
                <a:gd name="connsiteY2" fmla="*/ 1581 h 478294"/>
                <a:gd name="connsiteX3" fmla="*/ 1135412 w 1136884"/>
                <a:gd name="connsiteY3" fmla="*/ 4851 h 478294"/>
                <a:gd name="connsiteX4" fmla="*/ 1135336 w 1136884"/>
                <a:gd name="connsiteY4" fmla="*/ 4883 h 478294"/>
                <a:gd name="connsiteX5" fmla="*/ 3575 w 1136884"/>
                <a:gd name="connsiteY5" fmla="*/ 478085 h 478294"/>
                <a:gd name="connsiteX6" fmla="*/ 210 w 1136884"/>
                <a:gd name="connsiteY6" fmla="*/ 476751 h 478294"/>
                <a:gd name="connsiteX7" fmla="*/ 1543 w 1136884"/>
                <a:gd name="connsiteY7" fmla="*/ 473386 h 47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6884" h="478294">
                  <a:moveTo>
                    <a:pt x="1543" y="473386"/>
                  </a:moveTo>
                  <a:lnTo>
                    <a:pt x="1133367" y="184"/>
                  </a:lnTo>
                  <a:cubicBezTo>
                    <a:pt x="1134663" y="-337"/>
                    <a:pt x="1136142" y="285"/>
                    <a:pt x="1136669" y="1581"/>
                  </a:cubicBezTo>
                  <a:cubicBezTo>
                    <a:pt x="1137228" y="2832"/>
                    <a:pt x="1136663" y="4292"/>
                    <a:pt x="1135412" y="4851"/>
                  </a:cubicBezTo>
                  <a:cubicBezTo>
                    <a:pt x="1135387" y="4864"/>
                    <a:pt x="1135361" y="4870"/>
                    <a:pt x="1135336" y="4883"/>
                  </a:cubicBezTo>
                  <a:lnTo>
                    <a:pt x="3575" y="478085"/>
                  </a:lnTo>
                  <a:cubicBezTo>
                    <a:pt x="2280" y="478644"/>
                    <a:pt x="769" y="478047"/>
                    <a:pt x="210" y="476751"/>
                  </a:cubicBezTo>
                  <a:cubicBezTo>
                    <a:pt x="-349" y="475456"/>
                    <a:pt x="248" y="473945"/>
                    <a:pt x="1543" y="47338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085EEFF8-227A-CB47-948C-E18FB2542F74}"/>
                </a:ext>
              </a:extLst>
            </p:cNvPr>
            <p:cNvSpPr/>
            <p:nvPr/>
          </p:nvSpPr>
          <p:spPr>
            <a:xfrm>
              <a:off x="8795739" y="4052021"/>
              <a:ext cx="980134" cy="318609"/>
            </a:xfrm>
            <a:custGeom>
              <a:avLst/>
              <a:gdLst>
                <a:gd name="connsiteX0" fmla="*/ 3357 w 980134"/>
                <a:gd name="connsiteY0" fmla="*/ 104 h 318609"/>
                <a:gd name="connsiteX1" fmla="*/ 978336 w 980134"/>
                <a:gd name="connsiteY1" fmla="*/ 313604 h 318609"/>
                <a:gd name="connsiteX2" fmla="*/ 980018 w 980134"/>
                <a:gd name="connsiteY2" fmla="*/ 316811 h 318609"/>
                <a:gd name="connsiteX3" fmla="*/ 976812 w 980134"/>
                <a:gd name="connsiteY3" fmla="*/ 318493 h 318609"/>
                <a:gd name="connsiteX4" fmla="*/ 1769 w 980134"/>
                <a:gd name="connsiteY4" fmla="*/ 4994 h 318609"/>
                <a:gd name="connsiteX5" fmla="*/ 118 w 980134"/>
                <a:gd name="connsiteY5" fmla="*/ 1755 h 318609"/>
                <a:gd name="connsiteX6" fmla="*/ 3357 w 980134"/>
                <a:gd name="connsiteY6" fmla="*/ 104 h 31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134" h="318609">
                  <a:moveTo>
                    <a:pt x="3357" y="104"/>
                  </a:moveTo>
                  <a:lnTo>
                    <a:pt x="978336" y="313604"/>
                  </a:lnTo>
                  <a:cubicBezTo>
                    <a:pt x="979688" y="314023"/>
                    <a:pt x="980437" y="315458"/>
                    <a:pt x="980018" y="316811"/>
                  </a:cubicBezTo>
                  <a:cubicBezTo>
                    <a:pt x="979599" y="318163"/>
                    <a:pt x="978164" y="318912"/>
                    <a:pt x="976812" y="318493"/>
                  </a:cubicBezTo>
                  <a:lnTo>
                    <a:pt x="1769" y="4994"/>
                  </a:lnTo>
                  <a:cubicBezTo>
                    <a:pt x="429" y="4543"/>
                    <a:pt x="-301" y="3101"/>
                    <a:pt x="118" y="1755"/>
                  </a:cubicBezTo>
                  <a:cubicBezTo>
                    <a:pt x="594" y="441"/>
                    <a:pt x="2010" y="-283"/>
                    <a:pt x="3357" y="1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17C856C5-9856-2241-A571-B3B7273AA682}"/>
                </a:ext>
              </a:extLst>
            </p:cNvPr>
            <p:cNvSpPr/>
            <p:nvPr/>
          </p:nvSpPr>
          <p:spPr>
            <a:xfrm>
              <a:off x="9037830" y="3224850"/>
              <a:ext cx="336957" cy="782127"/>
            </a:xfrm>
            <a:custGeom>
              <a:avLst/>
              <a:gdLst>
                <a:gd name="connsiteX0" fmla="*/ 4916 w 336957"/>
                <a:gd name="connsiteY0" fmla="*/ 1584 h 782127"/>
                <a:gd name="connsiteX1" fmla="*/ 336830 w 336957"/>
                <a:gd name="connsiteY1" fmla="*/ 778697 h 782127"/>
                <a:gd name="connsiteX2" fmla="*/ 335243 w 336957"/>
                <a:gd name="connsiteY2" fmla="*/ 781999 h 782127"/>
                <a:gd name="connsiteX3" fmla="*/ 332131 w 336957"/>
                <a:gd name="connsiteY3" fmla="*/ 780729 h 782127"/>
                <a:gd name="connsiteX4" fmla="*/ 217 w 336957"/>
                <a:gd name="connsiteY4" fmla="*/ 3553 h 782127"/>
                <a:gd name="connsiteX5" fmla="*/ 1512 w 336957"/>
                <a:gd name="connsiteY5" fmla="*/ 200 h 782127"/>
                <a:gd name="connsiteX6" fmla="*/ 1550 w 336957"/>
                <a:gd name="connsiteY6" fmla="*/ 187 h 782127"/>
                <a:gd name="connsiteX7" fmla="*/ 4916 w 336957"/>
                <a:gd name="connsiteY7" fmla="*/ 1584 h 78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957" h="782127">
                  <a:moveTo>
                    <a:pt x="4916" y="1584"/>
                  </a:moveTo>
                  <a:lnTo>
                    <a:pt x="336830" y="778697"/>
                  </a:lnTo>
                  <a:cubicBezTo>
                    <a:pt x="337262" y="780044"/>
                    <a:pt x="336564" y="781491"/>
                    <a:pt x="335243" y="781999"/>
                  </a:cubicBezTo>
                  <a:cubicBezTo>
                    <a:pt x="334036" y="782393"/>
                    <a:pt x="332722" y="781853"/>
                    <a:pt x="332131" y="780729"/>
                  </a:cubicBezTo>
                  <a:lnTo>
                    <a:pt x="217" y="3553"/>
                  </a:lnTo>
                  <a:cubicBezTo>
                    <a:pt x="-348" y="2270"/>
                    <a:pt x="229" y="771"/>
                    <a:pt x="1512" y="200"/>
                  </a:cubicBezTo>
                  <a:cubicBezTo>
                    <a:pt x="1525" y="200"/>
                    <a:pt x="1538" y="194"/>
                    <a:pt x="1550" y="187"/>
                  </a:cubicBezTo>
                  <a:cubicBezTo>
                    <a:pt x="2865" y="-340"/>
                    <a:pt x="4363" y="283"/>
                    <a:pt x="4916" y="158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44F3FD4E-BE46-424B-9BF9-17FA5F1434F9}"/>
                </a:ext>
              </a:extLst>
            </p:cNvPr>
            <p:cNvSpPr/>
            <p:nvPr/>
          </p:nvSpPr>
          <p:spPr>
            <a:xfrm>
              <a:off x="10231466" y="5299392"/>
              <a:ext cx="1057440" cy="53657"/>
            </a:xfrm>
            <a:custGeom>
              <a:avLst/>
              <a:gdLst>
                <a:gd name="connsiteX0" fmla="*/ 1055243 w 1057440"/>
                <a:gd name="connsiteY0" fmla="*/ 5143 h 53657"/>
                <a:gd name="connsiteX1" fmla="*/ 2540 w 1057440"/>
                <a:gd name="connsiteY1" fmla="*/ 53658 h 53657"/>
                <a:gd name="connsiteX2" fmla="*/ 0 w 1057440"/>
                <a:gd name="connsiteY2" fmla="*/ 51117 h 53657"/>
                <a:gd name="connsiteX3" fmla="*/ 2540 w 1057440"/>
                <a:gd name="connsiteY3" fmla="*/ 48578 h 53657"/>
                <a:gd name="connsiteX4" fmla="*/ 1055243 w 1057440"/>
                <a:gd name="connsiteY4" fmla="*/ 0 h 53657"/>
                <a:gd name="connsiteX5" fmla="*/ 1057408 w 1057440"/>
                <a:gd name="connsiteY5" fmla="*/ 2978 h 53657"/>
                <a:gd name="connsiteX6" fmla="*/ 1055243 w 1057440"/>
                <a:gd name="connsiteY6" fmla="*/ 5143 h 5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440" h="53657">
                  <a:moveTo>
                    <a:pt x="1055243" y="5143"/>
                  </a:moveTo>
                  <a:lnTo>
                    <a:pt x="2540" y="53658"/>
                  </a:lnTo>
                  <a:cubicBezTo>
                    <a:pt x="1137" y="53658"/>
                    <a:pt x="0" y="52521"/>
                    <a:pt x="0" y="51117"/>
                  </a:cubicBezTo>
                  <a:cubicBezTo>
                    <a:pt x="0" y="49714"/>
                    <a:pt x="1137" y="48578"/>
                    <a:pt x="2540" y="48578"/>
                  </a:cubicBezTo>
                  <a:lnTo>
                    <a:pt x="1055243" y="0"/>
                  </a:lnTo>
                  <a:cubicBezTo>
                    <a:pt x="1056665" y="222"/>
                    <a:pt x="1057630" y="1556"/>
                    <a:pt x="1057408" y="2978"/>
                  </a:cubicBezTo>
                  <a:cubicBezTo>
                    <a:pt x="1057230" y="4089"/>
                    <a:pt x="1056361" y="4966"/>
                    <a:pt x="1055243" y="514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2DCDB879-89C4-1A4B-8D1A-6F1B82DB05D7}"/>
                </a:ext>
              </a:extLst>
            </p:cNvPr>
            <p:cNvSpPr/>
            <p:nvPr/>
          </p:nvSpPr>
          <p:spPr>
            <a:xfrm>
              <a:off x="8795768" y="4051977"/>
              <a:ext cx="476672" cy="939264"/>
            </a:xfrm>
            <a:custGeom>
              <a:avLst/>
              <a:gdLst>
                <a:gd name="connsiteX0" fmla="*/ 4852 w 476672"/>
                <a:gd name="connsiteY0" fmla="*/ 1418 h 939264"/>
                <a:gd name="connsiteX1" fmla="*/ 476403 w 476672"/>
                <a:gd name="connsiteY1" fmla="*/ 935567 h 939264"/>
                <a:gd name="connsiteX2" fmla="*/ 475260 w 476672"/>
                <a:gd name="connsiteY2" fmla="*/ 938996 h 939264"/>
                <a:gd name="connsiteX3" fmla="*/ 471831 w 476672"/>
                <a:gd name="connsiteY3" fmla="*/ 937853 h 939264"/>
                <a:gd name="connsiteX4" fmla="*/ 280 w 476672"/>
                <a:gd name="connsiteY4" fmla="*/ 3768 h 939264"/>
                <a:gd name="connsiteX5" fmla="*/ 1423 w 476672"/>
                <a:gd name="connsiteY5" fmla="*/ 275 h 939264"/>
                <a:gd name="connsiteX6" fmla="*/ 4839 w 476672"/>
                <a:gd name="connsiteY6" fmla="*/ 1393 h 939264"/>
                <a:gd name="connsiteX7" fmla="*/ 4852 w 476672"/>
                <a:gd name="connsiteY7" fmla="*/ 1418 h 93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672" h="939264">
                  <a:moveTo>
                    <a:pt x="4852" y="1418"/>
                  </a:moveTo>
                  <a:lnTo>
                    <a:pt x="476403" y="935567"/>
                  </a:lnTo>
                  <a:cubicBezTo>
                    <a:pt x="477032" y="936830"/>
                    <a:pt x="476524" y="938367"/>
                    <a:pt x="475260" y="938996"/>
                  </a:cubicBezTo>
                  <a:cubicBezTo>
                    <a:pt x="473997" y="939624"/>
                    <a:pt x="472460" y="939116"/>
                    <a:pt x="471831" y="937853"/>
                  </a:cubicBezTo>
                  <a:lnTo>
                    <a:pt x="280" y="3768"/>
                  </a:lnTo>
                  <a:cubicBezTo>
                    <a:pt x="-368" y="2485"/>
                    <a:pt x="147" y="929"/>
                    <a:pt x="1423" y="275"/>
                  </a:cubicBezTo>
                  <a:cubicBezTo>
                    <a:pt x="2674" y="-360"/>
                    <a:pt x="4204" y="142"/>
                    <a:pt x="4839" y="1393"/>
                  </a:cubicBezTo>
                  <a:cubicBezTo>
                    <a:pt x="4839" y="1399"/>
                    <a:pt x="4846" y="1412"/>
                    <a:pt x="4852" y="141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8B21F4EA-EF5D-8547-848C-4000B855146E}"/>
                </a:ext>
              </a:extLst>
            </p:cNvPr>
            <p:cNvSpPr/>
            <p:nvPr/>
          </p:nvSpPr>
          <p:spPr>
            <a:xfrm>
              <a:off x="9449012" y="5586441"/>
              <a:ext cx="55887" cy="655106"/>
            </a:xfrm>
            <a:custGeom>
              <a:avLst/>
              <a:gdLst>
                <a:gd name="connsiteX0" fmla="*/ 55887 w 55887"/>
                <a:gd name="connsiteY0" fmla="*/ 2574 h 655106"/>
                <a:gd name="connsiteX1" fmla="*/ 5087 w 55887"/>
                <a:gd name="connsiteY1" fmla="*/ 652751 h 655106"/>
                <a:gd name="connsiteX2" fmla="*/ 2369 w 55887"/>
                <a:gd name="connsiteY2" fmla="*/ 655100 h 655106"/>
                <a:gd name="connsiteX3" fmla="*/ 2356 w 55887"/>
                <a:gd name="connsiteY3" fmla="*/ 655100 h 655106"/>
                <a:gd name="connsiteX4" fmla="*/ 7 w 55887"/>
                <a:gd name="connsiteY4" fmla="*/ 652382 h 655106"/>
                <a:gd name="connsiteX5" fmla="*/ 7 w 55887"/>
                <a:gd name="connsiteY5" fmla="*/ 652370 h 655106"/>
                <a:gd name="connsiteX6" fmla="*/ 7 w 55887"/>
                <a:gd name="connsiteY6" fmla="*/ 652370 h 655106"/>
                <a:gd name="connsiteX7" fmla="*/ 50807 w 55887"/>
                <a:gd name="connsiteY7" fmla="*/ 2130 h 655106"/>
                <a:gd name="connsiteX8" fmla="*/ 53722 w 55887"/>
                <a:gd name="connsiteY8" fmla="*/ 34 h 655106"/>
                <a:gd name="connsiteX9" fmla="*/ 53728 w 55887"/>
                <a:gd name="connsiteY9" fmla="*/ 34 h 655106"/>
                <a:gd name="connsiteX10" fmla="*/ 55887 w 55887"/>
                <a:gd name="connsiteY10" fmla="*/ 2574 h 65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887" h="655106">
                  <a:moveTo>
                    <a:pt x="55887" y="2574"/>
                  </a:moveTo>
                  <a:lnTo>
                    <a:pt x="5087" y="652751"/>
                  </a:lnTo>
                  <a:cubicBezTo>
                    <a:pt x="4985" y="654148"/>
                    <a:pt x="3772" y="655202"/>
                    <a:pt x="2369" y="655100"/>
                  </a:cubicBezTo>
                  <a:cubicBezTo>
                    <a:pt x="2369" y="655100"/>
                    <a:pt x="2363" y="655100"/>
                    <a:pt x="2356" y="655100"/>
                  </a:cubicBezTo>
                  <a:cubicBezTo>
                    <a:pt x="959" y="654999"/>
                    <a:pt x="-95" y="653786"/>
                    <a:pt x="7" y="652382"/>
                  </a:cubicBezTo>
                  <a:cubicBezTo>
                    <a:pt x="7" y="652382"/>
                    <a:pt x="7" y="652376"/>
                    <a:pt x="7" y="652370"/>
                  </a:cubicBezTo>
                  <a:lnTo>
                    <a:pt x="7" y="652370"/>
                  </a:lnTo>
                  <a:lnTo>
                    <a:pt x="50807" y="2130"/>
                  </a:lnTo>
                  <a:cubicBezTo>
                    <a:pt x="51035" y="745"/>
                    <a:pt x="52337" y="-194"/>
                    <a:pt x="53722" y="34"/>
                  </a:cubicBezTo>
                  <a:cubicBezTo>
                    <a:pt x="53728" y="34"/>
                    <a:pt x="53728" y="34"/>
                    <a:pt x="53728" y="34"/>
                  </a:cubicBezTo>
                  <a:cubicBezTo>
                    <a:pt x="54979" y="225"/>
                    <a:pt x="55899" y="1311"/>
                    <a:pt x="55887" y="257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605FFFF7-0426-DA4C-B8FC-47866154ADBA}"/>
                </a:ext>
              </a:extLst>
            </p:cNvPr>
            <p:cNvSpPr/>
            <p:nvPr/>
          </p:nvSpPr>
          <p:spPr>
            <a:xfrm>
              <a:off x="8158698" y="5328158"/>
              <a:ext cx="51180" cy="794258"/>
            </a:xfrm>
            <a:custGeom>
              <a:avLst/>
              <a:gdLst>
                <a:gd name="connsiteX0" fmla="*/ 5080 w 51180"/>
                <a:gd name="connsiteY0" fmla="*/ 2222 h 794258"/>
                <a:gd name="connsiteX1" fmla="*/ 51181 w 51180"/>
                <a:gd name="connsiteY1" fmla="*/ 791782 h 794258"/>
                <a:gd name="connsiteX2" fmla="*/ 48577 w 51180"/>
                <a:gd name="connsiteY2" fmla="*/ 794258 h 794258"/>
                <a:gd name="connsiteX3" fmla="*/ 48577 w 51180"/>
                <a:gd name="connsiteY3" fmla="*/ 794258 h 794258"/>
                <a:gd name="connsiteX4" fmla="*/ 46101 w 51180"/>
                <a:gd name="connsiteY4" fmla="*/ 792035 h 794258"/>
                <a:gd name="connsiteX5" fmla="*/ 0 w 51180"/>
                <a:gd name="connsiteY5" fmla="*/ 2540 h 794258"/>
                <a:gd name="connsiteX6" fmla="*/ 2540 w 51180"/>
                <a:gd name="connsiteY6" fmla="*/ 0 h 794258"/>
                <a:gd name="connsiteX7" fmla="*/ 5080 w 51180"/>
                <a:gd name="connsiteY7" fmla="*/ 2222 h 7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80" h="794258">
                  <a:moveTo>
                    <a:pt x="5080" y="2222"/>
                  </a:moveTo>
                  <a:lnTo>
                    <a:pt x="51181" y="791782"/>
                  </a:lnTo>
                  <a:cubicBezTo>
                    <a:pt x="51149" y="793185"/>
                    <a:pt x="49981" y="794290"/>
                    <a:pt x="48577" y="794258"/>
                  </a:cubicBezTo>
                  <a:cubicBezTo>
                    <a:pt x="48577" y="794258"/>
                    <a:pt x="48577" y="794258"/>
                    <a:pt x="48577" y="794258"/>
                  </a:cubicBezTo>
                  <a:cubicBezTo>
                    <a:pt x="47301" y="794264"/>
                    <a:pt x="46234" y="793305"/>
                    <a:pt x="46101" y="792035"/>
                  </a:cubicBezTo>
                  <a:lnTo>
                    <a:pt x="0" y="2540"/>
                  </a:lnTo>
                  <a:cubicBezTo>
                    <a:pt x="0" y="1136"/>
                    <a:pt x="1137" y="0"/>
                    <a:pt x="2540" y="0"/>
                  </a:cubicBezTo>
                  <a:cubicBezTo>
                    <a:pt x="3810" y="44"/>
                    <a:pt x="4870" y="971"/>
                    <a:pt x="5080" y="222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62C292B1-CF76-1A47-881A-9703DF1DB356}"/>
                </a:ext>
              </a:extLst>
            </p:cNvPr>
            <p:cNvSpPr/>
            <p:nvPr/>
          </p:nvSpPr>
          <p:spPr>
            <a:xfrm>
              <a:off x="8999742" y="2878509"/>
              <a:ext cx="43210" cy="351466"/>
            </a:xfrm>
            <a:custGeom>
              <a:avLst/>
              <a:gdLst>
                <a:gd name="connsiteX0" fmla="*/ 38114 w 43210"/>
                <a:gd name="connsiteY0" fmla="*/ 349196 h 351466"/>
                <a:gd name="connsiteX1" fmla="*/ 14 w 43210"/>
                <a:gd name="connsiteY1" fmla="*/ 2803 h 351466"/>
                <a:gd name="connsiteX2" fmla="*/ 2275 w 43210"/>
                <a:gd name="connsiteY2" fmla="*/ 9 h 351466"/>
                <a:gd name="connsiteX3" fmla="*/ 2300 w 43210"/>
                <a:gd name="connsiteY3" fmla="*/ 9 h 351466"/>
                <a:gd name="connsiteX4" fmla="*/ 5094 w 43210"/>
                <a:gd name="connsiteY4" fmla="*/ 2232 h 351466"/>
                <a:gd name="connsiteX5" fmla="*/ 43194 w 43210"/>
                <a:gd name="connsiteY5" fmla="*/ 348624 h 351466"/>
                <a:gd name="connsiteX6" fmla="*/ 40940 w 43210"/>
                <a:gd name="connsiteY6" fmla="*/ 351450 h 351466"/>
                <a:gd name="connsiteX7" fmla="*/ 38114 w 43210"/>
                <a:gd name="connsiteY7" fmla="*/ 349196 h 35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10" h="351466">
                  <a:moveTo>
                    <a:pt x="38114" y="349196"/>
                  </a:moveTo>
                  <a:lnTo>
                    <a:pt x="14" y="2803"/>
                  </a:lnTo>
                  <a:cubicBezTo>
                    <a:pt x="-132" y="1406"/>
                    <a:pt x="878" y="155"/>
                    <a:pt x="2275" y="9"/>
                  </a:cubicBezTo>
                  <a:cubicBezTo>
                    <a:pt x="2281" y="9"/>
                    <a:pt x="2294" y="9"/>
                    <a:pt x="2300" y="9"/>
                  </a:cubicBezTo>
                  <a:cubicBezTo>
                    <a:pt x="3672" y="-105"/>
                    <a:pt x="4897" y="866"/>
                    <a:pt x="5094" y="2232"/>
                  </a:cubicBezTo>
                  <a:lnTo>
                    <a:pt x="43194" y="348624"/>
                  </a:lnTo>
                  <a:cubicBezTo>
                    <a:pt x="43353" y="350028"/>
                    <a:pt x="42343" y="351291"/>
                    <a:pt x="40940" y="351450"/>
                  </a:cubicBezTo>
                  <a:cubicBezTo>
                    <a:pt x="39536" y="351609"/>
                    <a:pt x="38273" y="350599"/>
                    <a:pt x="38114" y="34919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DCFCA795-6B76-2841-A7DE-3AA76B4574D5}"/>
                </a:ext>
              </a:extLst>
            </p:cNvPr>
            <p:cNvSpPr/>
            <p:nvPr/>
          </p:nvSpPr>
          <p:spPr>
            <a:xfrm>
              <a:off x="6900749" y="548477"/>
              <a:ext cx="10823" cy="63930"/>
            </a:xfrm>
            <a:custGeom>
              <a:avLst/>
              <a:gdLst>
                <a:gd name="connsiteX0" fmla="*/ 5285 w 10823"/>
                <a:gd name="connsiteY0" fmla="*/ 2131 h 63930"/>
                <a:gd name="connsiteX1" fmla="*/ 10809 w 10823"/>
                <a:gd name="connsiteY1" fmla="*/ 61122 h 63930"/>
                <a:gd name="connsiteX2" fmla="*/ 8548 w 10823"/>
                <a:gd name="connsiteY2" fmla="*/ 63914 h 63930"/>
                <a:gd name="connsiteX3" fmla="*/ 8523 w 10823"/>
                <a:gd name="connsiteY3" fmla="*/ 63916 h 63930"/>
                <a:gd name="connsiteX4" fmla="*/ 5666 w 10823"/>
                <a:gd name="connsiteY4" fmla="*/ 61630 h 63930"/>
                <a:gd name="connsiteX5" fmla="*/ 14 w 10823"/>
                <a:gd name="connsiteY5" fmla="*/ 2829 h 63930"/>
                <a:gd name="connsiteX6" fmla="*/ 2275 w 10823"/>
                <a:gd name="connsiteY6" fmla="*/ 38 h 63930"/>
                <a:gd name="connsiteX7" fmla="*/ 2300 w 10823"/>
                <a:gd name="connsiteY7" fmla="*/ 35 h 63930"/>
                <a:gd name="connsiteX8" fmla="*/ 5285 w 10823"/>
                <a:gd name="connsiteY8" fmla="*/ 2131 h 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 h="63930">
                  <a:moveTo>
                    <a:pt x="5285" y="2131"/>
                  </a:moveTo>
                  <a:lnTo>
                    <a:pt x="10809" y="61122"/>
                  </a:lnTo>
                  <a:cubicBezTo>
                    <a:pt x="10955" y="62517"/>
                    <a:pt x="9945" y="63767"/>
                    <a:pt x="8548" y="63914"/>
                  </a:cubicBezTo>
                  <a:cubicBezTo>
                    <a:pt x="8542" y="63914"/>
                    <a:pt x="8529" y="63916"/>
                    <a:pt x="8523" y="63916"/>
                  </a:cubicBezTo>
                  <a:cubicBezTo>
                    <a:pt x="7107" y="64065"/>
                    <a:pt x="5831" y="63046"/>
                    <a:pt x="5666" y="61630"/>
                  </a:cubicBezTo>
                  <a:lnTo>
                    <a:pt x="14" y="2829"/>
                  </a:lnTo>
                  <a:cubicBezTo>
                    <a:pt x="-132" y="1434"/>
                    <a:pt x="878" y="184"/>
                    <a:pt x="2275" y="38"/>
                  </a:cubicBezTo>
                  <a:cubicBezTo>
                    <a:pt x="2281" y="37"/>
                    <a:pt x="2294" y="36"/>
                    <a:pt x="2300" y="35"/>
                  </a:cubicBezTo>
                  <a:cubicBezTo>
                    <a:pt x="3697" y="-196"/>
                    <a:pt x="5024" y="736"/>
                    <a:pt x="5285" y="213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10637546-A6C3-4F44-A524-9F68CB809E9F}"/>
                </a:ext>
              </a:extLst>
            </p:cNvPr>
            <p:cNvSpPr/>
            <p:nvPr/>
          </p:nvSpPr>
          <p:spPr>
            <a:xfrm>
              <a:off x="6906622" y="99056"/>
              <a:ext cx="151847" cy="512860"/>
            </a:xfrm>
            <a:custGeom>
              <a:avLst/>
              <a:gdLst>
                <a:gd name="connsiteX0" fmla="*/ 151812 w 151847"/>
                <a:gd name="connsiteY0" fmla="*/ 2924 h 512860"/>
                <a:gd name="connsiteX1" fmla="*/ 4936 w 151847"/>
                <a:gd name="connsiteY1" fmla="*/ 511242 h 512860"/>
                <a:gd name="connsiteX2" fmla="*/ 1634 w 151847"/>
                <a:gd name="connsiteY2" fmla="*/ 512702 h 512860"/>
                <a:gd name="connsiteX3" fmla="*/ 47 w 151847"/>
                <a:gd name="connsiteY3" fmla="*/ 509845 h 512860"/>
                <a:gd name="connsiteX4" fmla="*/ 146859 w 151847"/>
                <a:gd name="connsiteY4" fmla="*/ 1845 h 512860"/>
                <a:gd name="connsiteX5" fmla="*/ 150002 w 151847"/>
                <a:gd name="connsiteY5" fmla="*/ 99 h 512860"/>
                <a:gd name="connsiteX6" fmla="*/ 151748 w 151847"/>
                <a:gd name="connsiteY6" fmla="*/ 3242 h 5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47" h="512860">
                  <a:moveTo>
                    <a:pt x="151812" y="2924"/>
                  </a:moveTo>
                  <a:lnTo>
                    <a:pt x="4936" y="511242"/>
                  </a:lnTo>
                  <a:cubicBezTo>
                    <a:pt x="4409" y="512537"/>
                    <a:pt x="2949" y="513182"/>
                    <a:pt x="1634" y="512702"/>
                  </a:cubicBezTo>
                  <a:cubicBezTo>
                    <a:pt x="479" y="512262"/>
                    <a:pt x="-188" y="511056"/>
                    <a:pt x="47" y="509845"/>
                  </a:cubicBezTo>
                  <a:lnTo>
                    <a:pt x="146859" y="1845"/>
                  </a:lnTo>
                  <a:cubicBezTo>
                    <a:pt x="147246" y="495"/>
                    <a:pt x="148650" y="-287"/>
                    <a:pt x="150002" y="99"/>
                  </a:cubicBezTo>
                  <a:cubicBezTo>
                    <a:pt x="151355" y="485"/>
                    <a:pt x="152136" y="1892"/>
                    <a:pt x="151748" y="324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89E8B4F3-66D1-894F-902A-8384D029BF21}"/>
                </a:ext>
              </a:extLst>
            </p:cNvPr>
            <p:cNvSpPr/>
            <p:nvPr/>
          </p:nvSpPr>
          <p:spPr>
            <a:xfrm>
              <a:off x="6094905" y="159816"/>
              <a:ext cx="816834" cy="452291"/>
            </a:xfrm>
            <a:custGeom>
              <a:avLst/>
              <a:gdLst>
                <a:gd name="connsiteX0" fmla="*/ 3854 w 816834"/>
                <a:gd name="connsiteY0" fmla="*/ 330 h 452291"/>
                <a:gd name="connsiteX1" fmla="*/ 815511 w 816834"/>
                <a:gd name="connsiteY1" fmla="*/ 447497 h 452291"/>
                <a:gd name="connsiteX2" fmla="*/ 816527 w 816834"/>
                <a:gd name="connsiteY2" fmla="*/ 450990 h 452291"/>
                <a:gd name="connsiteX3" fmla="*/ 813034 w 816834"/>
                <a:gd name="connsiteY3" fmla="*/ 452006 h 452291"/>
                <a:gd name="connsiteX4" fmla="*/ 1250 w 816834"/>
                <a:gd name="connsiteY4" fmla="*/ 4839 h 452291"/>
                <a:gd name="connsiteX5" fmla="*/ 353 w 816834"/>
                <a:gd name="connsiteY5" fmla="*/ 1361 h 452291"/>
                <a:gd name="connsiteX6" fmla="*/ 361 w 816834"/>
                <a:gd name="connsiteY6" fmla="*/ 1346 h 452291"/>
                <a:gd name="connsiteX7" fmla="*/ 3797 w 816834"/>
                <a:gd name="connsiteY7" fmla="*/ 299 h 452291"/>
                <a:gd name="connsiteX8" fmla="*/ 3854 w 816834"/>
                <a:gd name="connsiteY8" fmla="*/ 330 h 4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834" h="452291">
                  <a:moveTo>
                    <a:pt x="3854" y="330"/>
                  </a:moveTo>
                  <a:lnTo>
                    <a:pt x="815511" y="447497"/>
                  </a:lnTo>
                  <a:cubicBezTo>
                    <a:pt x="816743" y="448192"/>
                    <a:pt x="817193" y="449742"/>
                    <a:pt x="816527" y="450990"/>
                  </a:cubicBezTo>
                  <a:cubicBezTo>
                    <a:pt x="815809" y="452193"/>
                    <a:pt x="814285" y="452636"/>
                    <a:pt x="813034" y="452006"/>
                  </a:cubicBezTo>
                  <a:lnTo>
                    <a:pt x="1250" y="4839"/>
                  </a:lnTo>
                  <a:cubicBezTo>
                    <a:pt x="42" y="4126"/>
                    <a:pt x="-360" y="2568"/>
                    <a:pt x="353" y="1361"/>
                  </a:cubicBezTo>
                  <a:cubicBezTo>
                    <a:pt x="355" y="1356"/>
                    <a:pt x="358" y="1351"/>
                    <a:pt x="361" y="1346"/>
                  </a:cubicBezTo>
                  <a:cubicBezTo>
                    <a:pt x="1021" y="108"/>
                    <a:pt x="2559" y="-361"/>
                    <a:pt x="3797" y="299"/>
                  </a:cubicBezTo>
                  <a:cubicBezTo>
                    <a:pt x="3816" y="309"/>
                    <a:pt x="3835" y="319"/>
                    <a:pt x="3854" y="33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4296392B-F3F3-DB4A-8B21-F58BDA52BE78}"/>
                </a:ext>
              </a:extLst>
            </p:cNvPr>
            <p:cNvSpPr/>
            <p:nvPr/>
          </p:nvSpPr>
          <p:spPr>
            <a:xfrm>
              <a:off x="10114115" y="1934427"/>
              <a:ext cx="374593" cy="667211"/>
            </a:xfrm>
            <a:custGeom>
              <a:avLst/>
              <a:gdLst>
                <a:gd name="connsiteX0" fmla="*/ 256 w 374593"/>
                <a:gd name="connsiteY0" fmla="*/ 663548 h 667211"/>
                <a:gd name="connsiteX1" fmla="*/ 369826 w 374593"/>
                <a:gd name="connsiteY1" fmla="*/ 1307 h 667211"/>
                <a:gd name="connsiteX2" fmla="*/ 373287 w 374593"/>
                <a:gd name="connsiteY2" fmla="*/ 323 h 667211"/>
                <a:gd name="connsiteX3" fmla="*/ 374272 w 374593"/>
                <a:gd name="connsiteY3" fmla="*/ 3783 h 667211"/>
                <a:gd name="connsiteX4" fmla="*/ 4701 w 374593"/>
                <a:gd name="connsiteY4" fmla="*/ 666025 h 667211"/>
                <a:gd name="connsiteX5" fmla="*/ 1196 w 374593"/>
                <a:gd name="connsiteY5" fmla="*/ 666819 h 667211"/>
                <a:gd name="connsiteX6" fmla="*/ 1145 w 374593"/>
                <a:gd name="connsiteY6" fmla="*/ 666787 h 667211"/>
                <a:gd name="connsiteX7" fmla="*/ 256 w 374593"/>
                <a:gd name="connsiteY7" fmla="*/ 663548 h 6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593" h="667211">
                  <a:moveTo>
                    <a:pt x="256" y="663548"/>
                  </a:moveTo>
                  <a:lnTo>
                    <a:pt x="369826" y="1307"/>
                  </a:lnTo>
                  <a:cubicBezTo>
                    <a:pt x="370512" y="81"/>
                    <a:pt x="372062" y="-363"/>
                    <a:pt x="373287" y="323"/>
                  </a:cubicBezTo>
                  <a:cubicBezTo>
                    <a:pt x="374513" y="1008"/>
                    <a:pt x="374957" y="2558"/>
                    <a:pt x="374272" y="3783"/>
                  </a:cubicBezTo>
                  <a:lnTo>
                    <a:pt x="4701" y="666025"/>
                  </a:lnTo>
                  <a:cubicBezTo>
                    <a:pt x="3952" y="667212"/>
                    <a:pt x="2384" y="667568"/>
                    <a:pt x="1196" y="666819"/>
                  </a:cubicBezTo>
                  <a:cubicBezTo>
                    <a:pt x="1183" y="666812"/>
                    <a:pt x="1164" y="666800"/>
                    <a:pt x="1145" y="666787"/>
                  </a:cubicBezTo>
                  <a:cubicBezTo>
                    <a:pt x="78" y="666082"/>
                    <a:pt x="-303" y="664698"/>
                    <a:pt x="256" y="66354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E9D0417D-9ED9-AB48-B834-C3A5F06574EA}"/>
                </a:ext>
              </a:extLst>
            </p:cNvPr>
            <p:cNvSpPr/>
            <p:nvPr/>
          </p:nvSpPr>
          <p:spPr>
            <a:xfrm>
              <a:off x="8204661" y="6117503"/>
              <a:ext cx="1249254" cy="124046"/>
            </a:xfrm>
            <a:custGeom>
              <a:avLst/>
              <a:gdLst>
                <a:gd name="connsiteX0" fmla="*/ 2933 w 1249254"/>
                <a:gd name="connsiteY0" fmla="*/ 23 h 124046"/>
                <a:gd name="connsiteX1" fmla="*/ 1246898 w 1249254"/>
                <a:gd name="connsiteY1" fmla="*/ 118958 h 124046"/>
                <a:gd name="connsiteX2" fmla="*/ 1249247 w 1249254"/>
                <a:gd name="connsiteY2" fmla="*/ 121752 h 124046"/>
                <a:gd name="connsiteX3" fmla="*/ 1246453 w 1249254"/>
                <a:gd name="connsiteY3" fmla="*/ 124038 h 124046"/>
                <a:gd name="connsiteX4" fmla="*/ 2298 w 1249254"/>
                <a:gd name="connsiteY4" fmla="*/ 5103 h 124046"/>
                <a:gd name="connsiteX5" fmla="*/ 12 w 1249254"/>
                <a:gd name="connsiteY5" fmla="*/ 2334 h 124046"/>
                <a:gd name="connsiteX6" fmla="*/ 12 w 1249254"/>
                <a:gd name="connsiteY6" fmla="*/ 2309 h 124046"/>
                <a:gd name="connsiteX7" fmla="*/ 2894 w 1249254"/>
                <a:gd name="connsiteY7" fmla="*/ 16 h 124046"/>
                <a:gd name="connsiteX8" fmla="*/ 2933 w 1249254"/>
                <a:gd name="connsiteY8" fmla="*/ 23 h 12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254" h="124046">
                  <a:moveTo>
                    <a:pt x="2933" y="23"/>
                  </a:moveTo>
                  <a:lnTo>
                    <a:pt x="1246898" y="118958"/>
                  </a:lnTo>
                  <a:cubicBezTo>
                    <a:pt x="1248314" y="119091"/>
                    <a:pt x="1249355" y="120336"/>
                    <a:pt x="1249247" y="121752"/>
                  </a:cubicBezTo>
                  <a:cubicBezTo>
                    <a:pt x="1249082" y="123143"/>
                    <a:pt x="1247850" y="124152"/>
                    <a:pt x="1246453" y="124038"/>
                  </a:cubicBezTo>
                  <a:lnTo>
                    <a:pt x="2298" y="5103"/>
                  </a:lnTo>
                  <a:cubicBezTo>
                    <a:pt x="901" y="4969"/>
                    <a:pt x="-122" y="3731"/>
                    <a:pt x="12" y="2334"/>
                  </a:cubicBezTo>
                  <a:cubicBezTo>
                    <a:pt x="12" y="2328"/>
                    <a:pt x="12" y="2315"/>
                    <a:pt x="12" y="2309"/>
                  </a:cubicBezTo>
                  <a:cubicBezTo>
                    <a:pt x="177" y="880"/>
                    <a:pt x="1466" y="-142"/>
                    <a:pt x="2894" y="16"/>
                  </a:cubicBezTo>
                  <a:cubicBezTo>
                    <a:pt x="2907" y="23"/>
                    <a:pt x="2920" y="23"/>
                    <a:pt x="2933" y="2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FDD6745-0037-2C49-9BB3-B89834B6D700}"/>
                </a:ext>
              </a:extLst>
            </p:cNvPr>
            <p:cNvSpPr/>
            <p:nvPr/>
          </p:nvSpPr>
          <p:spPr>
            <a:xfrm>
              <a:off x="8673710" y="4052013"/>
              <a:ext cx="127198" cy="669400"/>
            </a:xfrm>
            <a:custGeom>
              <a:avLst/>
              <a:gdLst>
                <a:gd name="connsiteX0" fmla="*/ 127164 w 127198"/>
                <a:gd name="connsiteY0" fmla="*/ 3033 h 669400"/>
                <a:gd name="connsiteX1" fmla="*/ 5053 w 127198"/>
                <a:gd name="connsiteY1" fmla="*/ 667307 h 669400"/>
                <a:gd name="connsiteX2" fmla="*/ 2221 w 127198"/>
                <a:gd name="connsiteY2" fmla="*/ 669371 h 669400"/>
                <a:gd name="connsiteX3" fmla="*/ 2069 w 127198"/>
                <a:gd name="connsiteY3" fmla="*/ 669339 h 669400"/>
                <a:gd name="connsiteX4" fmla="*/ 37 w 127198"/>
                <a:gd name="connsiteY4" fmla="*/ 666418 h 669400"/>
                <a:gd name="connsiteX5" fmla="*/ 122084 w 127198"/>
                <a:gd name="connsiteY5" fmla="*/ 2081 h 669400"/>
                <a:gd name="connsiteX6" fmla="*/ 125043 w 127198"/>
                <a:gd name="connsiteY6" fmla="*/ 42 h 669400"/>
                <a:gd name="connsiteX7" fmla="*/ 125069 w 127198"/>
                <a:gd name="connsiteY7" fmla="*/ 49 h 669400"/>
                <a:gd name="connsiteX8" fmla="*/ 127164 w 127198"/>
                <a:gd name="connsiteY8" fmla="*/ 3033 h 66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198" h="669400">
                  <a:moveTo>
                    <a:pt x="127164" y="3033"/>
                  </a:moveTo>
                  <a:lnTo>
                    <a:pt x="5053" y="667307"/>
                  </a:lnTo>
                  <a:cubicBezTo>
                    <a:pt x="4838" y="668659"/>
                    <a:pt x="3574" y="669580"/>
                    <a:pt x="2221" y="669371"/>
                  </a:cubicBezTo>
                  <a:cubicBezTo>
                    <a:pt x="2171" y="669358"/>
                    <a:pt x="2120" y="669351"/>
                    <a:pt x="2069" y="669339"/>
                  </a:cubicBezTo>
                  <a:cubicBezTo>
                    <a:pt x="710" y="669078"/>
                    <a:pt x="-198" y="667783"/>
                    <a:pt x="37" y="666418"/>
                  </a:cubicBezTo>
                  <a:lnTo>
                    <a:pt x="122084" y="2081"/>
                  </a:lnTo>
                  <a:cubicBezTo>
                    <a:pt x="122338" y="703"/>
                    <a:pt x="123665" y="-212"/>
                    <a:pt x="125043" y="42"/>
                  </a:cubicBezTo>
                  <a:cubicBezTo>
                    <a:pt x="125049" y="49"/>
                    <a:pt x="125062" y="49"/>
                    <a:pt x="125069" y="49"/>
                  </a:cubicBezTo>
                  <a:cubicBezTo>
                    <a:pt x="126466" y="309"/>
                    <a:pt x="127393" y="1636"/>
                    <a:pt x="127164" y="303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6FC989A3-3778-1C48-87B6-3F0B09841AB1}"/>
                </a:ext>
              </a:extLst>
            </p:cNvPr>
            <p:cNvSpPr/>
            <p:nvPr/>
          </p:nvSpPr>
          <p:spPr>
            <a:xfrm>
              <a:off x="9457724" y="3839374"/>
              <a:ext cx="317965" cy="531167"/>
            </a:xfrm>
            <a:custGeom>
              <a:avLst/>
              <a:gdLst>
                <a:gd name="connsiteX0" fmla="*/ 4883 w 317965"/>
                <a:gd name="connsiteY0" fmla="*/ 1232 h 531167"/>
                <a:gd name="connsiteX1" fmla="*/ 317685 w 317965"/>
                <a:gd name="connsiteY1" fmla="*/ 527393 h 531167"/>
                <a:gd name="connsiteX2" fmla="*/ 316669 w 317965"/>
                <a:gd name="connsiteY2" fmla="*/ 530822 h 531167"/>
                <a:gd name="connsiteX3" fmla="*/ 313303 w 317965"/>
                <a:gd name="connsiteY3" fmla="*/ 529997 h 531167"/>
                <a:gd name="connsiteX4" fmla="*/ 375 w 317965"/>
                <a:gd name="connsiteY4" fmla="*/ 3899 h 531167"/>
                <a:gd name="connsiteX5" fmla="*/ 1232 w 317965"/>
                <a:gd name="connsiteY5" fmla="*/ 375 h 531167"/>
                <a:gd name="connsiteX6" fmla="*/ 4756 w 317965"/>
                <a:gd name="connsiteY6" fmla="*/ 1232 h 5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65" h="531167">
                  <a:moveTo>
                    <a:pt x="4883" y="1232"/>
                  </a:moveTo>
                  <a:lnTo>
                    <a:pt x="317685" y="527393"/>
                  </a:lnTo>
                  <a:cubicBezTo>
                    <a:pt x="318307" y="528625"/>
                    <a:pt x="317862" y="530130"/>
                    <a:pt x="316669" y="530822"/>
                  </a:cubicBezTo>
                  <a:cubicBezTo>
                    <a:pt x="315506" y="531508"/>
                    <a:pt x="314014" y="531140"/>
                    <a:pt x="313303" y="529997"/>
                  </a:cubicBezTo>
                  <a:lnTo>
                    <a:pt x="375" y="3899"/>
                  </a:lnTo>
                  <a:cubicBezTo>
                    <a:pt x="-362" y="2687"/>
                    <a:pt x="19" y="1112"/>
                    <a:pt x="1232" y="375"/>
                  </a:cubicBezTo>
                  <a:cubicBezTo>
                    <a:pt x="2445" y="-362"/>
                    <a:pt x="4020" y="20"/>
                    <a:pt x="4756" y="123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B6A3F50C-318D-4240-AF21-9A0C639BD995}"/>
                </a:ext>
              </a:extLst>
            </p:cNvPr>
            <p:cNvSpPr/>
            <p:nvPr/>
          </p:nvSpPr>
          <p:spPr>
            <a:xfrm>
              <a:off x="10231322" y="5347439"/>
              <a:ext cx="607051" cy="444688"/>
            </a:xfrm>
            <a:custGeom>
              <a:avLst/>
              <a:gdLst>
                <a:gd name="connsiteX0" fmla="*/ 4080 w 607051"/>
                <a:gd name="connsiteY0" fmla="*/ 658 h 444688"/>
                <a:gd name="connsiteX1" fmla="*/ 605997 w 607051"/>
                <a:gd name="connsiteY1" fmla="*/ 440078 h 444688"/>
                <a:gd name="connsiteX2" fmla="*/ 606569 w 607051"/>
                <a:gd name="connsiteY2" fmla="*/ 443634 h 444688"/>
                <a:gd name="connsiteX3" fmla="*/ 603013 w 607051"/>
                <a:gd name="connsiteY3" fmla="*/ 444205 h 444688"/>
                <a:gd name="connsiteX4" fmla="*/ 603013 w 607051"/>
                <a:gd name="connsiteY4" fmla="*/ 444205 h 444688"/>
                <a:gd name="connsiteX5" fmla="*/ 1286 w 607051"/>
                <a:gd name="connsiteY5" fmla="*/ 4849 h 444688"/>
                <a:gd name="connsiteX6" fmla="*/ 359 w 607051"/>
                <a:gd name="connsiteY6" fmla="*/ 1286 h 444688"/>
                <a:gd name="connsiteX7" fmla="*/ 3922 w 607051"/>
                <a:gd name="connsiteY7" fmla="*/ 359 h 444688"/>
                <a:gd name="connsiteX8" fmla="*/ 4334 w 607051"/>
                <a:gd name="connsiteY8" fmla="*/ 658 h 44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051" h="444688">
                  <a:moveTo>
                    <a:pt x="4080" y="658"/>
                  </a:moveTo>
                  <a:lnTo>
                    <a:pt x="605997" y="440078"/>
                  </a:lnTo>
                  <a:cubicBezTo>
                    <a:pt x="607134" y="440903"/>
                    <a:pt x="607394" y="442491"/>
                    <a:pt x="606569" y="443634"/>
                  </a:cubicBezTo>
                  <a:cubicBezTo>
                    <a:pt x="605743" y="444771"/>
                    <a:pt x="604155" y="445031"/>
                    <a:pt x="603013" y="444205"/>
                  </a:cubicBezTo>
                  <a:lnTo>
                    <a:pt x="603013" y="444205"/>
                  </a:lnTo>
                  <a:lnTo>
                    <a:pt x="1286" y="4849"/>
                  </a:lnTo>
                  <a:cubicBezTo>
                    <a:pt x="48" y="4119"/>
                    <a:pt x="-371" y="2525"/>
                    <a:pt x="359" y="1286"/>
                  </a:cubicBezTo>
                  <a:cubicBezTo>
                    <a:pt x="1090" y="48"/>
                    <a:pt x="2683" y="-371"/>
                    <a:pt x="3922" y="359"/>
                  </a:cubicBezTo>
                  <a:cubicBezTo>
                    <a:pt x="4068" y="448"/>
                    <a:pt x="4208" y="544"/>
                    <a:pt x="4334" y="65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FC0F2BAD-6A57-7A43-B882-2F4AAD4B8D7A}"/>
                </a:ext>
              </a:extLst>
            </p:cNvPr>
            <p:cNvSpPr/>
            <p:nvPr/>
          </p:nvSpPr>
          <p:spPr>
            <a:xfrm>
              <a:off x="8795780" y="4001762"/>
              <a:ext cx="579084" cy="55128"/>
            </a:xfrm>
            <a:custGeom>
              <a:avLst/>
              <a:gdLst>
                <a:gd name="connsiteX0" fmla="*/ 576785 w 579084"/>
                <a:gd name="connsiteY0" fmla="*/ 5088 h 55128"/>
                <a:gd name="connsiteX1" fmla="*/ 2745 w 579084"/>
                <a:gd name="connsiteY1" fmla="*/ 55126 h 55128"/>
                <a:gd name="connsiteX2" fmla="*/ 14 w 579084"/>
                <a:gd name="connsiteY2" fmla="*/ 52713 h 55128"/>
                <a:gd name="connsiteX3" fmla="*/ 2218 w 579084"/>
                <a:gd name="connsiteY3" fmla="*/ 49988 h 55128"/>
                <a:gd name="connsiteX4" fmla="*/ 2300 w 579084"/>
                <a:gd name="connsiteY4" fmla="*/ 49982 h 55128"/>
                <a:gd name="connsiteX5" fmla="*/ 576277 w 579084"/>
                <a:gd name="connsiteY5" fmla="*/ 8 h 55128"/>
                <a:gd name="connsiteX6" fmla="*/ 579071 w 579084"/>
                <a:gd name="connsiteY6" fmla="*/ 2357 h 55128"/>
                <a:gd name="connsiteX7" fmla="*/ 576867 w 579084"/>
                <a:gd name="connsiteY7" fmla="*/ 5081 h 55128"/>
                <a:gd name="connsiteX8" fmla="*/ 576785 w 579084"/>
                <a:gd name="connsiteY8" fmla="*/ 5088 h 5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084" h="55128">
                  <a:moveTo>
                    <a:pt x="576785" y="5088"/>
                  </a:moveTo>
                  <a:lnTo>
                    <a:pt x="2745" y="55126"/>
                  </a:lnTo>
                  <a:cubicBezTo>
                    <a:pt x="1329" y="55195"/>
                    <a:pt x="116" y="54129"/>
                    <a:pt x="14" y="52713"/>
                  </a:cubicBezTo>
                  <a:cubicBezTo>
                    <a:pt x="-132" y="51354"/>
                    <a:pt x="859" y="50134"/>
                    <a:pt x="2218" y="49988"/>
                  </a:cubicBezTo>
                  <a:cubicBezTo>
                    <a:pt x="2243" y="49988"/>
                    <a:pt x="2275" y="49982"/>
                    <a:pt x="2300" y="49982"/>
                  </a:cubicBezTo>
                  <a:lnTo>
                    <a:pt x="576277" y="8"/>
                  </a:lnTo>
                  <a:cubicBezTo>
                    <a:pt x="577693" y="-100"/>
                    <a:pt x="578937" y="941"/>
                    <a:pt x="579071" y="2357"/>
                  </a:cubicBezTo>
                  <a:cubicBezTo>
                    <a:pt x="579217" y="3716"/>
                    <a:pt x="578226" y="4935"/>
                    <a:pt x="576867" y="5081"/>
                  </a:cubicBezTo>
                  <a:cubicBezTo>
                    <a:pt x="576842" y="5081"/>
                    <a:pt x="576810" y="5088"/>
                    <a:pt x="576785" y="50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84D1377D-4E86-FC40-A95C-AE6C2B7E750B}"/>
                </a:ext>
              </a:extLst>
            </p:cNvPr>
            <p:cNvSpPr/>
            <p:nvPr/>
          </p:nvSpPr>
          <p:spPr>
            <a:xfrm>
              <a:off x="7928084" y="0"/>
              <a:ext cx="432861" cy="253120"/>
            </a:xfrm>
            <a:custGeom>
              <a:avLst/>
              <a:gdLst>
                <a:gd name="connsiteX0" fmla="*/ 432862 w 432861"/>
                <a:gd name="connsiteY0" fmla="*/ 0 h 253120"/>
                <a:gd name="connsiteX1" fmla="*/ 3665 w 432861"/>
                <a:gd name="connsiteY1" fmla="*/ 252857 h 253120"/>
                <a:gd name="connsiteX2" fmla="*/ 261 w 432861"/>
                <a:gd name="connsiteY2" fmla="*/ 251706 h 253120"/>
                <a:gd name="connsiteX3" fmla="*/ 236 w 432861"/>
                <a:gd name="connsiteY3" fmla="*/ 251651 h 253120"/>
                <a:gd name="connsiteX4" fmla="*/ 1125 w 432861"/>
                <a:gd name="connsiteY4" fmla="*/ 248476 h 253120"/>
                <a:gd name="connsiteX5" fmla="*/ 422765 w 432861"/>
                <a:gd name="connsiteY5" fmla="*/ 0 h 2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861" h="253120">
                  <a:moveTo>
                    <a:pt x="432862" y="0"/>
                  </a:moveTo>
                  <a:lnTo>
                    <a:pt x="3665" y="252857"/>
                  </a:lnTo>
                  <a:cubicBezTo>
                    <a:pt x="2408" y="253479"/>
                    <a:pt x="884" y="252963"/>
                    <a:pt x="261" y="251706"/>
                  </a:cubicBezTo>
                  <a:cubicBezTo>
                    <a:pt x="255" y="251687"/>
                    <a:pt x="242" y="251669"/>
                    <a:pt x="236" y="251651"/>
                  </a:cubicBezTo>
                  <a:cubicBezTo>
                    <a:pt x="-291" y="250518"/>
                    <a:pt x="90" y="249171"/>
                    <a:pt x="1125" y="248476"/>
                  </a:cubicBezTo>
                  <a:lnTo>
                    <a:pt x="422765"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6B5508A0-3CB5-FB41-815B-2855F343972A}"/>
                </a:ext>
              </a:extLst>
            </p:cNvPr>
            <p:cNvSpPr/>
            <p:nvPr/>
          </p:nvSpPr>
          <p:spPr>
            <a:xfrm>
              <a:off x="8326890" y="646233"/>
              <a:ext cx="174965" cy="694381"/>
            </a:xfrm>
            <a:custGeom>
              <a:avLst/>
              <a:gdLst>
                <a:gd name="connsiteX0" fmla="*/ 84 w 174965"/>
                <a:gd name="connsiteY0" fmla="*/ 691203 h 694381"/>
                <a:gd name="connsiteX1" fmla="*/ 169819 w 174965"/>
                <a:gd name="connsiteY1" fmla="*/ 1974 h 694381"/>
                <a:gd name="connsiteX2" fmla="*/ 172994 w 174965"/>
                <a:gd name="connsiteY2" fmla="*/ 69 h 694381"/>
                <a:gd name="connsiteX3" fmla="*/ 174899 w 174965"/>
                <a:gd name="connsiteY3" fmla="*/ 3181 h 694381"/>
                <a:gd name="connsiteX4" fmla="*/ 174899 w 174965"/>
                <a:gd name="connsiteY4" fmla="*/ 3181 h 694381"/>
                <a:gd name="connsiteX5" fmla="*/ 5037 w 174965"/>
                <a:gd name="connsiteY5" fmla="*/ 692410 h 694381"/>
                <a:gd name="connsiteX6" fmla="*/ 1925 w 174965"/>
                <a:gd name="connsiteY6" fmla="*/ 694315 h 694381"/>
                <a:gd name="connsiteX7" fmla="*/ 77 w 174965"/>
                <a:gd name="connsiteY7" fmla="*/ 691235 h 694381"/>
                <a:gd name="connsiteX8" fmla="*/ 84 w 174965"/>
                <a:gd name="connsiteY8" fmla="*/ 691203 h 6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965" h="694381">
                  <a:moveTo>
                    <a:pt x="84" y="691203"/>
                  </a:moveTo>
                  <a:lnTo>
                    <a:pt x="169819" y="1974"/>
                  </a:lnTo>
                  <a:cubicBezTo>
                    <a:pt x="170194" y="590"/>
                    <a:pt x="171597" y="-255"/>
                    <a:pt x="172994" y="69"/>
                  </a:cubicBezTo>
                  <a:cubicBezTo>
                    <a:pt x="174372" y="412"/>
                    <a:pt x="175217" y="1796"/>
                    <a:pt x="174899" y="3181"/>
                  </a:cubicBezTo>
                  <a:lnTo>
                    <a:pt x="174899" y="3181"/>
                  </a:lnTo>
                  <a:lnTo>
                    <a:pt x="5037" y="692410"/>
                  </a:lnTo>
                  <a:cubicBezTo>
                    <a:pt x="4694" y="693788"/>
                    <a:pt x="3309" y="694632"/>
                    <a:pt x="1925" y="694315"/>
                  </a:cubicBezTo>
                  <a:cubicBezTo>
                    <a:pt x="566" y="693978"/>
                    <a:pt x="-266" y="692594"/>
                    <a:pt x="77" y="691235"/>
                  </a:cubicBezTo>
                  <a:cubicBezTo>
                    <a:pt x="77" y="691222"/>
                    <a:pt x="84" y="691216"/>
                    <a:pt x="84" y="69120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50925ACC-1555-5E4C-8F91-D400B66E3577}"/>
                </a:ext>
              </a:extLst>
            </p:cNvPr>
            <p:cNvSpPr/>
            <p:nvPr/>
          </p:nvSpPr>
          <p:spPr>
            <a:xfrm>
              <a:off x="9770776" y="3564045"/>
              <a:ext cx="165529" cy="806824"/>
            </a:xfrm>
            <a:custGeom>
              <a:avLst/>
              <a:gdLst>
                <a:gd name="connsiteX0" fmla="*/ 165478 w 165529"/>
                <a:gd name="connsiteY0" fmla="*/ 2813 h 806824"/>
                <a:gd name="connsiteX1" fmla="*/ 5077 w 165529"/>
                <a:gd name="connsiteY1" fmla="*/ 804755 h 806824"/>
                <a:gd name="connsiteX2" fmla="*/ 2029 w 165529"/>
                <a:gd name="connsiteY2" fmla="*/ 806787 h 806824"/>
                <a:gd name="connsiteX3" fmla="*/ 41 w 165529"/>
                <a:gd name="connsiteY3" fmla="*/ 803904 h 806824"/>
                <a:gd name="connsiteX4" fmla="*/ 61 w 165529"/>
                <a:gd name="connsiteY4" fmla="*/ 803802 h 806824"/>
                <a:gd name="connsiteX5" fmla="*/ 160461 w 165529"/>
                <a:gd name="connsiteY5" fmla="*/ 2051 h 806824"/>
                <a:gd name="connsiteX6" fmla="*/ 163478 w 165529"/>
                <a:gd name="connsiteY6" fmla="*/ 51 h 806824"/>
                <a:gd name="connsiteX7" fmla="*/ 165478 w 165529"/>
                <a:gd name="connsiteY7" fmla="*/ 3067 h 8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29" h="806824">
                  <a:moveTo>
                    <a:pt x="165478" y="2813"/>
                  </a:moveTo>
                  <a:lnTo>
                    <a:pt x="5077" y="804755"/>
                  </a:lnTo>
                  <a:cubicBezTo>
                    <a:pt x="4760" y="806133"/>
                    <a:pt x="3426" y="807022"/>
                    <a:pt x="2029" y="806787"/>
                  </a:cubicBezTo>
                  <a:cubicBezTo>
                    <a:pt x="683" y="806539"/>
                    <a:pt x="-206" y="805250"/>
                    <a:pt x="41" y="803904"/>
                  </a:cubicBezTo>
                  <a:cubicBezTo>
                    <a:pt x="48" y="803872"/>
                    <a:pt x="54" y="803834"/>
                    <a:pt x="61" y="803802"/>
                  </a:cubicBezTo>
                  <a:lnTo>
                    <a:pt x="160461" y="2051"/>
                  </a:lnTo>
                  <a:cubicBezTo>
                    <a:pt x="160741" y="667"/>
                    <a:pt x="162094" y="-228"/>
                    <a:pt x="163478" y="51"/>
                  </a:cubicBezTo>
                  <a:cubicBezTo>
                    <a:pt x="164862" y="330"/>
                    <a:pt x="165758" y="1683"/>
                    <a:pt x="165478" y="306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9DE05FB3-3471-414A-A4D1-6CECB6EFF83C}"/>
                </a:ext>
              </a:extLst>
            </p:cNvPr>
            <p:cNvSpPr/>
            <p:nvPr/>
          </p:nvSpPr>
          <p:spPr>
            <a:xfrm>
              <a:off x="8496865" y="646404"/>
              <a:ext cx="760695" cy="829019"/>
            </a:xfrm>
            <a:custGeom>
              <a:avLst/>
              <a:gdLst>
                <a:gd name="connsiteX0" fmla="*/ 4289 w 760695"/>
                <a:gd name="connsiteY0" fmla="*/ 724 h 829019"/>
                <a:gd name="connsiteX1" fmla="*/ 759939 w 760695"/>
                <a:gd name="connsiteY1" fmla="*/ 824700 h 829019"/>
                <a:gd name="connsiteX2" fmla="*/ 759965 w 760695"/>
                <a:gd name="connsiteY2" fmla="*/ 828294 h 829019"/>
                <a:gd name="connsiteX3" fmla="*/ 759939 w 760695"/>
                <a:gd name="connsiteY3" fmla="*/ 828319 h 829019"/>
                <a:gd name="connsiteX4" fmla="*/ 756383 w 760695"/>
                <a:gd name="connsiteY4" fmla="*/ 828319 h 829019"/>
                <a:gd name="connsiteX5" fmla="*/ 733 w 760695"/>
                <a:gd name="connsiteY5" fmla="*/ 4343 h 829019"/>
                <a:gd name="connsiteX6" fmla="*/ 733 w 760695"/>
                <a:gd name="connsiteY6" fmla="*/ 724 h 829019"/>
                <a:gd name="connsiteX7" fmla="*/ 4289 w 760695"/>
                <a:gd name="connsiteY7" fmla="*/ 724 h 8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695" h="829019">
                  <a:moveTo>
                    <a:pt x="4289" y="724"/>
                  </a:moveTo>
                  <a:lnTo>
                    <a:pt x="759939" y="824700"/>
                  </a:lnTo>
                  <a:cubicBezTo>
                    <a:pt x="760936" y="825684"/>
                    <a:pt x="760949" y="827291"/>
                    <a:pt x="759965" y="828294"/>
                  </a:cubicBezTo>
                  <a:cubicBezTo>
                    <a:pt x="759959" y="828300"/>
                    <a:pt x="759946" y="828313"/>
                    <a:pt x="759939" y="828319"/>
                  </a:cubicBezTo>
                  <a:cubicBezTo>
                    <a:pt x="758936" y="829253"/>
                    <a:pt x="757387" y="829253"/>
                    <a:pt x="756383" y="828319"/>
                  </a:cubicBezTo>
                  <a:lnTo>
                    <a:pt x="733" y="4343"/>
                  </a:lnTo>
                  <a:cubicBezTo>
                    <a:pt x="-244" y="3334"/>
                    <a:pt x="-244" y="1734"/>
                    <a:pt x="733" y="724"/>
                  </a:cubicBezTo>
                  <a:cubicBezTo>
                    <a:pt x="1724" y="-241"/>
                    <a:pt x="3299" y="-241"/>
                    <a:pt x="4289" y="72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DD9DD34B-B03A-D949-B700-E2EAF2CAFCDD}"/>
                </a:ext>
              </a:extLst>
            </p:cNvPr>
            <p:cNvSpPr/>
            <p:nvPr/>
          </p:nvSpPr>
          <p:spPr>
            <a:xfrm>
              <a:off x="7927918" y="248098"/>
              <a:ext cx="573891" cy="403280"/>
            </a:xfrm>
            <a:custGeom>
              <a:avLst/>
              <a:gdLst>
                <a:gd name="connsiteX0" fmla="*/ 4022 w 573891"/>
                <a:gd name="connsiteY0" fmla="*/ 440 h 403280"/>
                <a:gd name="connsiteX1" fmla="*/ 572791 w 573891"/>
                <a:gd name="connsiteY1" fmla="*/ 398649 h 403280"/>
                <a:gd name="connsiteX2" fmla="*/ 573445 w 573891"/>
                <a:gd name="connsiteY2" fmla="*/ 402179 h 403280"/>
                <a:gd name="connsiteX3" fmla="*/ 573426 w 573891"/>
                <a:gd name="connsiteY3" fmla="*/ 402205 h 403280"/>
                <a:gd name="connsiteX4" fmla="*/ 569870 w 573891"/>
                <a:gd name="connsiteY4" fmla="*/ 402840 h 403280"/>
                <a:gd name="connsiteX5" fmla="*/ 1101 w 573891"/>
                <a:gd name="connsiteY5" fmla="*/ 4631 h 403280"/>
                <a:gd name="connsiteX6" fmla="*/ 447 w 573891"/>
                <a:gd name="connsiteY6" fmla="*/ 1099 h 403280"/>
                <a:gd name="connsiteX7" fmla="*/ 466 w 573891"/>
                <a:gd name="connsiteY7" fmla="*/ 1075 h 403280"/>
                <a:gd name="connsiteX8" fmla="*/ 4022 w 573891"/>
                <a:gd name="connsiteY8" fmla="*/ 440 h 40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91" h="403280">
                  <a:moveTo>
                    <a:pt x="4022" y="440"/>
                  </a:moveTo>
                  <a:lnTo>
                    <a:pt x="572791" y="398649"/>
                  </a:lnTo>
                  <a:cubicBezTo>
                    <a:pt x="573947" y="399442"/>
                    <a:pt x="574239" y="401024"/>
                    <a:pt x="573445" y="402179"/>
                  </a:cubicBezTo>
                  <a:cubicBezTo>
                    <a:pt x="573439" y="402192"/>
                    <a:pt x="573432" y="402198"/>
                    <a:pt x="573426" y="402205"/>
                  </a:cubicBezTo>
                  <a:cubicBezTo>
                    <a:pt x="572607" y="403335"/>
                    <a:pt x="571032" y="403621"/>
                    <a:pt x="569870" y="402840"/>
                  </a:cubicBezTo>
                  <a:lnTo>
                    <a:pt x="1101" y="4631"/>
                  </a:lnTo>
                  <a:cubicBezTo>
                    <a:pt x="-55" y="3836"/>
                    <a:pt x="-347" y="2254"/>
                    <a:pt x="447" y="1099"/>
                  </a:cubicBezTo>
                  <a:cubicBezTo>
                    <a:pt x="453" y="1091"/>
                    <a:pt x="459" y="1083"/>
                    <a:pt x="466" y="1075"/>
                  </a:cubicBezTo>
                  <a:cubicBezTo>
                    <a:pt x="1285" y="-58"/>
                    <a:pt x="2860" y="-338"/>
                    <a:pt x="4022" y="44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E6A423E5-8C76-0E46-9C4E-DC9BD9490521}"/>
                </a:ext>
              </a:extLst>
            </p:cNvPr>
            <p:cNvSpPr/>
            <p:nvPr/>
          </p:nvSpPr>
          <p:spPr>
            <a:xfrm>
              <a:off x="8496865" y="646409"/>
              <a:ext cx="730745" cy="604438"/>
            </a:xfrm>
            <a:custGeom>
              <a:avLst/>
              <a:gdLst>
                <a:gd name="connsiteX0" fmla="*/ 4036 w 730745"/>
                <a:gd name="connsiteY0" fmla="*/ 465 h 604438"/>
                <a:gd name="connsiteX1" fmla="*/ 729840 w 730745"/>
                <a:gd name="connsiteY1" fmla="*/ 600095 h 604438"/>
                <a:gd name="connsiteX2" fmla="*/ 730158 w 730745"/>
                <a:gd name="connsiteY2" fmla="*/ 603715 h 604438"/>
                <a:gd name="connsiteX3" fmla="*/ 726602 w 730745"/>
                <a:gd name="connsiteY3" fmla="*/ 603715 h 604438"/>
                <a:gd name="connsiteX4" fmla="*/ 733 w 730745"/>
                <a:gd name="connsiteY4" fmla="*/ 4402 h 604438"/>
                <a:gd name="connsiteX5" fmla="*/ 733 w 730745"/>
                <a:gd name="connsiteY5" fmla="*/ 782 h 604438"/>
                <a:gd name="connsiteX6" fmla="*/ 4036 w 730745"/>
                <a:gd name="connsiteY6" fmla="*/ 465 h 60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745" h="604438">
                  <a:moveTo>
                    <a:pt x="4036" y="465"/>
                  </a:moveTo>
                  <a:lnTo>
                    <a:pt x="729840" y="600095"/>
                  </a:lnTo>
                  <a:cubicBezTo>
                    <a:pt x="730907" y="601016"/>
                    <a:pt x="731053" y="602623"/>
                    <a:pt x="730158" y="603715"/>
                  </a:cubicBezTo>
                  <a:cubicBezTo>
                    <a:pt x="729167" y="604680"/>
                    <a:pt x="727593" y="604680"/>
                    <a:pt x="726602" y="603715"/>
                  </a:cubicBezTo>
                  <a:lnTo>
                    <a:pt x="733" y="4402"/>
                  </a:lnTo>
                  <a:cubicBezTo>
                    <a:pt x="-244" y="3392"/>
                    <a:pt x="-244" y="1792"/>
                    <a:pt x="733" y="782"/>
                  </a:cubicBezTo>
                  <a:cubicBezTo>
                    <a:pt x="1603" y="-126"/>
                    <a:pt x="3007" y="-259"/>
                    <a:pt x="4036" y="46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B75E0E66-927E-264B-AEBC-D52C126F79FE}"/>
                </a:ext>
              </a:extLst>
            </p:cNvPr>
            <p:cNvSpPr/>
            <p:nvPr/>
          </p:nvSpPr>
          <p:spPr>
            <a:xfrm>
              <a:off x="9931193" y="2596751"/>
              <a:ext cx="187908" cy="972183"/>
            </a:xfrm>
            <a:custGeom>
              <a:avLst/>
              <a:gdLst>
                <a:gd name="connsiteX0" fmla="*/ 187878 w 187908"/>
                <a:gd name="connsiteY0" fmla="*/ 2938 h 972183"/>
                <a:gd name="connsiteX1" fmla="*/ 5061 w 187908"/>
                <a:gd name="connsiteY1" fmla="*/ 970107 h 972183"/>
                <a:gd name="connsiteX2" fmla="*/ 2076 w 187908"/>
                <a:gd name="connsiteY2" fmla="*/ 972139 h 972183"/>
                <a:gd name="connsiteX3" fmla="*/ 44 w 187908"/>
                <a:gd name="connsiteY3" fmla="*/ 969154 h 972183"/>
                <a:gd name="connsiteX4" fmla="*/ 182861 w 187908"/>
                <a:gd name="connsiteY4" fmla="*/ 1986 h 972183"/>
                <a:gd name="connsiteX5" fmla="*/ 185896 w 187908"/>
                <a:gd name="connsiteY5" fmla="*/ 62 h 972183"/>
                <a:gd name="connsiteX6" fmla="*/ 185973 w 187908"/>
                <a:gd name="connsiteY6" fmla="*/ 81 h 972183"/>
                <a:gd name="connsiteX7" fmla="*/ 187878 w 187908"/>
                <a:gd name="connsiteY7" fmla="*/ 2938 h 97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08" h="972183">
                  <a:moveTo>
                    <a:pt x="187878" y="2938"/>
                  </a:moveTo>
                  <a:lnTo>
                    <a:pt x="5061" y="970107"/>
                  </a:lnTo>
                  <a:cubicBezTo>
                    <a:pt x="4801" y="971491"/>
                    <a:pt x="3461" y="972399"/>
                    <a:pt x="2076" y="972139"/>
                  </a:cubicBezTo>
                  <a:cubicBezTo>
                    <a:pt x="692" y="971878"/>
                    <a:pt x="-216" y="970539"/>
                    <a:pt x="44" y="969154"/>
                  </a:cubicBezTo>
                  <a:lnTo>
                    <a:pt x="182861" y="1986"/>
                  </a:lnTo>
                  <a:cubicBezTo>
                    <a:pt x="183166" y="614"/>
                    <a:pt x="184525" y="-243"/>
                    <a:pt x="185896" y="62"/>
                  </a:cubicBezTo>
                  <a:cubicBezTo>
                    <a:pt x="185922" y="68"/>
                    <a:pt x="185947" y="74"/>
                    <a:pt x="185973" y="81"/>
                  </a:cubicBezTo>
                  <a:cubicBezTo>
                    <a:pt x="187255" y="392"/>
                    <a:pt x="188081" y="1636"/>
                    <a:pt x="187878" y="29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8673D86D-8DC2-0C42-A7AE-813DFE1F76A0}"/>
                </a:ext>
              </a:extLst>
            </p:cNvPr>
            <p:cNvSpPr/>
            <p:nvPr/>
          </p:nvSpPr>
          <p:spPr>
            <a:xfrm>
              <a:off x="8795804" y="4052081"/>
              <a:ext cx="694035" cy="821967"/>
            </a:xfrm>
            <a:custGeom>
              <a:avLst/>
              <a:gdLst>
                <a:gd name="connsiteX0" fmla="*/ 4435 w 694035"/>
                <a:gd name="connsiteY0" fmla="*/ 869 h 821967"/>
                <a:gd name="connsiteX1" fmla="*/ 693474 w 694035"/>
                <a:gd name="connsiteY1" fmla="*/ 817797 h 821967"/>
                <a:gd name="connsiteX2" fmla="*/ 693093 w 694035"/>
                <a:gd name="connsiteY2" fmla="*/ 821416 h 821967"/>
                <a:gd name="connsiteX3" fmla="*/ 689600 w 694035"/>
                <a:gd name="connsiteY3" fmla="*/ 821099 h 821967"/>
                <a:gd name="connsiteX4" fmla="*/ 562 w 694035"/>
                <a:gd name="connsiteY4" fmla="*/ 4171 h 821967"/>
                <a:gd name="connsiteX5" fmla="*/ 943 w 694035"/>
                <a:gd name="connsiteY5" fmla="*/ 552 h 821967"/>
                <a:gd name="connsiteX6" fmla="*/ 4435 w 694035"/>
                <a:gd name="connsiteY6" fmla="*/ 869 h 82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35" h="821967">
                  <a:moveTo>
                    <a:pt x="4435" y="869"/>
                  </a:moveTo>
                  <a:lnTo>
                    <a:pt x="693474" y="817797"/>
                  </a:lnTo>
                  <a:cubicBezTo>
                    <a:pt x="694350" y="818908"/>
                    <a:pt x="694185" y="820515"/>
                    <a:pt x="693093" y="821416"/>
                  </a:cubicBezTo>
                  <a:cubicBezTo>
                    <a:pt x="692032" y="822261"/>
                    <a:pt x="690496" y="822121"/>
                    <a:pt x="689600" y="821099"/>
                  </a:cubicBezTo>
                  <a:lnTo>
                    <a:pt x="562" y="4171"/>
                  </a:lnTo>
                  <a:cubicBezTo>
                    <a:pt x="-314" y="3060"/>
                    <a:pt x="-149" y="1453"/>
                    <a:pt x="943" y="552"/>
                  </a:cubicBezTo>
                  <a:cubicBezTo>
                    <a:pt x="2003" y="-293"/>
                    <a:pt x="3540" y="-153"/>
                    <a:pt x="4435" y="86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C5F48F6C-D40D-8248-867A-8EB54E09D8A5}"/>
                </a:ext>
              </a:extLst>
            </p:cNvPr>
            <p:cNvSpPr/>
            <p:nvPr/>
          </p:nvSpPr>
          <p:spPr>
            <a:xfrm>
              <a:off x="10483612" y="1934261"/>
              <a:ext cx="1101367" cy="379753"/>
            </a:xfrm>
            <a:custGeom>
              <a:avLst/>
              <a:gdLst>
                <a:gd name="connsiteX0" fmla="*/ 1097990 w 1101367"/>
                <a:gd name="connsiteY0" fmla="*/ 379615 h 379753"/>
                <a:gd name="connsiteX1" fmla="*/ 1726 w 1101367"/>
                <a:gd name="connsiteY1" fmla="*/ 4965 h 379753"/>
                <a:gd name="connsiteX2" fmla="*/ 138 w 1101367"/>
                <a:gd name="connsiteY2" fmla="*/ 1726 h 379753"/>
                <a:gd name="connsiteX3" fmla="*/ 3377 w 1101367"/>
                <a:gd name="connsiteY3" fmla="*/ 139 h 379753"/>
                <a:gd name="connsiteX4" fmla="*/ 1099641 w 1101367"/>
                <a:gd name="connsiteY4" fmla="*/ 374789 h 379753"/>
                <a:gd name="connsiteX5" fmla="*/ 1101229 w 1101367"/>
                <a:gd name="connsiteY5" fmla="*/ 378027 h 379753"/>
                <a:gd name="connsiteX6" fmla="*/ 1097990 w 1101367"/>
                <a:gd name="connsiteY6" fmla="*/ 379615 h 3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367" h="379753">
                  <a:moveTo>
                    <a:pt x="1097990" y="379615"/>
                  </a:moveTo>
                  <a:lnTo>
                    <a:pt x="1726" y="4965"/>
                  </a:lnTo>
                  <a:cubicBezTo>
                    <a:pt x="393" y="4507"/>
                    <a:pt x="-318" y="3059"/>
                    <a:pt x="138" y="1726"/>
                  </a:cubicBezTo>
                  <a:cubicBezTo>
                    <a:pt x="596" y="393"/>
                    <a:pt x="2043" y="-319"/>
                    <a:pt x="3377" y="139"/>
                  </a:cubicBezTo>
                  <a:lnTo>
                    <a:pt x="1099641" y="374789"/>
                  </a:lnTo>
                  <a:cubicBezTo>
                    <a:pt x="1100974" y="375246"/>
                    <a:pt x="1101686" y="376693"/>
                    <a:pt x="1101229" y="378027"/>
                  </a:cubicBezTo>
                  <a:cubicBezTo>
                    <a:pt x="1100771" y="379361"/>
                    <a:pt x="1099324" y="380072"/>
                    <a:pt x="1097990" y="3796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EF9A0321-AB7D-D946-938A-62A6EA627497}"/>
                </a:ext>
              </a:extLst>
            </p:cNvPr>
            <p:cNvSpPr/>
            <p:nvPr/>
          </p:nvSpPr>
          <p:spPr>
            <a:xfrm>
              <a:off x="10662948" y="6760261"/>
              <a:ext cx="58523" cy="97738"/>
            </a:xfrm>
            <a:custGeom>
              <a:avLst/>
              <a:gdLst>
                <a:gd name="connsiteX0" fmla="*/ 0 w 58523"/>
                <a:gd name="connsiteY0" fmla="*/ 97739 h 97738"/>
                <a:gd name="connsiteX1" fmla="*/ 53784 w 58523"/>
                <a:gd name="connsiteY1" fmla="*/ 1219 h 97738"/>
                <a:gd name="connsiteX2" fmla="*/ 57340 w 58523"/>
                <a:gd name="connsiteY2" fmla="*/ 394 h 97738"/>
                <a:gd name="connsiteX3" fmla="*/ 58293 w 58523"/>
                <a:gd name="connsiteY3" fmla="*/ 3695 h 97738"/>
                <a:gd name="connsiteX4" fmla="*/ 5842 w 58523"/>
                <a:gd name="connsiteY4" fmla="*/ 97739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3" h="97738">
                  <a:moveTo>
                    <a:pt x="0" y="97739"/>
                  </a:moveTo>
                  <a:lnTo>
                    <a:pt x="53784" y="1219"/>
                  </a:lnTo>
                  <a:cubicBezTo>
                    <a:pt x="54546" y="12"/>
                    <a:pt x="56128" y="-368"/>
                    <a:pt x="57340" y="394"/>
                  </a:cubicBezTo>
                  <a:cubicBezTo>
                    <a:pt x="58420" y="1092"/>
                    <a:pt x="58820" y="2489"/>
                    <a:pt x="58293" y="3695"/>
                  </a:cubicBezTo>
                  <a:lnTo>
                    <a:pt x="5842" y="97739"/>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358838F7-461F-CF4D-B06B-3D0E64B1E370}"/>
                </a:ext>
              </a:extLst>
            </p:cNvPr>
            <p:cNvSpPr/>
            <p:nvPr/>
          </p:nvSpPr>
          <p:spPr>
            <a:xfrm>
              <a:off x="8795778" y="3224919"/>
              <a:ext cx="247129" cy="832070"/>
            </a:xfrm>
            <a:custGeom>
              <a:avLst/>
              <a:gdLst>
                <a:gd name="connsiteX0" fmla="*/ 247031 w 247129"/>
                <a:gd name="connsiteY0" fmla="*/ 3230 h 832070"/>
                <a:gd name="connsiteX1" fmla="*/ 4969 w 247129"/>
                <a:gd name="connsiteY1" fmla="*/ 830381 h 832070"/>
                <a:gd name="connsiteX2" fmla="*/ 1832 w 247129"/>
                <a:gd name="connsiteY2" fmla="*/ 831943 h 832070"/>
                <a:gd name="connsiteX3" fmla="*/ 1731 w 247129"/>
                <a:gd name="connsiteY3" fmla="*/ 831905 h 832070"/>
                <a:gd name="connsiteX4" fmla="*/ 80 w 247129"/>
                <a:gd name="connsiteY4" fmla="*/ 828920 h 832070"/>
                <a:gd name="connsiteX5" fmla="*/ 242142 w 247129"/>
                <a:gd name="connsiteY5" fmla="*/ 1769 h 832070"/>
                <a:gd name="connsiteX6" fmla="*/ 245380 w 247129"/>
                <a:gd name="connsiteY6" fmla="*/ 118 h 832070"/>
                <a:gd name="connsiteX7" fmla="*/ 247031 w 247129"/>
                <a:gd name="connsiteY7" fmla="*/ 323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29" h="832070">
                  <a:moveTo>
                    <a:pt x="247031" y="3230"/>
                  </a:moveTo>
                  <a:lnTo>
                    <a:pt x="4969" y="830381"/>
                  </a:lnTo>
                  <a:cubicBezTo>
                    <a:pt x="4537" y="831676"/>
                    <a:pt x="3134" y="832374"/>
                    <a:pt x="1832" y="831943"/>
                  </a:cubicBezTo>
                  <a:cubicBezTo>
                    <a:pt x="1801" y="831930"/>
                    <a:pt x="1763" y="831917"/>
                    <a:pt x="1731" y="831905"/>
                  </a:cubicBezTo>
                  <a:cubicBezTo>
                    <a:pt x="473" y="831505"/>
                    <a:pt x="-251" y="830197"/>
                    <a:pt x="80" y="828920"/>
                  </a:cubicBezTo>
                  <a:lnTo>
                    <a:pt x="242142" y="1769"/>
                  </a:lnTo>
                  <a:cubicBezTo>
                    <a:pt x="242593" y="429"/>
                    <a:pt x="244034" y="-301"/>
                    <a:pt x="245380" y="118"/>
                  </a:cubicBezTo>
                  <a:cubicBezTo>
                    <a:pt x="246676" y="544"/>
                    <a:pt x="247406" y="1915"/>
                    <a:pt x="247031" y="323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6771889D-127A-9A43-A1CB-BCEEE1E7BBD4}"/>
                </a:ext>
              </a:extLst>
            </p:cNvPr>
            <p:cNvSpPr/>
            <p:nvPr/>
          </p:nvSpPr>
          <p:spPr>
            <a:xfrm>
              <a:off x="9369709" y="3839416"/>
              <a:ext cx="93048" cy="167726"/>
            </a:xfrm>
            <a:custGeom>
              <a:avLst/>
              <a:gdLst>
                <a:gd name="connsiteX0" fmla="*/ 379 w 93048"/>
                <a:gd name="connsiteY0" fmla="*/ 163941 h 167726"/>
                <a:gd name="connsiteX1" fmla="*/ 88200 w 93048"/>
                <a:gd name="connsiteY1" fmla="*/ 1254 h 167726"/>
                <a:gd name="connsiteX2" fmla="*/ 91756 w 93048"/>
                <a:gd name="connsiteY2" fmla="*/ 365 h 167726"/>
                <a:gd name="connsiteX3" fmla="*/ 92772 w 93048"/>
                <a:gd name="connsiteY3" fmla="*/ 3730 h 167726"/>
                <a:gd name="connsiteX4" fmla="*/ 4697 w 93048"/>
                <a:gd name="connsiteY4" fmla="*/ 166354 h 167726"/>
                <a:gd name="connsiteX5" fmla="*/ 1205 w 93048"/>
                <a:gd name="connsiteY5" fmla="*/ 167434 h 167726"/>
                <a:gd name="connsiteX6" fmla="*/ 379 w 93048"/>
                <a:gd name="connsiteY6" fmla="*/ 163941 h 1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48" h="167726">
                  <a:moveTo>
                    <a:pt x="379" y="163941"/>
                  </a:moveTo>
                  <a:lnTo>
                    <a:pt x="88200" y="1254"/>
                  </a:lnTo>
                  <a:cubicBezTo>
                    <a:pt x="88943" y="35"/>
                    <a:pt x="90530" y="-365"/>
                    <a:pt x="91756" y="365"/>
                  </a:cubicBezTo>
                  <a:cubicBezTo>
                    <a:pt x="92943" y="1032"/>
                    <a:pt x="93388" y="2518"/>
                    <a:pt x="92772" y="3730"/>
                  </a:cubicBezTo>
                  <a:lnTo>
                    <a:pt x="4697" y="166354"/>
                  </a:lnTo>
                  <a:cubicBezTo>
                    <a:pt x="4024" y="167611"/>
                    <a:pt x="2469" y="168088"/>
                    <a:pt x="1205" y="167434"/>
                  </a:cubicBezTo>
                  <a:cubicBezTo>
                    <a:pt x="11" y="166697"/>
                    <a:pt x="-357" y="165135"/>
                    <a:pt x="379" y="16394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8A251632-1072-9A4C-9B20-5A3765C99B42}"/>
                </a:ext>
              </a:extLst>
            </p:cNvPr>
            <p:cNvSpPr/>
            <p:nvPr/>
          </p:nvSpPr>
          <p:spPr>
            <a:xfrm>
              <a:off x="9931175" y="3282822"/>
              <a:ext cx="861727" cy="286004"/>
            </a:xfrm>
            <a:custGeom>
              <a:avLst/>
              <a:gdLst>
                <a:gd name="connsiteX0" fmla="*/ 1777 w 861727"/>
                <a:gd name="connsiteY0" fmla="*/ 281115 h 286004"/>
                <a:gd name="connsiteX1" fmla="*/ 858393 w 861727"/>
                <a:gd name="connsiteY1" fmla="*/ 128 h 286004"/>
                <a:gd name="connsiteX2" fmla="*/ 861599 w 861727"/>
                <a:gd name="connsiteY2" fmla="*/ 1747 h 286004"/>
                <a:gd name="connsiteX3" fmla="*/ 859980 w 861727"/>
                <a:gd name="connsiteY3" fmla="*/ 4954 h 286004"/>
                <a:gd name="connsiteX4" fmla="*/ 3365 w 861727"/>
                <a:gd name="connsiteY4" fmla="*/ 285878 h 286004"/>
                <a:gd name="connsiteX5" fmla="*/ 126 w 861727"/>
                <a:gd name="connsiteY5" fmla="*/ 284227 h 286004"/>
                <a:gd name="connsiteX6" fmla="*/ 1777 w 861727"/>
                <a:gd name="connsiteY6" fmla="*/ 280988 h 2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727" h="286004">
                  <a:moveTo>
                    <a:pt x="1777" y="281115"/>
                  </a:moveTo>
                  <a:lnTo>
                    <a:pt x="858393" y="128"/>
                  </a:lnTo>
                  <a:cubicBezTo>
                    <a:pt x="859726" y="-310"/>
                    <a:pt x="861161" y="413"/>
                    <a:pt x="861599" y="1747"/>
                  </a:cubicBezTo>
                  <a:cubicBezTo>
                    <a:pt x="862037" y="3081"/>
                    <a:pt x="861313" y="4516"/>
                    <a:pt x="859980" y="4954"/>
                  </a:cubicBezTo>
                  <a:lnTo>
                    <a:pt x="3365" y="285878"/>
                  </a:lnTo>
                  <a:cubicBezTo>
                    <a:pt x="2012" y="286316"/>
                    <a:pt x="565" y="285579"/>
                    <a:pt x="126" y="284227"/>
                  </a:cubicBezTo>
                  <a:cubicBezTo>
                    <a:pt x="-312" y="282874"/>
                    <a:pt x="425" y="281427"/>
                    <a:pt x="1777" y="2809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066807AD-20B1-3241-A29D-53B87AB4DB5B}"/>
                </a:ext>
              </a:extLst>
            </p:cNvPr>
            <p:cNvSpPr/>
            <p:nvPr/>
          </p:nvSpPr>
          <p:spPr>
            <a:xfrm>
              <a:off x="6193243" y="607059"/>
              <a:ext cx="718315" cy="50928"/>
            </a:xfrm>
            <a:custGeom>
              <a:avLst/>
              <a:gdLst>
                <a:gd name="connsiteX0" fmla="*/ 716093 w 718315"/>
                <a:gd name="connsiteY0" fmla="*/ 5080 h 50928"/>
                <a:gd name="connsiteX1" fmla="*/ 2734 w 718315"/>
                <a:gd name="connsiteY1" fmla="*/ 50927 h 50928"/>
                <a:gd name="connsiteX2" fmla="*/ 4 w 718315"/>
                <a:gd name="connsiteY2" fmla="*/ 48514 h 50928"/>
                <a:gd name="connsiteX3" fmla="*/ 2417 w 718315"/>
                <a:gd name="connsiteY3" fmla="*/ 45783 h 50928"/>
                <a:gd name="connsiteX4" fmla="*/ 2417 w 718315"/>
                <a:gd name="connsiteY4" fmla="*/ 45783 h 50928"/>
                <a:gd name="connsiteX5" fmla="*/ 715776 w 718315"/>
                <a:gd name="connsiteY5" fmla="*/ 0 h 50928"/>
                <a:gd name="connsiteX6" fmla="*/ 718316 w 718315"/>
                <a:gd name="connsiteY6" fmla="*/ 2540 h 50928"/>
                <a:gd name="connsiteX7" fmla="*/ 716093 w 718315"/>
                <a:gd name="connsiteY7" fmla="*/ 5080 h 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315" h="50928">
                  <a:moveTo>
                    <a:pt x="716093" y="5080"/>
                  </a:moveTo>
                  <a:lnTo>
                    <a:pt x="2734" y="50927"/>
                  </a:lnTo>
                  <a:cubicBezTo>
                    <a:pt x="1331" y="50965"/>
                    <a:pt x="137" y="49911"/>
                    <a:pt x="4" y="48514"/>
                  </a:cubicBezTo>
                  <a:cubicBezTo>
                    <a:pt x="-70" y="47098"/>
                    <a:pt x="1003" y="45885"/>
                    <a:pt x="2417" y="45783"/>
                  </a:cubicBezTo>
                  <a:lnTo>
                    <a:pt x="2417" y="45783"/>
                  </a:lnTo>
                  <a:lnTo>
                    <a:pt x="715776" y="0"/>
                  </a:lnTo>
                  <a:cubicBezTo>
                    <a:pt x="717179" y="0"/>
                    <a:pt x="718316" y="1137"/>
                    <a:pt x="718316" y="2540"/>
                  </a:cubicBezTo>
                  <a:cubicBezTo>
                    <a:pt x="718296" y="3817"/>
                    <a:pt x="717357" y="4893"/>
                    <a:pt x="716093"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2AACD387-011E-264E-B10E-7422BC169631}"/>
                </a:ext>
              </a:extLst>
            </p:cNvPr>
            <p:cNvSpPr/>
            <p:nvPr/>
          </p:nvSpPr>
          <p:spPr>
            <a:xfrm>
              <a:off x="10483627" y="1934407"/>
              <a:ext cx="384609" cy="904766"/>
            </a:xfrm>
            <a:custGeom>
              <a:avLst/>
              <a:gdLst>
                <a:gd name="connsiteX0" fmla="*/ 379727 w 384609"/>
                <a:gd name="connsiteY0" fmla="*/ 903217 h 904766"/>
                <a:gd name="connsiteX1" fmla="*/ 187 w 384609"/>
                <a:gd name="connsiteY1" fmla="*/ 3549 h 904766"/>
                <a:gd name="connsiteX2" fmla="*/ 1585 w 384609"/>
                <a:gd name="connsiteY2" fmla="*/ 184 h 904766"/>
                <a:gd name="connsiteX3" fmla="*/ 4886 w 384609"/>
                <a:gd name="connsiteY3" fmla="*/ 1581 h 904766"/>
                <a:gd name="connsiteX4" fmla="*/ 4886 w 384609"/>
                <a:gd name="connsiteY4" fmla="*/ 1581 h 904766"/>
                <a:gd name="connsiteX5" fmla="*/ 384426 w 384609"/>
                <a:gd name="connsiteY5" fmla="*/ 901249 h 904766"/>
                <a:gd name="connsiteX6" fmla="*/ 383029 w 384609"/>
                <a:gd name="connsiteY6" fmla="*/ 904551 h 904766"/>
                <a:gd name="connsiteX7" fmla="*/ 379759 w 384609"/>
                <a:gd name="connsiteY7" fmla="*/ 903294 h 904766"/>
                <a:gd name="connsiteX8" fmla="*/ 379727 w 384609"/>
                <a:gd name="connsiteY8" fmla="*/ 903217 h 90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609" h="904766">
                  <a:moveTo>
                    <a:pt x="379727" y="903217"/>
                  </a:moveTo>
                  <a:lnTo>
                    <a:pt x="187" y="3549"/>
                  </a:lnTo>
                  <a:cubicBezTo>
                    <a:pt x="-340" y="2235"/>
                    <a:pt x="283" y="736"/>
                    <a:pt x="1585" y="184"/>
                  </a:cubicBezTo>
                  <a:cubicBezTo>
                    <a:pt x="2880" y="-337"/>
                    <a:pt x="4359" y="285"/>
                    <a:pt x="4886" y="1581"/>
                  </a:cubicBezTo>
                  <a:lnTo>
                    <a:pt x="4886" y="1581"/>
                  </a:lnTo>
                  <a:lnTo>
                    <a:pt x="384426" y="901249"/>
                  </a:lnTo>
                  <a:cubicBezTo>
                    <a:pt x="384946" y="902544"/>
                    <a:pt x="384324" y="904024"/>
                    <a:pt x="383029" y="904551"/>
                  </a:cubicBezTo>
                  <a:cubicBezTo>
                    <a:pt x="381778" y="905110"/>
                    <a:pt x="380317" y="904545"/>
                    <a:pt x="379759" y="903294"/>
                  </a:cubicBezTo>
                  <a:cubicBezTo>
                    <a:pt x="379746" y="903268"/>
                    <a:pt x="379739" y="903243"/>
                    <a:pt x="379727" y="9032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86A47DC0-40CA-204C-9C19-BC018D8A05FA}"/>
                </a:ext>
              </a:extLst>
            </p:cNvPr>
            <p:cNvSpPr/>
            <p:nvPr/>
          </p:nvSpPr>
          <p:spPr>
            <a:xfrm>
              <a:off x="6906485" y="606868"/>
              <a:ext cx="349210" cy="410368"/>
            </a:xfrm>
            <a:custGeom>
              <a:avLst/>
              <a:gdLst>
                <a:gd name="connsiteX0" fmla="*/ 344926 w 349210"/>
                <a:gd name="connsiteY0" fmla="*/ 409703 h 410368"/>
                <a:gd name="connsiteX1" fmla="*/ 756 w 349210"/>
                <a:gd name="connsiteY1" fmla="*/ 4383 h 410368"/>
                <a:gd name="connsiteX2" fmla="*/ 730 w 349210"/>
                <a:gd name="connsiteY2" fmla="*/ 790 h 410368"/>
                <a:gd name="connsiteX3" fmla="*/ 756 w 349210"/>
                <a:gd name="connsiteY3" fmla="*/ 763 h 410368"/>
                <a:gd name="connsiteX4" fmla="*/ 4439 w 349210"/>
                <a:gd name="connsiteY4" fmla="*/ 762 h 410368"/>
                <a:gd name="connsiteX5" fmla="*/ 4439 w 349210"/>
                <a:gd name="connsiteY5" fmla="*/ 763 h 410368"/>
                <a:gd name="connsiteX6" fmla="*/ 348609 w 349210"/>
                <a:gd name="connsiteY6" fmla="*/ 406147 h 410368"/>
                <a:gd name="connsiteX7" fmla="*/ 348291 w 349210"/>
                <a:gd name="connsiteY7" fmla="*/ 409767 h 410368"/>
                <a:gd name="connsiteX8" fmla="*/ 344672 w 349210"/>
                <a:gd name="connsiteY8" fmla="*/ 409449 h 41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10" h="410368">
                  <a:moveTo>
                    <a:pt x="344926" y="409703"/>
                  </a:moveTo>
                  <a:lnTo>
                    <a:pt x="756" y="4383"/>
                  </a:lnTo>
                  <a:cubicBezTo>
                    <a:pt x="-241" y="3398"/>
                    <a:pt x="-254" y="1790"/>
                    <a:pt x="730" y="790"/>
                  </a:cubicBezTo>
                  <a:cubicBezTo>
                    <a:pt x="737" y="782"/>
                    <a:pt x="749" y="772"/>
                    <a:pt x="756" y="763"/>
                  </a:cubicBezTo>
                  <a:cubicBezTo>
                    <a:pt x="1772" y="-254"/>
                    <a:pt x="3423" y="-254"/>
                    <a:pt x="4439" y="762"/>
                  </a:cubicBezTo>
                  <a:cubicBezTo>
                    <a:pt x="4439" y="762"/>
                    <a:pt x="4439" y="762"/>
                    <a:pt x="4439" y="763"/>
                  </a:cubicBezTo>
                  <a:lnTo>
                    <a:pt x="348609" y="406147"/>
                  </a:lnTo>
                  <a:cubicBezTo>
                    <a:pt x="349523" y="407233"/>
                    <a:pt x="349377" y="408852"/>
                    <a:pt x="348291" y="409767"/>
                  </a:cubicBezTo>
                  <a:cubicBezTo>
                    <a:pt x="347205" y="410681"/>
                    <a:pt x="345586" y="410535"/>
                    <a:pt x="344672" y="40944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A159798A-63E2-3A40-A2D2-3C464A2DF75B}"/>
                </a:ext>
              </a:extLst>
            </p:cNvPr>
            <p:cNvSpPr/>
            <p:nvPr/>
          </p:nvSpPr>
          <p:spPr>
            <a:xfrm>
              <a:off x="8551183" y="5777420"/>
              <a:ext cx="361704" cy="1080579"/>
            </a:xfrm>
            <a:custGeom>
              <a:avLst/>
              <a:gdLst>
                <a:gd name="connsiteX0" fmla="*/ 899 w 361704"/>
                <a:gd name="connsiteY0" fmla="*/ 1080579 h 1080579"/>
                <a:gd name="connsiteX1" fmla="*/ 73 w 361704"/>
                <a:gd name="connsiteY1" fmla="*/ 1078039 h 1080579"/>
                <a:gd name="connsiteX2" fmla="*/ 356689 w 361704"/>
                <a:gd name="connsiteY2" fmla="*/ 1777 h 1080579"/>
                <a:gd name="connsiteX3" fmla="*/ 359928 w 361704"/>
                <a:gd name="connsiteY3" fmla="*/ 126 h 1080579"/>
                <a:gd name="connsiteX4" fmla="*/ 361578 w 361704"/>
                <a:gd name="connsiteY4" fmla="*/ 3365 h 1080579"/>
                <a:gd name="connsiteX5" fmla="*/ 5026 w 361704"/>
                <a:gd name="connsiteY5" fmla="*/ 1079626 h 1080579"/>
                <a:gd name="connsiteX6" fmla="*/ 4264 w 361704"/>
                <a:gd name="connsiteY6" fmla="*/ 1080579 h 108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704" h="1080579">
                  <a:moveTo>
                    <a:pt x="899" y="1080579"/>
                  </a:moveTo>
                  <a:cubicBezTo>
                    <a:pt x="162" y="1079944"/>
                    <a:pt x="-156" y="1078992"/>
                    <a:pt x="73" y="1078039"/>
                  </a:cubicBezTo>
                  <a:lnTo>
                    <a:pt x="356689" y="1777"/>
                  </a:lnTo>
                  <a:cubicBezTo>
                    <a:pt x="357127" y="425"/>
                    <a:pt x="358575" y="-312"/>
                    <a:pt x="359928" y="126"/>
                  </a:cubicBezTo>
                  <a:cubicBezTo>
                    <a:pt x="361280" y="565"/>
                    <a:pt x="362017" y="2012"/>
                    <a:pt x="361578" y="3365"/>
                  </a:cubicBezTo>
                  <a:lnTo>
                    <a:pt x="5026" y="1079626"/>
                  </a:lnTo>
                  <a:cubicBezTo>
                    <a:pt x="4848" y="1080008"/>
                    <a:pt x="4588" y="1080325"/>
                    <a:pt x="4264" y="1080579"/>
                  </a:cubicBezTo>
                </a:path>
              </a:pathLst>
            </a:custGeom>
            <a:solidFill>
              <a:schemeClr val="bg2">
                <a:alpha val="55000"/>
              </a:schemeClr>
            </a:solidFill>
            <a:ln w="6343"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0B76A43A-C36A-EA43-9894-2B3801196AE2}"/>
                </a:ext>
              </a:extLst>
            </p:cNvPr>
            <p:cNvSpPr/>
            <p:nvPr/>
          </p:nvSpPr>
          <p:spPr>
            <a:xfrm>
              <a:off x="8999644" y="2878444"/>
              <a:ext cx="463345" cy="966036"/>
            </a:xfrm>
            <a:custGeom>
              <a:avLst/>
              <a:gdLst>
                <a:gd name="connsiteX0" fmla="*/ 4875 w 463345"/>
                <a:gd name="connsiteY0" fmla="*/ 1471 h 966036"/>
                <a:gd name="connsiteX1" fmla="*/ 463091 w 463345"/>
                <a:gd name="connsiteY1" fmla="*/ 962353 h 966036"/>
                <a:gd name="connsiteX2" fmla="*/ 461884 w 463345"/>
                <a:gd name="connsiteY2" fmla="*/ 965782 h 966036"/>
                <a:gd name="connsiteX3" fmla="*/ 458456 w 463345"/>
                <a:gd name="connsiteY3" fmla="*/ 964575 h 966036"/>
                <a:gd name="connsiteX4" fmla="*/ 458456 w 463345"/>
                <a:gd name="connsiteY4" fmla="*/ 964575 h 966036"/>
                <a:gd name="connsiteX5" fmla="*/ 239 w 463345"/>
                <a:gd name="connsiteY5" fmla="*/ 3630 h 966036"/>
                <a:gd name="connsiteX6" fmla="*/ 1446 w 463345"/>
                <a:gd name="connsiteY6" fmla="*/ 264 h 966036"/>
                <a:gd name="connsiteX7" fmla="*/ 4849 w 463345"/>
                <a:gd name="connsiteY7" fmla="*/ 1414 h 966036"/>
                <a:gd name="connsiteX8" fmla="*/ 4875 w 463345"/>
                <a:gd name="connsiteY8" fmla="*/ 1471 h 96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345" h="966036">
                  <a:moveTo>
                    <a:pt x="4875" y="1471"/>
                  </a:moveTo>
                  <a:lnTo>
                    <a:pt x="463091" y="962353"/>
                  </a:lnTo>
                  <a:cubicBezTo>
                    <a:pt x="463707" y="963635"/>
                    <a:pt x="463167" y="965166"/>
                    <a:pt x="461884" y="965782"/>
                  </a:cubicBezTo>
                  <a:cubicBezTo>
                    <a:pt x="460602" y="966398"/>
                    <a:pt x="459071" y="965858"/>
                    <a:pt x="458456" y="964575"/>
                  </a:cubicBezTo>
                  <a:lnTo>
                    <a:pt x="458456" y="964575"/>
                  </a:lnTo>
                  <a:lnTo>
                    <a:pt x="239" y="3630"/>
                  </a:lnTo>
                  <a:cubicBezTo>
                    <a:pt x="-351" y="2366"/>
                    <a:pt x="189" y="867"/>
                    <a:pt x="1446" y="264"/>
                  </a:cubicBezTo>
                  <a:cubicBezTo>
                    <a:pt x="2703" y="-358"/>
                    <a:pt x="4227" y="156"/>
                    <a:pt x="4849" y="1414"/>
                  </a:cubicBezTo>
                  <a:cubicBezTo>
                    <a:pt x="4856" y="1433"/>
                    <a:pt x="4868" y="1452"/>
                    <a:pt x="4875" y="147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FA0FABBC-1377-F040-A0A4-73E847713448}"/>
                </a:ext>
              </a:extLst>
            </p:cNvPr>
            <p:cNvSpPr/>
            <p:nvPr/>
          </p:nvSpPr>
          <p:spPr>
            <a:xfrm>
              <a:off x="9369767" y="3563874"/>
              <a:ext cx="566543" cy="443259"/>
            </a:xfrm>
            <a:custGeom>
              <a:avLst/>
              <a:gdLst>
                <a:gd name="connsiteX0" fmla="*/ 957 w 566543"/>
                <a:gd name="connsiteY0" fmla="*/ 438657 h 443259"/>
                <a:gd name="connsiteX1" fmla="*/ 562423 w 566543"/>
                <a:gd name="connsiteY1" fmla="*/ 507 h 443259"/>
                <a:gd name="connsiteX2" fmla="*/ 565979 w 566543"/>
                <a:gd name="connsiteY2" fmla="*/ 952 h 443259"/>
                <a:gd name="connsiteX3" fmla="*/ 565598 w 566543"/>
                <a:gd name="connsiteY3" fmla="*/ 4521 h 443259"/>
                <a:gd name="connsiteX4" fmla="*/ 565535 w 566543"/>
                <a:gd name="connsiteY4" fmla="*/ 4571 h 443259"/>
                <a:gd name="connsiteX5" fmla="*/ 4132 w 566543"/>
                <a:gd name="connsiteY5" fmla="*/ 442721 h 443259"/>
                <a:gd name="connsiteX6" fmla="*/ 512 w 566543"/>
                <a:gd name="connsiteY6" fmla="*/ 442277 h 443259"/>
                <a:gd name="connsiteX7" fmla="*/ 957 w 566543"/>
                <a:gd name="connsiteY7" fmla="*/ 438657 h 44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543" h="443259">
                  <a:moveTo>
                    <a:pt x="957" y="438657"/>
                  </a:moveTo>
                  <a:lnTo>
                    <a:pt x="562423" y="507"/>
                  </a:lnTo>
                  <a:cubicBezTo>
                    <a:pt x="563541" y="-312"/>
                    <a:pt x="565103" y="-121"/>
                    <a:pt x="565979" y="952"/>
                  </a:cubicBezTo>
                  <a:cubicBezTo>
                    <a:pt x="566862" y="2044"/>
                    <a:pt x="566691" y="3644"/>
                    <a:pt x="565598" y="4521"/>
                  </a:cubicBezTo>
                  <a:cubicBezTo>
                    <a:pt x="565573" y="4540"/>
                    <a:pt x="565554" y="4559"/>
                    <a:pt x="565535" y="4571"/>
                  </a:cubicBezTo>
                  <a:lnTo>
                    <a:pt x="4132" y="442721"/>
                  </a:lnTo>
                  <a:cubicBezTo>
                    <a:pt x="3008" y="443585"/>
                    <a:pt x="1394" y="443388"/>
                    <a:pt x="512" y="442277"/>
                  </a:cubicBezTo>
                  <a:cubicBezTo>
                    <a:pt x="-314" y="441140"/>
                    <a:pt x="-123" y="439559"/>
                    <a:pt x="957" y="43865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207CE62A-899B-E14C-9318-623D6CA54B6F}"/>
                </a:ext>
              </a:extLst>
            </p:cNvPr>
            <p:cNvSpPr/>
            <p:nvPr/>
          </p:nvSpPr>
          <p:spPr>
            <a:xfrm>
              <a:off x="9457909" y="3839552"/>
              <a:ext cx="31750" cy="1034390"/>
            </a:xfrm>
            <a:custGeom>
              <a:avLst/>
              <a:gdLst>
                <a:gd name="connsiteX0" fmla="*/ 5080 w 31750"/>
                <a:gd name="connsiteY0" fmla="*/ 2197 h 1034390"/>
                <a:gd name="connsiteX1" fmla="*/ 31750 w 31750"/>
                <a:gd name="connsiteY1" fmla="*/ 1031913 h 1034390"/>
                <a:gd name="connsiteX2" fmla="*/ 29153 w 31750"/>
                <a:gd name="connsiteY2" fmla="*/ 1034390 h 1034390"/>
                <a:gd name="connsiteX3" fmla="*/ 29083 w 31750"/>
                <a:gd name="connsiteY3" fmla="*/ 1034390 h 1034390"/>
                <a:gd name="connsiteX4" fmla="*/ 26607 w 31750"/>
                <a:gd name="connsiteY4" fmla="*/ 1032104 h 1034390"/>
                <a:gd name="connsiteX5" fmla="*/ 0 w 31750"/>
                <a:gd name="connsiteY5" fmla="*/ 2197 h 1034390"/>
                <a:gd name="connsiteX6" fmla="*/ 2978 w 31750"/>
                <a:gd name="connsiteY6" fmla="*/ 32 h 1034390"/>
                <a:gd name="connsiteX7" fmla="*/ 5143 w 31750"/>
                <a:gd name="connsiteY7" fmla="*/ 2197 h 103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1034390">
                  <a:moveTo>
                    <a:pt x="5080" y="2197"/>
                  </a:moveTo>
                  <a:lnTo>
                    <a:pt x="31750" y="1031913"/>
                  </a:lnTo>
                  <a:cubicBezTo>
                    <a:pt x="31718" y="1033316"/>
                    <a:pt x="30550" y="1034428"/>
                    <a:pt x="29153" y="1034390"/>
                  </a:cubicBezTo>
                  <a:cubicBezTo>
                    <a:pt x="29127" y="1034390"/>
                    <a:pt x="29108" y="1034390"/>
                    <a:pt x="29083" y="1034390"/>
                  </a:cubicBezTo>
                  <a:cubicBezTo>
                    <a:pt x="27800" y="1034364"/>
                    <a:pt x="26734" y="1033380"/>
                    <a:pt x="26607" y="1032104"/>
                  </a:cubicBezTo>
                  <a:lnTo>
                    <a:pt x="0" y="2197"/>
                  </a:lnTo>
                  <a:cubicBezTo>
                    <a:pt x="222" y="775"/>
                    <a:pt x="1556" y="-190"/>
                    <a:pt x="2978" y="32"/>
                  </a:cubicBezTo>
                  <a:cubicBezTo>
                    <a:pt x="4089" y="210"/>
                    <a:pt x="4966" y="1079"/>
                    <a:pt x="5143" y="219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59015D03-47E3-074A-BC1B-A40FAF23DB8B}"/>
                </a:ext>
              </a:extLst>
            </p:cNvPr>
            <p:cNvSpPr/>
            <p:nvPr/>
          </p:nvSpPr>
          <p:spPr>
            <a:xfrm>
              <a:off x="9037881" y="3224801"/>
              <a:ext cx="425336" cy="619901"/>
            </a:xfrm>
            <a:custGeom>
              <a:avLst/>
              <a:gdLst>
                <a:gd name="connsiteX0" fmla="*/ 4611 w 425336"/>
                <a:gd name="connsiteY0" fmla="*/ 999 h 619901"/>
                <a:gd name="connsiteX1" fmla="*/ 424663 w 425336"/>
                <a:gd name="connsiteY1" fmla="*/ 615552 h 619901"/>
                <a:gd name="connsiteX2" fmla="*/ 424479 w 425336"/>
                <a:gd name="connsiteY2" fmla="*/ 619229 h 619901"/>
                <a:gd name="connsiteX3" fmla="*/ 420803 w 425336"/>
                <a:gd name="connsiteY3" fmla="*/ 619045 h 619901"/>
                <a:gd name="connsiteX4" fmla="*/ 420409 w 425336"/>
                <a:gd name="connsiteY4" fmla="*/ 618473 h 619901"/>
                <a:gd name="connsiteX5" fmla="*/ 420 w 425336"/>
                <a:gd name="connsiteY5" fmla="*/ 3920 h 619901"/>
                <a:gd name="connsiteX6" fmla="*/ 1093 w 425336"/>
                <a:gd name="connsiteY6" fmla="*/ 485 h 619901"/>
                <a:gd name="connsiteX7" fmla="*/ 1182 w 425336"/>
                <a:gd name="connsiteY7" fmla="*/ 427 h 619901"/>
                <a:gd name="connsiteX8" fmla="*/ 4611 w 425336"/>
                <a:gd name="connsiteY8" fmla="*/ 999 h 61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36" h="619901">
                  <a:moveTo>
                    <a:pt x="4611" y="999"/>
                  </a:moveTo>
                  <a:lnTo>
                    <a:pt x="424663" y="615552"/>
                  </a:lnTo>
                  <a:cubicBezTo>
                    <a:pt x="425629" y="616619"/>
                    <a:pt x="425546" y="618263"/>
                    <a:pt x="424479" y="619229"/>
                  </a:cubicBezTo>
                  <a:cubicBezTo>
                    <a:pt x="423413" y="620194"/>
                    <a:pt x="421768" y="620111"/>
                    <a:pt x="420803" y="619045"/>
                  </a:cubicBezTo>
                  <a:cubicBezTo>
                    <a:pt x="420644" y="618873"/>
                    <a:pt x="420511" y="618683"/>
                    <a:pt x="420409" y="618473"/>
                  </a:cubicBezTo>
                  <a:lnTo>
                    <a:pt x="420" y="3920"/>
                  </a:lnTo>
                  <a:cubicBezTo>
                    <a:pt x="-342" y="2783"/>
                    <a:pt x="-37" y="1247"/>
                    <a:pt x="1093" y="485"/>
                  </a:cubicBezTo>
                  <a:cubicBezTo>
                    <a:pt x="1125" y="465"/>
                    <a:pt x="1150" y="446"/>
                    <a:pt x="1182" y="427"/>
                  </a:cubicBezTo>
                  <a:cubicBezTo>
                    <a:pt x="2300" y="-316"/>
                    <a:pt x="3798" y="-68"/>
                    <a:pt x="4611" y="9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CDD6EAE7-CB2E-0C4C-82B3-25D6E40686B7}"/>
                </a:ext>
              </a:extLst>
            </p:cNvPr>
            <p:cNvSpPr/>
            <p:nvPr/>
          </p:nvSpPr>
          <p:spPr>
            <a:xfrm>
              <a:off x="10833202" y="5299484"/>
              <a:ext cx="455875" cy="492657"/>
            </a:xfrm>
            <a:custGeom>
              <a:avLst/>
              <a:gdLst>
                <a:gd name="connsiteX0" fmla="*/ 455285 w 455875"/>
                <a:gd name="connsiteY0" fmla="*/ 4226 h 492657"/>
                <a:gd name="connsiteX1" fmla="*/ 4435 w 455875"/>
                <a:gd name="connsiteY1" fmla="*/ 491843 h 492657"/>
                <a:gd name="connsiteX2" fmla="*/ 815 w 455875"/>
                <a:gd name="connsiteY2" fmla="*/ 491969 h 492657"/>
                <a:gd name="connsiteX3" fmla="*/ 688 w 455875"/>
                <a:gd name="connsiteY3" fmla="*/ 488350 h 492657"/>
                <a:gd name="connsiteX4" fmla="*/ 451538 w 455875"/>
                <a:gd name="connsiteY4" fmla="*/ 733 h 492657"/>
                <a:gd name="connsiteX5" fmla="*/ 455158 w 455875"/>
                <a:gd name="connsiteY5" fmla="*/ 733 h 492657"/>
                <a:gd name="connsiteX6" fmla="*/ 455285 w 455875"/>
                <a:gd name="connsiteY6" fmla="*/ 4226 h 49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875" h="492657">
                  <a:moveTo>
                    <a:pt x="455285" y="4226"/>
                  </a:moveTo>
                  <a:lnTo>
                    <a:pt x="4435" y="491843"/>
                  </a:lnTo>
                  <a:cubicBezTo>
                    <a:pt x="3469" y="492877"/>
                    <a:pt x="1850" y="492935"/>
                    <a:pt x="815" y="491969"/>
                  </a:cubicBezTo>
                  <a:cubicBezTo>
                    <a:pt x="-220" y="491004"/>
                    <a:pt x="-277" y="489385"/>
                    <a:pt x="688" y="488350"/>
                  </a:cubicBezTo>
                  <a:lnTo>
                    <a:pt x="451538" y="733"/>
                  </a:lnTo>
                  <a:cubicBezTo>
                    <a:pt x="452548" y="-244"/>
                    <a:pt x="454148" y="-244"/>
                    <a:pt x="455158" y="733"/>
                  </a:cubicBezTo>
                  <a:cubicBezTo>
                    <a:pt x="456066" y="1705"/>
                    <a:pt x="456117" y="3191"/>
                    <a:pt x="455285" y="422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EB8E1446-16EA-584C-9488-04296E6E66BB}"/>
                </a:ext>
              </a:extLst>
            </p:cNvPr>
            <p:cNvSpPr/>
            <p:nvPr/>
          </p:nvSpPr>
          <p:spPr>
            <a:xfrm>
              <a:off x="10716433" y="6760154"/>
              <a:ext cx="82404" cy="97845"/>
            </a:xfrm>
            <a:custGeom>
              <a:avLst/>
              <a:gdLst>
                <a:gd name="connsiteX0" fmla="*/ 75864 w 82404"/>
                <a:gd name="connsiteY0" fmla="*/ 97845 h 97845"/>
                <a:gd name="connsiteX1" fmla="*/ 553 w 82404"/>
                <a:gd name="connsiteY1" fmla="*/ 4119 h 97845"/>
                <a:gd name="connsiteX2" fmla="*/ 966 w 82404"/>
                <a:gd name="connsiteY2" fmla="*/ 563 h 97845"/>
                <a:gd name="connsiteX3" fmla="*/ 4554 w 82404"/>
                <a:gd name="connsiteY3" fmla="*/ 944 h 97845"/>
                <a:gd name="connsiteX4" fmla="*/ 82405 w 82404"/>
                <a:gd name="connsiteY4" fmla="*/ 97845 h 97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04" h="97845">
                  <a:moveTo>
                    <a:pt x="75864" y="97845"/>
                  </a:moveTo>
                  <a:lnTo>
                    <a:pt x="553" y="4119"/>
                  </a:lnTo>
                  <a:cubicBezTo>
                    <a:pt x="-323" y="3039"/>
                    <a:pt x="-139" y="1389"/>
                    <a:pt x="966" y="563"/>
                  </a:cubicBezTo>
                  <a:cubicBezTo>
                    <a:pt x="2071" y="-326"/>
                    <a:pt x="3677" y="-136"/>
                    <a:pt x="4554" y="944"/>
                  </a:cubicBezTo>
                  <a:lnTo>
                    <a:pt x="82405" y="97845"/>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DB183250-0408-134F-B77C-061882D3E04E}"/>
                </a:ext>
              </a:extLst>
            </p:cNvPr>
            <p:cNvSpPr/>
            <p:nvPr/>
          </p:nvSpPr>
          <p:spPr>
            <a:xfrm>
              <a:off x="8204903" y="6118001"/>
              <a:ext cx="351547" cy="739998"/>
            </a:xfrm>
            <a:custGeom>
              <a:avLst/>
              <a:gdLst>
                <a:gd name="connsiteX0" fmla="*/ 346924 w 351547"/>
                <a:gd name="connsiteY0" fmla="*/ 739999 h 739998"/>
                <a:gd name="connsiteX1" fmla="*/ 346416 w 351547"/>
                <a:gd name="connsiteY1" fmla="*/ 739300 h 739998"/>
                <a:gd name="connsiteX2" fmla="*/ 151 w 351547"/>
                <a:gd name="connsiteY2" fmla="*/ 3399 h 739998"/>
                <a:gd name="connsiteX3" fmla="*/ 1687 w 351547"/>
                <a:gd name="connsiteY3" fmla="*/ 147 h 739998"/>
                <a:gd name="connsiteX4" fmla="*/ 4723 w 351547"/>
                <a:gd name="connsiteY4" fmla="*/ 1239 h 739998"/>
                <a:gd name="connsiteX5" fmla="*/ 351305 w 351547"/>
                <a:gd name="connsiteY5" fmla="*/ 737141 h 739998"/>
                <a:gd name="connsiteX6" fmla="*/ 350861 w 351547"/>
                <a:gd name="connsiteY6" fmla="*/ 739999 h 73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47" h="739998">
                  <a:moveTo>
                    <a:pt x="346924" y="739999"/>
                  </a:moveTo>
                  <a:cubicBezTo>
                    <a:pt x="346721" y="739808"/>
                    <a:pt x="346549" y="739554"/>
                    <a:pt x="346416" y="739300"/>
                  </a:cubicBezTo>
                  <a:lnTo>
                    <a:pt x="151" y="3399"/>
                  </a:lnTo>
                  <a:cubicBezTo>
                    <a:pt x="-326" y="2078"/>
                    <a:pt x="366" y="624"/>
                    <a:pt x="1687" y="147"/>
                  </a:cubicBezTo>
                  <a:cubicBezTo>
                    <a:pt x="2830" y="-259"/>
                    <a:pt x="4100" y="198"/>
                    <a:pt x="4723" y="1239"/>
                  </a:cubicBezTo>
                  <a:lnTo>
                    <a:pt x="351305" y="737141"/>
                  </a:lnTo>
                  <a:cubicBezTo>
                    <a:pt x="351750" y="738093"/>
                    <a:pt x="351572" y="739237"/>
                    <a:pt x="350861" y="7399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7F70458C-417D-804E-A8D7-A62DF399C02D}"/>
                </a:ext>
              </a:extLst>
            </p:cNvPr>
            <p:cNvSpPr/>
            <p:nvPr/>
          </p:nvSpPr>
          <p:spPr>
            <a:xfrm>
              <a:off x="9037817" y="3224863"/>
              <a:ext cx="898487" cy="344059"/>
            </a:xfrm>
            <a:custGeom>
              <a:avLst/>
              <a:gdLst>
                <a:gd name="connsiteX0" fmla="*/ 3468 w 898487"/>
                <a:gd name="connsiteY0" fmla="*/ 174 h 344059"/>
                <a:gd name="connsiteX1" fmla="*/ 896850 w 898487"/>
                <a:gd name="connsiteY1" fmla="*/ 339137 h 344059"/>
                <a:gd name="connsiteX2" fmla="*/ 898323 w 898487"/>
                <a:gd name="connsiteY2" fmla="*/ 342414 h 344059"/>
                <a:gd name="connsiteX3" fmla="*/ 898310 w 898487"/>
                <a:gd name="connsiteY3" fmla="*/ 342440 h 344059"/>
                <a:gd name="connsiteX4" fmla="*/ 895008 w 898487"/>
                <a:gd name="connsiteY4" fmla="*/ 343900 h 344059"/>
                <a:gd name="connsiteX5" fmla="*/ 1690 w 898487"/>
                <a:gd name="connsiteY5" fmla="*/ 4937 h 344059"/>
                <a:gd name="connsiteX6" fmla="*/ 147 w 898487"/>
                <a:gd name="connsiteY6" fmla="*/ 1692 h 344059"/>
                <a:gd name="connsiteX7" fmla="*/ 166 w 898487"/>
                <a:gd name="connsiteY7" fmla="*/ 1635 h 344059"/>
                <a:gd name="connsiteX8" fmla="*/ 3443 w 898487"/>
                <a:gd name="connsiteY8" fmla="*/ 168 h 344059"/>
                <a:gd name="connsiteX9" fmla="*/ 3468 w 898487"/>
                <a:gd name="connsiteY9" fmla="*/ 174 h 3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487" h="344059">
                  <a:moveTo>
                    <a:pt x="3468" y="174"/>
                  </a:moveTo>
                  <a:lnTo>
                    <a:pt x="896850" y="339137"/>
                  </a:lnTo>
                  <a:cubicBezTo>
                    <a:pt x="898158" y="339639"/>
                    <a:pt x="898818" y="341106"/>
                    <a:pt x="898323" y="342414"/>
                  </a:cubicBezTo>
                  <a:cubicBezTo>
                    <a:pt x="898317" y="342420"/>
                    <a:pt x="898317" y="342433"/>
                    <a:pt x="898310" y="342440"/>
                  </a:cubicBezTo>
                  <a:cubicBezTo>
                    <a:pt x="897783" y="343735"/>
                    <a:pt x="896323" y="344383"/>
                    <a:pt x="895008" y="343900"/>
                  </a:cubicBezTo>
                  <a:lnTo>
                    <a:pt x="1690" y="4937"/>
                  </a:lnTo>
                  <a:cubicBezTo>
                    <a:pt x="370" y="4467"/>
                    <a:pt x="-323" y="3019"/>
                    <a:pt x="147" y="1692"/>
                  </a:cubicBezTo>
                  <a:cubicBezTo>
                    <a:pt x="154" y="1673"/>
                    <a:pt x="160" y="1654"/>
                    <a:pt x="166" y="1635"/>
                  </a:cubicBezTo>
                  <a:cubicBezTo>
                    <a:pt x="668" y="327"/>
                    <a:pt x="2135" y="-334"/>
                    <a:pt x="3443" y="168"/>
                  </a:cubicBezTo>
                  <a:cubicBezTo>
                    <a:pt x="3449" y="168"/>
                    <a:pt x="3462" y="168"/>
                    <a:pt x="3468" y="17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945D8227-80C7-8743-B963-616699266D00}"/>
                </a:ext>
              </a:extLst>
            </p:cNvPr>
            <p:cNvSpPr/>
            <p:nvPr/>
          </p:nvSpPr>
          <p:spPr>
            <a:xfrm>
              <a:off x="8496672" y="0"/>
              <a:ext cx="136879" cy="651379"/>
            </a:xfrm>
            <a:custGeom>
              <a:avLst/>
              <a:gdLst>
                <a:gd name="connsiteX0" fmla="*/ 136880 w 136879"/>
                <a:gd name="connsiteY0" fmla="*/ 0 h 651379"/>
                <a:gd name="connsiteX1" fmla="*/ 5054 w 136879"/>
                <a:gd name="connsiteY1" fmla="*/ 649351 h 651379"/>
                <a:gd name="connsiteX2" fmla="*/ 2171 w 136879"/>
                <a:gd name="connsiteY2" fmla="*/ 651339 h 651379"/>
                <a:gd name="connsiteX3" fmla="*/ 2069 w 136879"/>
                <a:gd name="connsiteY3" fmla="*/ 651320 h 651379"/>
                <a:gd name="connsiteX4" fmla="*/ 37 w 136879"/>
                <a:gd name="connsiteY4" fmla="*/ 648335 h 651379"/>
                <a:gd name="connsiteX5" fmla="*/ 131673 w 136879"/>
                <a:gd name="connsiteY5" fmla="*/ 0 h 65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9" h="651379">
                  <a:moveTo>
                    <a:pt x="136880" y="0"/>
                  </a:moveTo>
                  <a:lnTo>
                    <a:pt x="5054" y="649351"/>
                  </a:lnTo>
                  <a:cubicBezTo>
                    <a:pt x="4806" y="650697"/>
                    <a:pt x="3517" y="651586"/>
                    <a:pt x="2171" y="651339"/>
                  </a:cubicBezTo>
                  <a:cubicBezTo>
                    <a:pt x="2139" y="651332"/>
                    <a:pt x="2101" y="651326"/>
                    <a:pt x="2069" y="651320"/>
                  </a:cubicBezTo>
                  <a:cubicBezTo>
                    <a:pt x="698" y="651034"/>
                    <a:pt x="-198" y="649713"/>
                    <a:pt x="37" y="648335"/>
                  </a:cubicBezTo>
                  <a:lnTo>
                    <a:pt x="131673"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9D1E8AC2-D159-3B4D-B28D-F345BFBB8F00}"/>
                </a:ext>
              </a:extLst>
            </p:cNvPr>
            <p:cNvSpPr/>
            <p:nvPr/>
          </p:nvSpPr>
          <p:spPr>
            <a:xfrm>
              <a:off x="10080778" y="6298698"/>
              <a:ext cx="640708" cy="466712"/>
            </a:xfrm>
            <a:custGeom>
              <a:avLst/>
              <a:gdLst>
                <a:gd name="connsiteX0" fmla="*/ 4002 w 640708"/>
                <a:gd name="connsiteY0" fmla="*/ 501 h 466712"/>
                <a:gd name="connsiteX1" fmla="*/ 639701 w 640708"/>
                <a:gd name="connsiteY1" fmla="*/ 462082 h 466712"/>
                <a:gd name="connsiteX2" fmla="*/ 640196 w 640708"/>
                <a:gd name="connsiteY2" fmla="*/ 465639 h 466712"/>
                <a:gd name="connsiteX3" fmla="*/ 640146 w 640708"/>
                <a:gd name="connsiteY3" fmla="*/ 465702 h 466712"/>
                <a:gd name="connsiteX4" fmla="*/ 636780 w 640708"/>
                <a:gd name="connsiteY4" fmla="*/ 466274 h 466712"/>
                <a:gd name="connsiteX5" fmla="*/ 636716 w 640708"/>
                <a:gd name="connsiteY5" fmla="*/ 466210 h 466712"/>
                <a:gd name="connsiteX6" fmla="*/ 1018 w 640708"/>
                <a:gd name="connsiteY6" fmla="*/ 4438 h 466712"/>
                <a:gd name="connsiteX7" fmla="*/ 510 w 640708"/>
                <a:gd name="connsiteY7" fmla="*/ 882 h 466712"/>
                <a:gd name="connsiteX8" fmla="*/ 4002 w 640708"/>
                <a:gd name="connsiteY8" fmla="*/ 501 h 4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08" h="466712">
                  <a:moveTo>
                    <a:pt x="4002" y="501"/>
                  </a:moveTo>
                  <a:lnTo>
                    <a:pt x="639701" y="462082"/>
                  </a:lnTo>
                  <a:cubicBezTo>
                    <a:pt x="640818" y="462908"/>
                    <a:pt x="641041" y="464495"/>
                    <a:pt x="640196" y="465639"/>
                  </a:cubicBezTo>
                  <a:cubicBezTo>
                    <a:pt x="640177" y="465639"/>
                    <a:pt x="640165" y="465702"/>
                    <a:pt x="640146" y="465702"/>
                  </a:cubicBezTo>
                  <a:cubicBezTo>
                    <a:pt x="639371" y="466782"/>
                    <a:pt x="637859" y="467036"/>
                    <a:pt x="636780" y="466274"/>
                  </a:cubicBezTo>
                  <a:cubicBezTo>
                    <a:pt x="636755" y="466210"/>
                    <a:pt x="636735" y="466210"/>
                    <a:pt x="636716" y="466210"/>
                  </a:cubicBezTo>
                  <a:lnTo>
                    <a:pt x="1018" y="4438"/>
                  </a:lnTo>
                  <a:cubicBezTo>
                    <a:pt x="-106" y="3594"/>
                    <a:pt x="-335" y="2006"/>
                    <a:pt x="510" y="882"/>
                  </a:cubicBezTo>
                  <a:cubicBezTo>
                    <a:pt x="1399" y="-127"/>
                    <a:pt x="2917" y="-293"/>
                    <a:pt x="4002" y="50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ADD3C644-CDF4-AD42-80EC-A1E8F8330228}"/>
                </a:ext>
              </a:extLst>
            </p:cNvPr>
            <p:cNvSpPr/>
            <p:nvPr/>
          </p:nvSpPr>
          <p:spPr>
            <a:xfrm>
              <a:off x="8795731" y="3839332"/>
              <a:ext cx="667292" cy="217808"/>
            </a:xfrm>
            <a:custGeom>
              <a:avLst/>
              <a:gdLst>
                <a:gd name="connsiteX0" fmla="*/ 665480 w 667292"/>
                <a:gd name="connsiteY0" fmla="*/ 5084 h 217808"/>
                <a:gd name="connsiteX1" fmla="*/ 3365 w 667292"/>
                <a:gd name="connsiteY1" fmla="*/ 217682 h 217808"/>
                <a:gd name="connsiteX2" fmla="*/ 126 w 667292"/>
                <a:gd name="connsiteY2" fmla="*/ 216031 h 217808"/>
                <a:gd name="connsiteX3" fmla="*/ 1778 w 667292"/>
                <a:gd name="connsiteY3" fmla="*/ 212793 h 217808"/>
                <a:gd name="connsiteX4" fmla="*/ 663892 w 667292"/>
                <a:gd name="connsiteY4" fmla="*/ 131 h 217808"/>
                <a:gd name="connsiteX5" fmla="*/ 667175 w 667292"/>
                <a:gd name="connsiteY5" fmla="*/ 1795 h 217808"/>
                <a:gd name="connsiteX6" fmla="*/ 667194 w 667292"/>
                <a:gd name="connsiteY6" fmla="*/ 1846 h 217808"/>
                <a:gd name="connsiteX7" fmla="*/ 665480 w 667292"/>
                <a:gd name="connsiteY7" fmla="*/ 5084 h 217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292" h="217808">
                  <a:moveTo>
                    <a:pt x="665480" y="5084"/>
                  </a:moveTo>
                  <a:lnTo>
                    <a:pt x="3365" y="217682"/>
                  </a:lnTo>
                  <a:cubicBezTo>
                    <a:pt x="2012" y="218120"/>
                    <a:pt x="565" y="217384"/>
                    <a:pt x="126" y="216031"/>
                  </a:cubicBezTo>
                  <a:cubicBezTo>
                    <a:pt x="-312" y="214679"/>
                    <a:pt x="425" y="213231"/>
                    <a:pt x="1778" y="212793"/>
                  </a:cubicBezTo>
                  <a:lnTo>
                    <a:pt x="663892" y="131"/>
                  </a:lnTo>
                  <a:cubicBezTo>
                    <a:pt x="665257" y="-320"/>
                    <a:pt x="666730" y="430"/>
                    <a:pt x="667175" y="1795"/>
                  </a:cubicBezTo>
                  <a:cubicBezTo>
                    <a:pt x="667182" y="1808"/>
                    <a:pt x="667188" y="1827"/>
                    <a:pt x="667194" y="1846"/>
                  </a:cubicBezTo>
                  <a:cubicBezTo>
                    <a:pt x="667575" y="3211"/>
                    <a:pt x="666820" y="4633"/>
                    <a:pt x="665480" y="508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4F87E5E9-7729-384F-B9E0-D0B37A5D6A98}"/>
                </a:ext>
              </a:extLst>
            </p:cNvPr>
            <p:cNvSpPr/>
            <p:nvPr/>
          </p:nvSpPr>
          <p:spPr>
            <a:xfrm>
              <a:off x="9645931" y="6760080"/>
              <a:ext cx="1075945" cy="43185"/>
            </a:xfrm>
            <a:custGeom>
              <a:avLst/>
              <a:gdLst>
                <a:gd name="connsiteX0" fmla="*/ 2478 w 1075945"/>
                <a:gd name="connsiteY0" fmla="*/ 38103 h 43185"/>
                <a:gd name="connsiteX1" fmla="*/ 1073278 w 1075945"/>
                <a:gd name="connsiteY1" fmla="*/ 3 h 43185"/>
                <a:gd name="connsiteX2" fmla="*/ 1075945 w 1075945"/>
                <a:gd name="connsiteY2" fmla="*/ 2416 h 43185"/>
                <a:gd name="connsiteX3" fmla="*/ 1075945 w 1075945"/>
                <a:gd name="connsiteY3" fmla="*/ 2479 h 43185"/>
                <a:gd name="connsiteX4" fmla="*/ 1073468 w 1075945"/>
                <a:gd name="connsiteY4" fmla="*/ 5083 h 43185"/>
                <a:gd name="connsiteX5" fmla="*/ 1073468 w 1075945"/>
                <a:gd name="connsiteY5" fmla="*/ 5083 h 43185"/>
                <a:gd name="connsiteX6" fmla="*/ 2668 w 1075945"/>
                <a:gd name="connsiteY6" fmla="*/ 43183 h 43185"/>
                <a:gd name="connsiteX7" fmla="*/ 1 w 1075945"/>
                <a:gd name="connsiteY7" fmla="*/ 40770 h 43185"/>
                <a:gd name="connsiteX8" fmla="*/ 1 w 1075945"/>
                <a:gd name="connsiteY8" fmla="*/ 40706 h 43185"/>
                <a:gd name="connsiteX9" fmla="*/ 2478 w 1075945"/>
                <a:gd name="connsiteY9" fmla="*/ 38103 h 43185"/>
                <a:gd name="connsiteX10" fmla="*/ 2478 w 1075945"/>
                <a:gd name="connsiteY10" fmla="*/ 38103 h 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5945" h="43185">
                  <a:moveTo>
                    <a:pt x="2478" y="38103"/>
                  </a:moveTo>
                  <a:lnTo>
                    <a:pt x="1073278" y="3"/>
                  </a:lnTo>
                  <a:cubicBezTo>
                    <a:pt x="1074682" y="-61"/>
                    <a:pt x="1075875" y="1019"/>
                    <a:pt x="1075945" y="2416"/>
                  </a:cubicBezTo>
                  <a:cubicBezTo>
                    <a:pt x="1075945" y="2416"/>
                    <a:pt x="1075945" y="2479"/>
                    <a:pt x="1075945" y="2479"/>
                  </a:cubicBezTo>
                  <a:cubicBezTo>
                    <a:pt x="1075983" y="3876"/>
                    <a:pt x="1074872" y="5019"/>
                    <a:pt x="1073468" y="5083"/>
                  </a:cubicBezTo>
                  <a:cubicBezTo>
                    <a:pt x="1073468" y="5083"/>
                    <a:pt x="1073468" y="5083"/>
                    <a:pt x="1073468" y="5083"/>
                  </a:cubicBezTo>
                  <a:lnTo>
                    <a:pt x="2668" y="43183"/>
                  </a:lnTo>
                  <a:cubicBezTo>
                    <a:pt x="1265" y="43247"/>
                    <a:pt x="77" y="42167"/>
                    <a:pt x="1" y="40770"/>
                  </a:cubicBezTo>
                  <a:cubicBezTo>
                    <a:pt x="1" y="40770"/>
                    <a:pt x="1" y="40706"/>
                    <a:pt x="1" y="40706"/>
                  </a:cubicBezTo>
                  <a:cubicBezTo>
                    <a:pt x="-37" y="39310"/>
                    <a:pt x="1074" y="38166"/>
                    <a:pt x="2478" y="38103"/>
                  </a:cubicBezTo>
                  <a:cubicBezTo>
                    <a:pt x="2478" y="38103"/>
                    <a:pt x="2478" y="38103"/>
                    <a:pt x="2478" y="3810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A382FD91-E6F3-A447-A0C7-9E8143BC32EB}"/>
                </a:ext>
              </a:extLst>
            </p:cNvPr>
            <p:cNvSpPr/>
            <p:nvPr/>
          </p:nvSpPr>
          <p:spPr>
            <a:xfrm>
              <a:off x="10080711" y="6298781"/>
              <a:ext cx="111066" cy="559218"/>
            </a:xfrm>
            <a:custGeom>
              <a:avLst/>
              <a:gdLst>
                <a:gd name="connsiteX0" fmla="*/ 105860 w 111066"/>
                <a:gd name="connsiteY0" fmla="*/ 559218 h 559218"/>
                <a:gd name="connsiteX1" fmla="*/ 5 w 111066"/>
                <a:gd name="connsiteY1" fmla="*/ 2768 h 559218"/>
                <a:gd name="connsiteX2" fmla="*/ 2437 w 111066"/>
                <a:gd name="connsiteY2" fmla="*/ 5 h 559218"/>
                <a:gd name="connsiteX3" fmla="*/ 5085 w 111066"/>
                <a:gd name="connsiteY3" fmla="*/ 1815 h 559218"/>
                <a:gd name="connsiteX4" fmla="*/ 111067 w 111066"/>
                <a:gd name="connsiteY4" fmla="*/ 559218 h 5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6" h="559218">
                  <a:moveTo>
                    <a:pt x="105860" y="559218"/>
                  </a:moveTo>
                  <a:lnTo>
                    <a:pt x="5" y="2768"/>
                  </a:lnTo>
                  <a:cubicBezTo>
                    <a:pt x="-84" y="1332"/>
                    <a:pt x="1002" y="94"/>
                    <a:pt x="2437" y="5"/>
                  </a:cubicBezTo>
                  <a:cubicBezTo>
                    <a:pt x="3631" y="-71"/>
                    <a:pt x="4723" y="672"/>
                    <a:pt x="5085" y="1815"/>
                  </a:cubicBezTo>
                  <a:lnTo>
                    <a:pt x="111067" y="559218"/>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F3C62CBA-4110-B44D-84B0-5CDBE71AB159}"/>
                </a:ext>
              </a:extLst>
            </p:cNvPr>
            <p:cNvSpPr/>
            <p:nvPr/>
          </p:nvSpPr>
          <p:spPr>
            <a:xfrm>
              <a:off x="9645712" y="6798309"/>
              <a:ext cx="60481" cy="59690"/>
            </a:xfrm>
            <a:custGeom>
              <a:avLst/>
              <a:gdLst>
                <a:gd name="connsiteX0" fmla="*/ 53497 w 60481"/>
                <a:gd name="connsiteY0" fmla="*/ 59690 h 59690"/>
                <a:gd name="connsiteX1" fmla="*/ 538 w 60481"/>
                <a:gd name="connsiteY1" fmla="*/ 4191 h 59690"/>
                <a:gd name="connsiteX2" fmla="*/ 982 w 60481"/>
                <a:gd name="connsiteY2" fmla="*/ 571 h 59690"/>
                <a:gd name="connsiteX3" fmla="*/ 4221 w 60481"/>
                <a:gd name="connsiteY3" fmla="*/ 571 h 59690"/>
                <a:gd name="connsiteX4" fmla="*/ 60482 w 60481"/>
                <a:gd name="connsiteY4" fmla="*/ 59627 h 59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1" h="59690">
                  <a:moveTo>
                    <a:pt x="53497" y="59690"/>
                  </a:moveTo>
                  <a:lnTo>
                    <a:pt x="538" y="4191"/>
                  </a:lnTo>
                  <a:cubicBezTo>
                    <a:pt x="-326" y="3048"/>
                    <a:pt x="-129" y="1461"/>
                    <a:pt x="982" y="571"/>
                  </a:cubicBezTo>
                  <a:cubicBezTo>
                    <a:pt x="1929" y="-190"/>
                    <a:pt x="3275" y="-190"/>
                    <a:pt x="4221" y="571"/>
                  </a:cubicBezTo>
                  <a:lnTo>
                    <a:pt x="60482" y="59627"/>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6B8C2119-C38F-4343-95CF-701B0A8CF3F7}"/>
                </a:ext>
              </a:extLst>
            </p:cNvPr>
            <p:cNvSpPr/>
            <p:nvPr/>
          </p:nvSpPr>
          <p:spPr>
            <a:xfrm>
              <a:off x="9457913" y="3563762"/>
              <a:ext cx="478462" cy="280716"/>
            </a:xfrm>
            <a:custGeom>
              <a:avLst/>
              <a:gdLst>
                <a:gd name="connsiteX0" fmla="*/ 1202 w 478462"/>
                <a:gd name="connsiteY0" fmla="*/ 275891 h 280716"/>
                <a:gd name="connsiteX1" fmla="*/ 474531 w 478462"/>
                <a:gd name="connsiteY1" fmla="*/ 365 h 280716"/>
                <a:gd name="connsiteX2" fmla="*/ 478087 w 478462"/>
                <a:gd name="connsiteY2" fmla="*/ 1254 h 280716"/>
                <a:gd name="connsiteX3" fmla="*/ 477211 w 478462"/>
                <a:gd name="connsiteY3" fmla="*/ 4829 h 280716"/>
                <a:gd name="connsiteX4" fmla="*/ 477135 w 478462"/>
                <a:gd name="connsiteY4" fmla="*/ 4874 h 280716"/>
                <a:gd name="connsiteX5" fmla="*/ 3805 w 478462"/>
                <a:gd name="connsiteY5" fmla="*/ 280400 h 280716"/>
                <a:gd name="connsiteX6" fmla="*/ 357 w 478462"/>
                <a:gd name="connsiteY6" fmla="*/ 279403 h 280716"/>
                <a:gd name="connsiteX7" fmla="*/ 313 w 478462"/>
                <a:gd name="connsiteY7" fmla="*/ 279321 h 280716"/>
                <a:gd name="connsiteX8" fmla="*/ 1202 w 478462"/>
                <a:gd name="connsiteY8" fmla="*/ 275891 h 2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462" h="280716">
                  <a:moveTo>
                    <a:pt x="1202" y="275891"/>
                  </a:moveTo>
                  <a:lnTo>
                    <a:pt x="474531" y="365"/>
                  </a:lnTo>
                  <a:cubicBezTo>
                    <a:pt x="475756" y="-365"/>
                    <a:pt x="477344" y="35"/>
                    <a:pt x="478087" y="1254"/>
                  </a:cubicBezTo>
                  <a:cubicBezTo>
                    <a:pt x="478830" y="2486"/>
                    <a:pt x="478436" y="4086"/>
                    <a:pt x="477211" y="4829"/>
                  </a:cubicBezTo>
                  <a:cubicBezTo>
                    <a:pt x="477185" y="4848"/>
                    <a:pt x="477160" y="4861"/>
                    <a:pt x="477135" y="4874"/>
                  </a:cubicBezTo>
                  <a:lnTo>
                    <a:pt x="3805" y="280400"/>
                  </a:lnTo>
                  <a:cubicBezTo>
                    <a:pt x="2574" y="281080"/>
                    <a:pt x="1031" y="280629"/>
                    <a:pt x="357" y="279403"/>
                  </a:cubicBezTo>
                  <a:cubicBezTo>
                    <a:pt x="338" y="279372"/>
                    <a:pt x="326" y="279346"/>
                    <a:pt x="313" y="279321"/>
                  </a:cubicBezTo>
                  <a:cubicBezTo>
                    <a:pt x="-335" y="278120"/>
                    <a:pt x="52" y="276628"/>
                    <a:pt x="1202" y="2758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A7B0BC67-FCCF-5748-A18D-BDCB2C9A2BB7}"/>
                </a:ext>
              </a:extLst>
            </p:cNvPr>
            <p:cNvSpPr/>
            <p:nvPr/>
          </p:nvSpPr>
          <p:spPr>
            <a:xfrm>
              <a:off x="9645291" y="6298380"/>
              <a:ext cx="440471" cy="505016"/>
            </a:xfrm>
            <a:custGeom>
              <a:avLst/>
              <a:gdLst>
                <a:gd name="connsiteX0" fmla="*/ 895 w 440471"/>
                <a:gd name="connsiteY0" fmla="*/ 500628 h 505016"/>
                <a:gd name="connsiteX1" fmla="*/ 435997 w 440471"/>
                <a:gd name="connsiteY1" fmla="*/ 819 h 505016"/>
                <a:gd name="connsiteX2" fmla="*/ 439496 w 440471"/>
                <a:gd name="connsiteY2" fmla="*/ 635 h 505016"/>
                <a:gd name="connsiteX3" fmla="*/ 439680 w 440471"/>
                <a:gd name="connsiteY3" fmla="*/ 819 h 505016"/>
                <a:gd name="connsiteX4" fmla="*/ 439776 w 440471"/>
                <a:gd name="connsiteY4" fmla="*/ 4407 h 505016"/>
                <a:gd name="connsiteX5" fmla="*/ 439680 w 440471"/>
                <a:gd name="connsiteY5" fmla="*/ 4502 h 505016"/>
                <a:gd name="connsiteX6" fmla="*/ 4578 w 440471"/>
                <a:gd name="connsiteY6" fmla="*/ 504120 h 505016"/>
                <a:gd name="connsiteX7" fmla="*/ 895 w 440471"/>
                <a:gd name="connsiteY7" fmla="*/ 504375 h 505016"/>
                <a:gd name="connsiteX8" fmla="*/ 641 w 440471"/>
                <a:gd name="connsiteY8" fmla="*/ 500691 h 5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71" h="505016">
                  <a:moveTo>
                    <a:pt x="895" y="500628"/>
                  </a:moveTo>
                  <a:lnTo>
                    <a:pt x="435997" y="819"/>
                  </a:lnTo>
                  <a:cubicBezTo>
                    <a:pt x="436912" y="-197"/>
                    <a:pt x="438480" y="-279"/>
                    <a:pt x="439496" y="635"/>
                  </a:cubicBezTo>
                  <a:cubicBezTo>
                    <a:pt x="439560" y="692"/>
                    <a:pt x="439623" y="756"/>
                    <a:pt x="439680" y="819"/>
                  </a:cubicBezTo>
                  <a:cubicBezTo>
                    <a:pt x="440696" y="1784"/>
                    <a:pt x="440741" y="3391"/>
                    <a:pt x="439776" y="4407"/>
                  </a:cubicBezTo>
                  <a:cubicBezTo>
                    <a:pt x="439744" y="4439"/>
                    <a:pt x="439712" y="4471"/>
                    <a:pt x="439680" y="4502"/>
                  </a:cubicBezTo>
                  <a:lnTo>
                    <a:pt x="4578" y="504120"/>
                  </a:lnTo>
                  <a:cubicBezTo>
                    <a:pt x="3632" y="505200"/>
                    <a:pt x="1981" y="505326"/>
                    <a:pt x="895" y="504375"/>
                  </a:cubicBezTo>
                  <a:cubicBezTo>
                    <a:pt x="-191" y="503422"/>
                    <a:pt x="-305" y="501771"/>
                    <a:pt x="641" y="5006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FF1D6E4A-F663-ED40-BE82-F8371E5E9D8E}"/>
                </a:ext>
              </a:extLst>
            </p:cNvPr>
            <p:cNvSpPr/>
            <p:nvPr/>
          </p:nvSpPr>
          <p:spPr>
            <a:xfrm>
              <a:off x="10044718" y="2527232"/>
              <a:ext cx="144729" cy="144783"/>
            </a:xfrm>
            <a:custGeom>
              <a:avLst/>
              <a:gdLst>
                <a:gd name="connsiteX0" fmla="*/ 25712 w 144729"/>
                <a:gd name="connsiteY0" fmla="*/ 127766 h 144783"/>
                <a:gd name="connsiteX1" fmla="*/ 127712 w 144729"/>
                <a:gd name="connsiteY1" fmla="*/ 119022 h 144783"/>
                <a:gd name="connsiteX2" fmla="*/ 118968 w 144729"/>
                <a:gd name="connsiteY2" fmla="*/ 17016 h 144783"/>
                <a:gd name="connsiteX3" fmla="*/ 16968 w 144729"/>
                <a:gd name="connsiteY3" fmla="*/ 25766 h 144783"/>
                <a:gd name="connsiteX4" fmla="*/ 16949 w 144729"/>
                <a:gd name="connsiteY4" fmla="*/ 25785 h 144783"/>
                <a:gd name="connsiteX5" fmla="*/ 25712 w 144729"/>
                <a:gd name="connsiteY5" fmla="*/ 127766 h 144783"/>
                <a:gd name="connsiteX6" fmla="*/ 115627 w 144729"/>
                <a:gd name="connsiteY6" fmla="*/ 20895 h 144783"/>
                <a:gd name="connsiteX7" fmla="*/ 123756 w 144729"/>
                <a:gd name="connsiteY7" fmla="*/ 115650 h 144783"/>
                <a:gd name="connsiteX8" fmla="*/ 29001 w 144729"/>
                <a:gd name="connsiteY8" fmla="*/ 123778 h 144783"/>
                <a:gd name="connsiteX9" fmla="*/ 20822 w 144729"/>
                <a:gd name="connsiteY9" fmla="*/ 29087 h 144783"/>
                <a:gd name="connsiteX10" fmla="*/ 115627 w 144729"/>
                <a:gd name="connsiteY10" fmla="*/ 20895 h 14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729" h="144783">
                  <a:moveTo>
                    <a:pt x="25712" y="127766"/>
                  </a:moveTo>
                  <a:cubicBezTo>
                    <a:pt x="56293" y="153515"/>
                    <a:pt x="101962" y="149604"/>
                    <a:pt x="127712" y="119022"/>
                  </a:cubicBezTo>
                  <a:cubicBezTo>
                    <a:pt x="153461" y="88440"/>
                    <a:pt x="149549" y="42771"/>
                    <a:pt x="118968" y="17016"/>
                  </a:cubicBezTo>
                  <a:cubicBezTo>
                    <a:pt x="88386" y="-8734"/>
                    <a:pt x="42717" y="-4816"/>
                    <a:pt x="16968" y="25766"/>
                  </a:cubicBezTo>
                  <a:cubicBezTo>
                    <a:pt x="16961" y="25772"/>
                    <a:pt x="16955" y="25779"/>
                    <a:pt x="16949" y="25785"/>
                  </a:cubicBezTo>
                  <a:cubicBezTo>
                    <a:pt x="-8712" y="56392"/>
                    <a:pt x="-4794" y="101985"/>
                    <a:pt x="25712" y="127766"/>
                  </a:cubicBezTo>
                  <a:close/>
                  <a:moveTo>
                    <a:pt x="115627" y="20895"/>
                  </a:moveTo>
                  <a:cubicBezTo>
                    <a:pt x="144037" y="44816"/>
                    <a:pt x="147676" y="87240"/>
                    <a:pt x="123756" y="115650"/>
                  </a:cubicBezTo>
                  <a:cubicBezTo>
                    <a:pt x="99835" y="144060"/>
                    <a:pt x="57411" y="147698"/>
                    <a:pt x="29001" y="123778"/>
                  </a:cubicBezTo>
                  <a:cubicBezTo>
                    <a:pt x="616" y="99877"/>
                    <a:pt x="-3041" y="57503"/>
                    <a:pt x="20822" y="29087"/>
                  </a:cubicBezTo>
                  <a:cubicBezTo>
                    <a:pt x="44749" y="658"/>
                    <a:pt x="87180" y="-3012"/>
                    <a:pt x="115627" y="2089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C22CE4F2-D5EC-5E45-BEC4-0A8928417047}"/>
                </a:ext>
              </a:extLst>
            </p:cNvPr>
            <p:cNvSpPr/>
            <p:nvPr/>
          </p:nvSpPr>
          <p:spPr>
            <a:xfrm>
              <a:off x="10034366" y="2516991"/>
              <a:ext cx="165102" cy="165103"/>
            </a:xfrm>
            <a:custGeom>
              <a:avLst/>
              <a:gdLst>
                <a:gd name="connsiteX0" fmla="*/ 29523 w 165102"/>
                <a:gd name="connsiteY0" fmla="*/ 145818 h 165103"/>
                <a:gd name="connsiteX1" fmla="*/ 145817 w 165102"/>
                <a:gd name="connsiteY1" fmla="*/ 135581 h 165103"/>
                <a:gd name="connsiteX2" fmla="*/ 135581 w 165102"/>
                <a:gd name="connsiteY2" fmla="*/ 19288 h 165103"/>
                <a:gd name="connsiteX3" fmla="*/ 19427 w 165102"/>
                <a:gd name="connsiteY3" fmla="*/ 29359 h 165103"/>
                <a:gd name="connsiteX4" fmla="*/ 29358 w 165102"/>
                <a:gd name="connsiteY4" fmla="*/ 145678 h 165103"/>
                <a:gd name="connsiteX5" fmla="*/ 29523 w 165102"/>
                <a:gd name="connsiteY5" fmla="*/ 145818 h 165103"/>
                <a:gd name="connsiteX6" fmla="*/ 134235 w 165102"/>
                <a:gd name="connsiteY6" fmla="*/ 21358 h 165103"/>
                <a:gd name="connsiteX7" fmla="*/ 143836 w 165102"/>
                <a:gd name="connsiteY7" fmla="*/ 134102 h 165103"/>
                <a:gd name="connsiteX8" fmla="*/ 31092 w 165102"/>
                <a:gd name="connsiteY8" fmla="*/ 143703 h 165103"/>
                <a:gd name="connsiteX9" fmla="*/ 21395 w 165102"/>
                <a:gd name="connsiteY9" fmla="*/ 31073 h 165103"/>
                <a:gd name="connsiteX10" fmla="*/ 134235 w 165102"/>
                <a:gd name="connsiteY10" fmla="*/ 21358 h 16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2" h="165103">
                  <a:moveTo>
                    <a:pt x="29523" y="145818"/>
                  </a:moveTo>
                  <a:cubicBezTo>
                    <a:pt x="64461" y="175104"/>
                    <a:pt x="116531" y="170519"/>
                    <a:pt x="145817" y="135581"/>
                  </a:cubicBezTo>
                  <a:cubicBezTo>
                    <a:pt x="175103" y="100644"/>
                    <a:pt x="170518" y="48574"/>
                    <a:pt x="135581" y="19288"/>
                  </a:cubicBezTo>
                  <a:cubicBezTo>
                    <a:pt x="100707" y="-9948"/>
                    <a:pt x="48751" y="-5439"/>
                    <a:pt x="19427" y="29359"/>
                  </a:cubicBezTo>
                  <a:cubicBezTo>
                    <a:pt x="-9955" y="64220"/>
                    <a:pt x="-5503" y="116303"/>
                    <a:pt x="29358" y="145678"/>
                  </a:cubicBezTo>
                  <a:cubicBezTo>
                    <a:pt x="29415" y="145723"/>
                    <a:pt x="29466" y="145773"/>
                    <a:pt x="29523" y="145818"/>
                  </a:cubicBezTo>
                  <a:close/>
                  <a:moveTo>
                    <a:pt x="134235" y="21358"/>
                  </a:moveTo>
                  <a:cubicBezTo>
                    <a:pt x="168017" y="49837"/>
                    <a:pt x="172316" y="100314"/>
                    <a:pt x="143836" y="134102"/>
                  </a:cubicBezTo>
                  <a:cubicBezTo>
                    <a:pt x="115356" y="167884"/>
                    <a:pt x="64874" y="172183"/>
                    <a:pt x="31092" y="143703"/>
                  </a:cubicBezTo>
                  <a:cubicBezTo>
                    <a:pt x="-2646" y="115255"/>
                    <a:pt x="-6983" y="64868"/>
                    <a:pt x="21395" y="31073"/>
                  </a:cubicBezTo>
                  <a:cubicBezTo>
                    <a:pt x="49888" y="-2741"/>
                    <a:pt x="100383" y="-7090"/>
                    <a:pt x="134235" y="2135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8E068A94-FB33-BA44-8D8F-58B9CF096B12}"/>
                </a:ext>
              </a:extLst>
            </p:cNvPr>
            <p:cNvSpPr/>
            <p:nvPr/>
          </p:nvSpPr>
          <p:spPr>
            <a:xfrm>
              <a:off x="10086710" y="2568984"/>
              <a:ext cx="60680" cy="60706"/>
            </a:xfrm>
            <a:custGeom>
              <a:avLst/>
              <a:gdLst>
                <a:gd name="connsiteX0" fmla="*/ 10770 w 60680"/>
                <a:gd name="connsiteY0" fmla="*/ 53565 h 60706"/>
                <a:gd name="connsiteX1" fmla="*/ 53538 w 60680"/>
                <a:gd name="connsiteY1" fmla="*/ 49914 h 60706"/>
                <a:gd name="connsiteX2" fmla="*/ 49886 w 60680"/>
                <a:gd name="connsiteY2" fmla="*/ 7140 h 60706"/>
                <a:gd name="connsiteX3" fmla="*/ 7119 w 60680"/>
                <a:gd name="connsiteY3" fmla="*/ 10798 h 60706"/>
                <a:gd name="connsiteX4" fmla="*/ 7087 w 60680"/>
                <a:gd name="connsiteY4" fmla="*/ 10830 h 60706"/>
                <a:gd name="connsiteX5" fmla="*/ 10770 w 60680"/>
                <a:gd name="connsiteY5" fmla="*/ 53565 h 60706"/>
                <a:gd name="connsiteX6" fmla="*/ 48235 w 60680"/>
                <a:gd name="connsiteY6" fmla="*/ 9115 h 60706"/>
                <a:gd name="connsiteX7" fmla="*/ 51671 w 60680"/>
                <a:gd name="connsiteY7" fmla="*/ 48301 h 60706"/>
                <a:gd name="connsiteX8" fmla="*/ 12485 w 60680"/>
                <a:gd name="connsiteY8" fmla="*/ 51730 h 60706"/>
                <a:gd name="connsiteX9" fmla="*/ 9049 w 60680"/>
                <a:gd name="connsiteY9" fmla="*/ 12551 h 60706"/>
                <a:gd name="connsiteX10" fmla="*/ 9056 w 60680"/>
                <a:gd name="connsiteY10" fmla="*/ 12544 h 60706"/>
                <a:gd name="connsiteX11" fmla="*/ 48235 w 60680"/>
                <a:gd name="connsiteY11" fmla="*/ 9115 h 6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80" h="60706">
                  <a:moveTo>
                    <a:pt x="10770" y="53565"/>
                  </a:moveTo>
                  <a:cubicBezTo>
                    <a:pt x="23591" y="64367"/>
                    <a:pt x="42736" y="62728"/>
                    <a:pt x="53538" y="49914"/>
                  </a:cubicBezTo>
                  <a:cubicBezTo>
                    <a:pt x="64339" y="37094"/>
                    <a:pt x="62707" y="17942"/>
                    <a:pt x="49886" y="7140"/>
                  </a:cubicBezTo>
                  <a:cubicBezTo>
                    <a:pt x="37066" y="-3661"/>
                    <a:pt x="17920" y="-2023"/>
                    <a:pt x="7119" y="10798"/>
                  </a:cubicBezTo>
                  <a:cubicBezTo>
                    <a:pt x="7106" y="10804"/>
                    <a:pt x="7094" y="10817"/>
                    <a:pt x="7087" y="10830"/>
                  </a:cubicBezTo>
                  <a:cubicBezTo>
                    <a:pt x="-3651" y="23663"/>
                    <a:pt x="-2000" y="42758"/>
                    <a:pt x="10770" y="53565"/>
                  </a:cubicBezTo>
                  <a:close/>
                  <a:moveTo>
                    <a:pt x="48235" y="9115"/>
                  </a:moveTo>
                  <a:cubicBezTo>
                    <a:pt x="60002" y="18990"/>
                    <a:pt x="61539" y="36528"/>
                    <a:pt x="51671" y="48301"/>
                  </a:cubicBezTo>
                  <a:cubicBezTo>
                    <a:pt x="41796" y="60068"/>
                    <a:pt x="24251" y="61604"/>
                    <a:pt x="12485" y="51730"/>
                  </a:cubicBezTo>
                  <a:cubicBezTo>
                    <a:pt x="718" y="41862"/>
                    <a:pt x="-818" y="24317"/>
                    <a:pt x="9049" y="12551"/>
                  </a:cubicBezTo>
                  <a:cubicBezTo>
                    <a:pt x="9056" y="12544"/>
                    <a:pt x="9056" y="12544"/>
                    <a:pt x="9056" y="12544"/>
                  </a:cubicBezTo>
                  <a:cubicBezTo>
                    <a:pt x="18962" y="848"/>
                    <a:pt x="36443" y="-683"/>
                    <a:pt x="48235" y="91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962F5EA3-73DA-6C4D-B6CB-E30FFFA13AA8}"/>
                </a:ext>
              </a:extLst>
            </p:cNvPr>
            <p:cNvSpPr/>
            <p:nvPr/>
          </p:nvSpPr>
          <p:spPr>
            <a:xfrm>
              <a:off x="10191081" y="5307396"/>
              <a:ext cx="85575" cy="85597"/>
            </a:xfrm>
            <a:custGeom>
              <a:avLst/>
              <a:gdLst>
                <a:gd name="connsiteX0" fmla="*/ 15239 w 85575"/>
                <a:gd name="connsiteY0" fmla="*/ 75563 h 85597"/>
                <a:gd name="connsiteX1" fmla="*/ 75539 w 85575"/>
                <a:gd name="connsiteY1" fmla="*/ 70337 h 85597"/>
                <a:gd name="connsiteX2" fmla="*/ 70312 w 85575"/>
                <a:gd name="connsiteY2" fmla="*/ 10037 h 85597"/>
                <a:gd name="connsiteX3" fmla="*/ 10032 w 85575"/>
                <a:gd name="connsiteY3" fmla="*/ 15238 h 85597"/>
                <a:gd name="connsiteX4" fmla="*/ 15239 w 85575"/>
                <a:gd name="connsiteY4" fmla="*/ 75563 h 85597"/>
                <a:gd name="connsiteX5" fmla="*/ 66928 w 85575"/>
                <a:gd name="connsiteY5" fmla="*/ 13904 h 85597"/>
                <a:gd name="connsiteX6" fmla="*/ 71557 w 85575"/>
                <a:gd name="connsiteY6" fmla="*/ 67047 h 85597"/>
                <a:gd name="connsiteX7" fmla="*/ 18414 w 85575"/>
                <a:gd name="connsiteY7" fmla="*/ 71670 h 85597"/>
                <a:gd name="connsiteX8" fmla="*/ 13778 w 85575"/>
                <a:gd name="connsiteY8" fmla="*/ 18539 h 85597"/>
                <a:gd name="connsiteX9" fmla="*/ 66928 w 85575"/>
                <a:gd name="connsiteY9" fmla="*/ 13904 h 8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75" h="85597">
                  <a:moveTo>
                    <a:pt x="15239" y="75563"/>
                  </a:moveTo>
                  <a:cubicBezTo>
                    <a:pt x="33336" y="90771"/>
                    <a:pt x="60330" y="88428"/>
                    <a:pt x="75539" y="70337"/>
                  </a:cubicBezTo>
                  <a:cubicBezTo>
                    <a:pt x="90747" y="52239"/>
                    <a:pt x="88410" y="25245"/>
                    <a:pt x="70312" y="10037"/>
                  </a:cubicBezTo>
                  <a:cubicBezTo>
                    <a:pt x="52228" y="-5165"/>
                    <a:pt x="25246" y="-2835"/>
                    <a:pt x="10032" y="15238"/>
                  </a:cubicBezTo>
                  <a:cubicBezTo>
                    <a:pt x="-5164" y="33341"/>
                    <a:pt x="-2833" y="60329"/>
                    <a:pt x="15239" y="75563"/>
                  </a:cubicBezTo>
                  <a:close/>
                  <a:moveTo>
                    <a:pt x="66928" y="13904"/>
                  </a:moveTo>
                  <a:cubicBezTo>
                    <a:pt x="82879" y="27302"/>
                    <a:pt x="84949" y="51096"/>
                    <a:pt x="71557" y="67047"/>
                  </a:cubicBezTo>
                  <a:cubicBezTo>
                    <a:pt x="58159" y="82998"/>
                    <a:pt x="34365" y="85068"/>
                    <a:pt x="18414" y="71670"/>
                  </a:cubicBezTo>
                  <a:cubicBezTo>
                    <a:pt x="2463" y="58278"/>
                    <a:pt x="386" y="34491"/>
                    <a:pt x="13778" y="18539"/>
                  </a:cubicBezTo>
                  <a:cubicBezTo>
                    <a:pt x="27278" y="2779"/>
                    <a:pt x="50907" y="715"/>
                    <a:pt x="66928" y="139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846807EA-A745-744C-840E-719F530BE8C0}"/>
                </a:ext>
              </a:extLst>
            </p:cNvPr>
            <p:cNvSpPr/>
            <p:nvPr/>
          </p:nvSpPr>
          <p:spPr>
            <a:xfrm>
              <a:off x="10185697" y="5301966"/>
              <a:ext cx="96368" cy="96393"/>
            </a:xfrm>
            <a:custGeom>
              <a:avLst/>
              <a:gdLst>
                <a:gd name="connsiteX0" fmla="*/ 17194 w 96368"/>
                <a:gd name="connsiteY0" fmla="*/ 85119 h 96393"/>
                <a:gd name="connsiteX1" fmla="*/ 85094 w 96368"/>
                <a:gd name="connsiteY1" fmla="*/ 79175 h 96393"/>
                <a:gd name="connsiteX2" fmla="*/ 79151 w 96368"/>
                <a:gd name="connsiteY2" fmla="*/ 11275 h 96393"/>
                <a:gd name="connsiteX3" fmla="*/ 11288 w 96368"/>
                <a:gd name="connsiteY3" fmla="*/ 17174 h 96393"/>
                <a:gd name="connsiteX4" fmla="*/ 17194 w 96368"/>
                <a:gd name="connsiteY4" fmla="*/ 85119 h 96393"/>
                <a:gd name="connsiteX5" fmla="*/ 77582 w 96368"/>
                <a:gd name="connsiteY5" fmla="*/ 13300 h 96393"/>
                <a:gd name="connsiteX6" fmla="*/ 83113 w 96368"/>
                <a:gd name="connsiteY6" fmla="*/ 77633 h 96393"/>
                <a:gd name="connsiteX7" fmla="*/ 18781 w 96368"/>
                <a:gd name="connsiteY7" fmla="*/ 83163 h 96393"/>
                <a:gd name="connsiteX8" fmla="*/ 13250 w 96368"/>
                <a:gd name="connsiteY8" fmla="*/ 18831 h 96393"/>
                <a:gd name="connsiteX9" fmla="*/ 13257 w 96368"/>
                <a:gd name="connsiteY9" fmla="*/ 18825 h 96393"/>
                <a:gd name="connsiteX10" fmla="*/ 77582 w 96368"/>
                <a:gd name="connsiteY10" fmla="*/ 13300 h 9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68" h="96393">
                  <a:moveTo>
                    <a:pt x="17194" y="85119"/>
                  </a:moveTo>
                  <a:cubicBezTo>
                    <a:pt x="37584" y="102226"/>
                    <a:pt x="67987" y="99565"/>
                    <a:pt x="85094" y="79175"/>
                  </a:cubicBezTo>
                  <a:cubicBezTo>
                    <a:pt x="102201" y="58786"/>
                    <a:pt x="99541" y="28382"/>
                    <a:pt x="79151" y="11275"/>
                  </a:cubicBezTo>
                  <a:cubicBezTo>
                    <a:pt x="58780" y="-5819"/>
                    <a:pt x="28408" y="-3178"/>
                    <a:pt x="11288" y="17174"/>
                  </a:cubicBezTo>
                  <a:cubicBezTo>
                    <a:pt x="-5825" y="37576"/>
                    <a:pt x="-3183" y="67980"/>
                    <a:pt x="17194" y="85119"/>
                  </a:cubicBezTo>
                  <a:close/>
                  <a:moveTo>
                    <a:pt x="77582" y="13300"/>
                  </a:moveTo>
                  <a:cubicBezTo>
                    <a:pt x="96874" y="29537"/>
                    <a:pt x="99350" y="58341"/>
                    <a:pt x="83113" y="77633"/>
                  </a:cubicBezTo>
                  <a:cubicBezTo>
                    <a:pt x="66876" y="96924"/>
                    <a:pt x="38072" y="99400"/>
                    <a:pt x="18781" y="83163"/>
                  </a:cubicBezTo>
                  <a:cubicBezTo>
                    <a:pt x="-510" y="66926"/>
                    <a:pt x="-2986" y="38123"/>
                    <a:pt x="13250" y="18831"/>
                  </a:cubicBezTo>
                  <a:cubicBezTo>
                    <a:pt x="13250" y="18831"/>
                    <a:pt x="13257" y="18825"/>
                    <a:pt x="13257" y="18825"/>
                  </a:cubicBezTo>
                  <a:cubicBezTo>
                    <a:pt x="29494" y="-460"/>
                    <a:pt x="58291" y="-2937"/>
                    <a:pt x="77582" y="1330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CCFD6679-E713-D54F-BE07-3E7D0226DCE0}"/>
                </a:ext>
              </a:extLst>
            </p:cNvPr>
            <p:cNvSpPr/>
            <p:nvPr/>
          </p:nvSpPr>
          <p:spPr>
            <a:xfrm>
              <a:off x="10215856" y="5332156"/>
              <a:ext cx="36068" cy="36069"/>
            </a:xfrm>
            <a:custGeom>
              <a:avLst/>
              <a:gdLst>
                <a:gd name="connsiteX0" fmla="*/ 6402 w 36068"/>
                <a:gd name="connsiteY0" fmla="*/ 31815 h 36069"/>
                <a:gd name="connsiteX1" fmla="*/ 31815 w 36068"/>
                <a:gd name="connsiteY1" fmla="*/ 29669 h 36069"/>
                <a:gd name="connsiteX2" fmla="*/ 29669 w 36068"/>
                <a:gd name="connsiteY2" fmla="*/ 4256 h 36069"/>
                <a:gd name="connsiteX3" fmla="*/ 4256 w 36068"/>
                <a:gd name="connsiteY3" fmla="*/ 6403 h 36069"/>
                <a:gd name="connsiteX4" fmla="*/ 4244 w 36068"/>
                <a:gd name="connsiteY4" fmla="*/ 6415 h 36069"/>
                <a:gd name="connsiteX5" fmla="*/ 6402 w 36068"/>
                <a:gd name="connsiteY5" fmla="*/ 31815 h 36069"/>
                <a:gd name="connsiteX6" fmla="*/ 27992 w 36068"/>
                <a:gd name="connsiteY6" fmla="*/ 6415 h 36069"/>
                <a:gd name="connsiteX7" fmla="*/ 29878 w 36068"/>
                <a:gd name="connsiteY7" fmla="*/ 28247 h 36069"/>
                <a:gd name="connsiteX8" fmla="*/ 8053 w 36068"/>
                <a:gd name="connsiteY8" fmla="*/ 30132 h 36069"/>
                <a:gd name="connsiteX9" fmla="*/ 6148 w 36068"/>
                <a:gd name="connsiteY9" fmla="*/ 8320 h 36069"/>
                <a:gd name="connsiteX10" fmla="*/ 27992 w 36068"/>
                <a:gd name="connsiteY10" fmla="*/ 6161 h 3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68" h="36069">
                  <a:moveTo>
                    <a:pt x="6402" y="31815"/>
                  </a:moveTo>
                  <a:cubicBezTo>
                    <a:pt x="14016" y="38241"/>
                    <a:pt x="25389" y="37276"/>
                    <a:pt x="31815" y="29669"/>
                  </a:cubicBezTo>
                  <a:cubicBezTo>
                    <a:pt x="38241" y="22055"/>
                    <a:pt x="37276" y="10676"/>
                    <a:pt x="29669" y="4256"/>
                  </a:cubicBezTo>
                  <a:cubicBezTo>
                    <a:pt x="22055" y="-2170"/>
                    <a:pt x="10676" y="-1211"/>
                    <a:pt x="4256" y="6403"/>
                  </a:cubicBezTo>
                  <a:cubicBezTo>
                    <a:pt x="4250" y="6409"/>
                    <a:pt x="4250" y="6409"/>
                    <a:pt x="4244" y="6415"/>
                  </a:cubicBezTo>
                  <a:cubicBezTo>
                    <a:pt x="-2170" y="14029"/>
                    <a:pt x="-1205" y="25395"/>
                    <a:pt x="6402" y="31815"/>
                  </a:cubicBezTo>
                  <a:close/>
                  <a:moveTo>
                    <a:pt x="27992" y="6415"/>
                  </a:moveTo>
                  <a:cubicBezTo>
                    <a:pt x="34546" y="11920"/>
                    <a:pt x="35390" y="21693"/>
                    <a:pt x="29878" y="28247"/>
                  </a:cubicBezTo>
                  <a:cubicBezTo>
                    <a:pt x="24373" y="34793"/>
                    <a:pt x="14600" y="35638"/>
                    <a:pt x="8053" y="30132"/>
                  </a:cubicBezTo>
                  <a:cubicBezTo>
                    <a:pt x="1507" y="24633"/>
                    <a:pt x="656" y="14873"/>
                    <a:pt x="6148" y="8320"/>
                  </a:cubicBezTo>
                  <a:cubicBezTo>
                    <a:pt x="11597" y="1710"/>
                    <a:pt x="21356" y="745"/>
                    <a:pt x="27992" y="616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B01D34C4-F14E-154B-8338-F23A35049E1D}"/>
                </a:ext>
              </a:extLst>
            </p:cNvPr>
            <p:cNvSpPr/>
            <p:nvPr/>
          </p:nvSpPr>
          <p:spPr>
            <a:xfrm>
              <a:off x="10751096" y="3244246"/>
              <a:ext cx="80343" cy="80394"/>
            </a:xfrm>
            <a:custGeom>
              <a:avLst/>
              <a:gdLst>
                <a:gd name="connsiteX0" fmla="*/ 14278 w 80343"/>
                <a:gd name="connsiteY0" fmla="*/ 70962 h 80394"/>
                <a:gd name="connsiteX1" fmla="*/ 70913 w 80343"/>
                <a:gd name="connsiteY1" fmla="*/ 66066 h 80394"/>
                <a:gd name="connsiteX2" fmla="*/ 66017 w 80343"/>
                <a:gd name="connsiteY2" fmla="*/ 9430 h 80394"/>
                <a:gd name="connsiteX3" fmla="*/ 9388 w 80343"/>
                <a:gd name="connsiteY3" fmla="*/ 14320 h 80394"/>
                <a:gd name="connsiteX4" fmla="*/ 14278 w 80343"/>
                <a:gd name="connsiteY4" fmla="*/ 70962 h 80394"/>
                <a:gd name="connsiteX5" fmla="*/ 62728 w 80343"/>
                <a:gd name="connsiteY5" fmla="*/ 13304 h 80394"/>
                <a:gd name="connsiteX6" fmla="*/ 67052 w 80343"/>
                <a:gd name="connsiteY6" fmla="*/ 62777 h 80394"/>
                <a:gd name="connsiteX7" fmla="*/ 17579 w 80343"/>
                <a:gd name="connsiteY7" fmla="*/ 67101 h 80394"/>
                <a:gd name="connsiteX8" fmla="*/ 13255 w 80343"/>
                <a:gd name="connsiteY8" fmla="*/ 17628 h 80394"/>
                <a:gd name="connsiteX9" fmla="*/ 13261 w 80343"/>
                <a:gd name="connsiteY9" fmla="*/ 17622 h 80394"/>
                <a:gd name="connsiteX10" fmla="*/ 62728 w 80343"/>
                <a:gd name="connsiteY10" fmla="*/ 13304 h 8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343" h="80394">
                  <a:moveTo>
                    <a:pt x="14278" y="70962"/>
                  </a:moveTo>
                  <a:cubicBezTo>
                    <a:pt x="31270" y="85249"/>
                    <a:pt x="56625" y="83058"/>
                    <a:pt x="70913" y="66066"/>
                  </a:cubicBezTo>
                  <a:cubicBezTo>
                    <a:pt x="85200" y="49073"/>
                    <a:pt x="83004" y="23718"/>
                    <a:pt x="66017" y="9430"/>
                  </a:cubicBezTo>
                  <a:cubicBezTo>
                    <a:pt x="49025" y="-4851"/>
                    <a:pt x="23675" y="-2667"/>
                    <a:pt x="9388" y="14320"/>
                  </a:cubicBezTo>
                  <a:cubicBezTo>
                    <a:pt x="-4836" y="31331"/>
                    <a:pt x="-2652" y="56636"/>
                    <a:pt x="14278" y="70962"/>
                  </a:cubicBezTo>
                  <a:close/>
                  <a:moveTo>
                    <a:pt x="62728" y="13304"/>
                  </a:moveTo>
                  <a:cubicBezTo>
                    <a:pt x="77587" y="25769"/>
                    <a:pt x="79517" y="47918"/>
                    <a:pt x="67052" y="62777"/>
                  </a:cubicBezTo>
                  <a:cubicBezTo>
                    <a:pt x="54587" y="77629"/>
                    <a:pt x="32438" y="79566"/>
                    <a:pt x="17579" y="67101"/>
                  </a:cubicBezTo>
                  <a:cubicBezTo>
                    <a:pt x="2727" y="54636"/>
                    <a:pt x="790" y="32487"/>
                    <a:pt x="13255" y="17628"/>
                  </a:cubicBezTo>
                  <a:cubicBezTo>
                    <a:pt x="13255" y="17628"/>
                    <a:pt x="13261" y="17622"/>
                    <a:pt x="13261" y="17622"/>
                  </a:cubicBezTo>
                  <a:cubicBezTo>
                    <a:pt x="25745" y="2807"/>
                    <a:pt x="47863" y="877"/>
                    <a:pt x="62728" y="133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4383A185-7993-7F45-81D2-E81C734DA06E}"/>
                </a:ext>
              </a:extLst>
            </p:cNvPr>
            <p:cNvSpPr/>
            <p:nvPr/>
          </p:nvSpPr>
          <p:spPr>
            <a:xfrm>
              <a:off x="10672078" y="3165147"/>
              <a:ext cx="238460" cy="238512"/>
            </a:xfrm>
            <a:custGeom>
              <a:avLst/>
              <a:gdLst>
                <a:gd name="connsiteX0" fmla="*/ 42432 w 238460"/>
                <a:gd name="connsiteY0" fmla="*/ 210512 h 238512"/>
                <a:gd name="connsiteX1" fmla="*/ 210460 w 238460"/>
                <a:gd name="connsiteY1" fmla="*/ 196028 h 238512"/>
                <a:gd name="connsiteX2" fmla="*/ 195975 w 238460"/>
                <a:gd name="connsiteY2" fmla="*/ 28001 h 238512"/>
                <a:gd name="connsiteX3" fmla="*/ 27948 w 238460"/>
                <a:gd name="connsiteY3" fmla="*/ 42485 h 238512"/>
                <a:gd name="connsiteX4" fmla="*/ 27891 w 238460"/>
                <a:gd name="connsiteY4" fmla="*/ 42555 h 238512"/>
                <a:gd name="connsiteX5" fmla="*/ 42432 w 238460"/>
                <a:gd name="connsiteY5" fmla="*/ 210512 h 238512"/>
                <a:gd name="connsiteX6" fmla="*/ 194261 w 238460"/>
                <a:gd name="connsiteY6" fmla="*/ 29982 h 238512"/>
                <a:gd name="connsiteX7" fmla="*/ 208434 w 238460"/>
                <a:gd name="connsiteY7" fmla="*/ 194339 h 238512"/>
                <a:gd name="connsiteX8" fmla="*/ 44077 w 238460"/>
                <a:gd name="connsiteY8" fmla="*/ 208512 h 238512"/>
                <a:gd name="connsiteX9" fmla="*/ 29859 w 238460"/>
                <a:gd name="connsiteY9" fmla="*/ 44206 h 238512"/>
                <a:gd name="connsiteX10" fmla="*/ 194261 w 238460"/>
                <a:gd name="connsiteY10" fmla="*/ 29982 h 23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460" h="238512">
                  <a:moveTo>
                    <a:pt x="42432" y="210512"/>
                  </a:moveTo>
                  <a:cubicBezTo>
                    <a:pt x="92832" y="252911"/>
                    <a:pt x="168061" y="246428"/>
                    <a:pt x="210460" y="196028"/>
                  </a:cubicBezTo>
                  <a:cubicBezTo>
                    <a:pt x="252859" y="145628"/>
                    <a:pt x="246375" y="70400"/>
                    <a:pt x="195975" y="28001"/>
                  </a:cubicBezTo>
                  <a:cubicBezTo>
                    <a:pt x="145575" y="-14398"/>
                    <a:pt x="70347" y="-7915"/>
                    <a:pt x="27948" y="42485"/>
                  </a:cubicBezTo>
                  <a:cubicBezTo>
                    <a:pt x="27929" y="42510"/>
                    <a:pt x="27910" y="42529"/>
                    <a:pt x="27891" y="42555"/>
                  </a:cubicBezTo>
                  <a:cubicBezTo>
                    <a:pt x="-14375" y="92980"/>
                    <a:pt x="-7872" y="168101"/>
                    <a:pt x="42432" y="210512"/>
                  </a:cubicBezTo>
                  <a:close/>
                  <a:moveTo>
                    <a:pt x="194261" y="29982"/>
                  </a:moveTo>
                  <a:cubicBezTo>
                    <a:pt x="243562" y="71454"/>
                    <a:pt x="249906" y="145038"/>
                    <a:pt x="208434" y="194339"/>
                  </a:cubicBezTo>
                  <a:cubicBezTo>
                    <a:pt x="166962" y="243640"/>
                    <a:pt x="93372" y="249984"/>
                    <a:pt x="44077" y="208512"/>
                  </a:cubicBezTo>
                  <a:cubicBezTo>
                    <a:pt x="-5205" y="167053"/>
                    <a:pt x="-11568" y="93507"/>
                    <a:pt x="29859" y="44206"/>
                  </a:cubicBezTo>
                  <a:cubicBezTo>
                    <a:pt x="71357" y="-5070"/>
                    <a:pt x="144915" y="-11433"/>
                    <a:pt x="194261" y="2998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E85D4F96-11CA-084C-890C-20C7A7F5171F}"/>
                </a:ext>
              </a:extLst>
            </p:cNvPr>
            <p:cNvSpPr/>
            <p:nvPr/>
          </p:nvSpPr>
          <p:spPr>
            <a:xfrm>
              <a:off x="10763341" y="3256504"/>
              <a:ext cx="55753" cy="55753"/>
            </a:xfrm>
            <a:custGeom>
              <a:avLst/>
              <a:gdLst>
                <a:gd name="connsiteX0" fmla="*/ 9970 w 55753"/>
                <a:gd name="connsiteY0" fmla="*/ 49242 h 55753"/>
                <a:gd name="connsiteX1" fmla="*/ 49238 w 55753"/>
                <a:gd name="connsiteY1" fmla="*/ 45781 h 55753"/>
                <a:gd name="connsiteX2" fmla="*/ 45783 w 55753"/>
                <a:gd name="connsiteY2" fmla="*/ 6513 h 55753"/>
                <a:gd name="connsiteX3" fmla="*/ 6540 w 55753"/>
                <a:gd name="connsiteY3" fmla="*/ 9935 h 55753"/>
                <a:gd name="connsiteX4" fmla="*/ 9931 w 55753"/>
                <a:gd name="connsiteY4" fmla="*/ 49210 h 55753"/>
                <a:gd name="connsiteX5" fmla="*/ 9970 w 55753"/>
                <a:gd name="connsiteY5" fmla="*/ 49242 h 55753"/>
                <a:gd name="connsiteX6" fmla="*/ 44196 w 55753"/>
                <a:gd name="connsiteY6" fmla="*/ 8538 h 55753"/>
                <a:gd name="connsiteX7" fmla="*/ 47358 w 55753"/>
                <a:gd name="connsiteY7" fmla="*/ 44321 h 55753"/>
                <a:gd name="connsiteX8" fmla="*/ 11576 w 55753"/>
                <a:gd name="connsiteY8" fmla="*/ 47483 h 55753"/>
                <a:gd name="connsiteX9" fmla="*/ 8414 w 55753"/>
                <a:gd name="connsiteY9" fmla="*/ 11700 h 55753"/>
                <a:gd name="connsiteX10" fmla="*/ 8509 w 55753"/>
                <a:gd name="connsiteY10" fmla="*/ 11586 h 55753"/>
                <a:gd name="connsiteX11" fmla="*/ 44196 w 55753"/>
                <a:gd name="connsiteY11" fmla="*/ 8538 h 5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53" h="55753">
                  <a:moveTo>
                    <a:pt x="9970" y="49242"/>
                  </a:moveTo>
                  <a:cubicBezTo>
                    <a:pt x="21768" y="59129"/>
                    <a:pt x="39351" y="57586"/>
                    <a:pt x="49238" y="45781"/>
                  </a:cubicBezTo>
                  <a:cubicBezTo>
                    <a:pt x="59131" y="33983"/>
                    <a:pt x="57582" y="16400"/>
                    <a:pt x="45783" y="6513"/>
                  </a:cubicBezTo>
                  <a:cubicBezTo>
                    <a:pt x="33998" y="-3368"/>
                    <a:pt x="16440" y="-1831"/>
                    <a:pt x="6540" y="9935"/>
                  </a:cubicBezTo>
                  <a:cubicBezTo>
                    <a:pt x="-3366" y="21721"/>
                    <a:pt x="-1848" y="39304"/>
                    <a:pt x="9931" y="49210"/>
                  </a:cubicBezTo>
                  <a:cubicBezTo>
                    <a:pt x="9944" y="49223"/>
                    <a:pt x="9957" y="49235"/>
                    <a:pt x="9970" y="49242"/>
                  </a:cubicBezTo>
                  <a:close/>
                  <a:moveTo>
                    <a:pt x="44196" y="8538"/>
                  </a:moveTo>
                  <a:cubicBezTo>
                    <a:pt x="54946" y="17549"/>
                    <a:pt x="56363" y="33563"/>
                    <a:pt x="47358" y="44321"/>
                  </a:cubicBezTo>
                  <a:cubicBezTo>
                    <a:pt x="38348" y="55071"/>
                    <a:pt x="22327" y="56487"/>
                    <a:pt x="11576" y="47483"/>
                  </a:cubicBezTo>
                  <a:cubicBezTo>
                    <a:pt x="819" y="38472"/>
                    <a:pt x="-597" y="22451"/>
                    <a:pt x="8414" y="11700"/>
                  </a:cubicBezTo>
                  <a:cubicBezTo>
                    <a:pt x="8445" y="11662"/>
                    <a:pt x="8477" y="11624"/>
                    <a:pt x="8509" y="11586"/>
                  </a:cubicBezTo>
                  <a:cubicBezTo>
                    <a:pt x="17545" y="931"/>
                    <a:pt x="33484" y="-434"/>
                    <a:pt x="44196" y="85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29F0A4B3-B80D-334C-9E94-8100B66CB3CB}"/>
                </a:ext>
              </a:extLst>
            </p:cNvPr>
            <p:cNvSpPr/>
            <p:nvPr/>
          </p:nvSpPr>
          <p:spPr>
            <a:xfrm>
              <a:off x="9912215" y="3544886"/>
              <a:ext cx="42824" cy="42801"/>
            </a:xfrm>
            <a:custGeom>
              <a:avLst/>
              <a:gdLst>
                <a:gd name="connsiteX0" fmla="*/ 7656 w 42824"/>
                <a:gd name="connsiteY0" fmla="*/ 37783 h 42801"/>
                <a:gd name="connsiteX1" fmla="*/ 37806 w 42824"/>
                <a:gd name="connsiteY1" fmla="*/ 35167 h 42801"/>
                <a:gd name="connsiteX2" fmla="*/ 35190 w 42824"/>
                <a:gd name="connsiteY2" fmla="*/ 5017 h 42801"/>
                <a:gd name="connsiteX3" fmla="*/ 5053 w 42824"/>
                <a:gd name="connsiteY3" fmla="*/ 7621 h 42801"/>
                <a:gd name="connsiteX4" fmla="*/ 7548 w 42824"/>
                <a:gd name="connsiteY4" fmla="*/ 37688 h 42801"/>
                <a:gd name="connsiteX5" fmla="*/ 7656 w 42824"/>
                <a:gd name="connsiteY5" fmla="*/ 37783 h 42801"/>
                <a:gd name="connsiteX6" fmla="*/ 31977 w 42824"/>
                <a:gd name="connsiteY6" fmla="*/ 8954 h 42801"/>
                <a:gd name="connsiteX7" fmla="*/ 34402 w 42824"/>
                <a:gd name="connsiteY7" fmla="*/ 31903 h 42801"/>
                <a:gd name="connsiteX8" fmla="*/ 11447 w 42824"/>
                <a:gd name="connsiteY8" fmla="*/ 34329 h 42801"/>
                <a:gd name="connsiteX9" fmla="*/ 9028 w 42824"/>
                <a:gd name="connsiteY9" fmla="*/ 11380 h 42801"/>
                <a:gd name="connsiteX10" fmla="*/ 9244 w 42824"/>
                <a:gd name="connsiteY10" fmla="*/ 11113 h 42801"/>
                <a:gd name="connsiteX11" fmla="*/ 31977 w 42824"/>
                <a:gd name="connsiteY11" fmla="*/ 8954 h 4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824" h="42801">
                  <a:moveTo>
                    <a:pt x="7656" y="37783"/>
                  </a:moveTo>
                  <a:cubicBezTo>
                    <a:pt x="16705" y="45391"/>
                    <a:pt x="30205" y="44216"/>
                    <a:pt x="37806" y="35167"/>
                  </a:cubicBezTo>
                  <a:cubicBezTo>
                    <a:pt x="45413" y="26125"/>
                    <a:pt x="44239" y="12624"/>
                    <a:pt x="35190" y="5017"/>
                  </a:cubicBezTo>
                  <a:cubicBezTo>
                    <a:pt x="26147" y="-2584"/>
                    <a:pt x="12660" y="-1416"/>
                    <a:pt x="5053" y="7621"/>
                  </a:cubicBezTo>
                  <a:cubicBezTo>
                    <a:pt x="-2561" y="16612"/>
                    <a:pt x="-1443" y="30074"/>
                    <a:pt x="7548" y="37688"/>
                  </a:cubicBezTo>
                  <a:cubicBezTo>
                    <a:pt x="7586" y="37720"/>
                    <a:pt x="7618" y="37751"/>
                    <a:pt x="7656" y="37783"/>
                  </a:cubicBezTo>
                  <a:close/>
                  <a:moveTo>
                    <a:pt x="31977" y="8954"/>
                  </a:moveTo>
                  <a:cubicBezTo>
                    <a:pt x="38987" y="14625"/>
                    <a:pt x="40067" y="24899"/>
                    <a:pt x="34402" y="31903"/>
                  </a:cubicBezTo>
                  <a:cubicBezTo>
                    <a:pt x="28732" y="38913"/>
                    <a:pt x="18458" y="39999"/>
                    <a:pt x="11447" y="34329"/>
                  </a:cubicBezTo>
                  <a:cubicBezTo>
                    <a:pt x="4443" y="28658"/>
                    <a:pt x="3357" y="18384"/>
                    <a:pt x="9028" y="11380"/>
                  </a:cubicBezTo>
                  <a:cubicBezTo>
                    <a:pt x="9098" y="11291"/>
                    <a:pt x="9167" y="11202"/>
                    <a:pt x="9244" y="11113"/>
                  </a:cubicBezTo>
                  <a:cubicBezTo>
                    <a:pt x="14991" y="4363"/>
                    <a:pt x="25062" y="3404"/>
                    <a:pt x="31977" y="895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A0217CDE-7692-BD4C-A234-BCA96AAF460F}"/>
                </a:ext>
              </a:extLst>
            </p:cNvPr>
            <p:cNvSpPr/>
            <p:nvPr/>
          </p:nvSpPr>
          <p:spPr>
            <a:xfrm>
              <a:off x="9873255" y="3505896"/>
              <a:ext cx="120778" cy="120779"/>
            </a:xfrm>
            <a:custGeom>
              <a:avLst/>
              <a:gdLst>
                <a:gd name="connsiteX0" fmla="*/ 21533 w 120778"/>
                <a:gd name="connsiteY0" fmla="*/ 106618 h 120779"/>
                <a:gd name="connsiteX1" fmla="*/ 106617 w 120778"/>
                <a:gd name="connsiteY1" fmla="*/ 99246 h 120779"/>
                <a:gd name="connsiteX2" fmla="*/ 99245 w 120778"/>
                <a:gd name="connsiteY2" fmla="*/ 14162 h 120779"/>
                <a:gd name="connsiteX3" fmla="*/ 14168 w 120778"/>
                <a:gd name="connsiteY3" fmla="*/ 21528 h 120779"/>
                <a:gd name="connsiteX4" fmla="*/ 21527 w 120778"/>
                <a:gd name="connsiteY4" fmla="*/ 106612 h 120779"/>
                <a:gd name="connsiteX5" fmla="*/ 21533 w 120778"/>
                <a:gd name="connsiteY5" fmla="*/ 106618 h 120779"/>
                <a:gd name="connsiteX6" fmla="*/ 97733 w 120778"/>
                <a:gd name="connsiteY6" fmla="*/ 16131 h 120779"/>
                <a:gd name="connsiteX7" fmla="*/ 105023 w 120778"/>
                <a:gd name="connsiteY7" fmla="*/ 97614 h 120779"/>
                <a:gd name="connsiteX8" fmla="*/ 23540 w 120778"/>
                <a:gd name="connsiteY8" fmla="*/ 104910 h 120779"/>
                <a:gd name="connsiteX9" fmla="*/ 16250 w 120778"/>
                <a:gd name="connsiteY9" fmla="*/ 23420 h 120779"/>
                <a:gd name="connsiteX10" fmla="*/ 16453 w 120778"/>
                <a:gd name="connsiteY10" fmla="*/ 23179 h 120779"/>
                <a:gd name="connsiteX11" fmla="*/ 97670 w 120778"/>
                <a:gd name="connsiteY11" fmla="*/ 16131 h 12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78" h="120779">
                  <a:moveTo>
                    <a:pt x="21533" y="106618"/>
                  </a:moveTo>
                  <a:cubicBezTo>
                    <a:pt x="47067" y="128075"/>
                    <a:pt x="85161" y="124779"/>
                    <a:pt x="106617" y="99246"/>
                  </a:cubicBezTo>
                  <a:cubicBezTo>
                    <a:pt x="128074" y="73719"/>
                    <a:pt x="124778" y="35625"/>
                    <a:pt x="99245" y="14162"/>
                  </a:cubicBezTo>
                  <a:cubicBezTo>
                    <a:pt x="73718" y="-7294"/>
                    <a:pt x="35631" y="-3999"/>
                    <a:pt x="14168" y="21528"/>
                  </a:cubicBezTo>
                  <a:cubicBezTo>
                    <a:pt x="-7295" y="47055"/>
                    <a:pt x="-4000" y="85149"/>
                    <a:pt x="21527" y="106612"/>
                  </a:cubicBezTo>
                  <a:cubicBezTo>
                    <a:pt x="21527" y="106612"/>
                    <a:pt x="21533" y="106618"/>
                    <a:pt x="21533" y="106618"/>
                  </a:cubicBezTo>
                  <a:close/>
                  <a:moveTo>
                    <a:pt x="97733" y="16131"/>
                  </a:moveTo>
                  <a:cubicBezTo>
                    <a:pt x="122251" y="36616"/>
                    <a:pt x="125515" y="73103"/>
                    <a:pt x="105023" y="97614"/>
                  </a:cubicBezTo>
                  <a:cubicBezTo>
                    <a:pt x="84538" y="122131"/>
                    <a:pt x="48057" y="125395"/>
                    <a:pt x="23540" y="104910"/>
                  </a:cubicBezTo>
                  <a:cubicBezTo>
                    <a:pt x="-977" y="84419"/>
                    <a:pt x="-4241" y="47938"/>
                    <a:pt x="16250" y="23420"/>
                  </a:cubicBezTo>
                  <a:cubicBezTo>
                    <a:pt x="16314" y="23344"/>
                    <a:pt x="16384" y="23262"/>
                    <a:pt x="16453" y="23179"/>
                  </a:cubicBezTo>
                  <a:cubicBezTo>
                    <a:pt x="37008" y="-1053"/>
                    <a:pt x="73248" y="-4202"/>
                    <a:pt x="97670" y="1613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AD1C1CBD-0D54-BF4C-A183-749FCAAEAFEF}"/>
                </a:ext>
              </a:extLst>
            </p:cNvPr>
            <p:cNvSpPr/>
            <p:nvPr/>
          </p:nvSpPr>
          <p:spPr>
            <a:xfrm>
              <a:off x="9919023" y="3551680"/>
              <a:ext cx="29235" cy="29213"/>
            </a:xfrm>
            <a:custGeom>
              <a:avLst/>
              <a:gdLst>
                <a:gd name="connsiteX0" fmla="*/ 5229 w 29235"/>
                <a:gd name="connsiteY0" fmla="*/ 25783 h 29213"/>
                <a:gd name="connsiteX1" fmla="*/ 25810 w 29235"/>
                <a:gd name="connsiteY1" fmla="*/ 24011 h 29213"/>
                <a:gd name="connsiteX2" fmla="*/ 24032 w 29235"/>
                <a:gd name="connsiteY2" fmla="*/ 3431 h 29213"/>
                <a:gd name="connsiteX3" fmla="*/ 3458 w 29235"/>
                <a:gd name="connsiteY3" fmla="*/ 5202 h 29213"/>
                <a:gd name="connsiteX4" fmla="*/ 3451 w 29235"/>
                <a:gd name="connsiteY4" fmla="*/ 5209 h 29213"/>
                <a:gd name="connsiteX5" fmla="*/ 5134 w 29235"/>
                <a:gd name="connsiteY5" fmla="*/ 25707 h 29213"/>
                <a:gd name="connsiteX6" fmla="*/ 5229 w 29235"/>
                <a:gd name="connsiteY6" fmla="*/ 25783 h 29213"/>
                <a:gd name="connsiteX7" fmla="*/ 22438 w 29235"/>
                <a:gd name="connsiteY7" fmla="*/ 5399 h 29213"/>
                <a:gd name="connsiteX8" fmla="*/ 23879 w 29235"/>
                <a:gd name="connsiteY8" fmla="*/ 22398 h 29213"/>
                <a:gd name="connsiteX9" fmla="*/ 6880 w 29235"/>
                <a:gd name="connsiteY9" fmla="*/ 23840 h 29213"/>
                <a:gd name="connsiteX10" fmla="*/ 5420 w 29235"/>
                <a:gd name="connsiteY10" fmla="*/ 6860 h 29213"/>
                <a:gd name="connsiteX11" fmla="*/ 22419 w 29235"/>
                <a:gd name="connsiteY11" fmla="*/ 5380 h 29213"/>
                <a:gd name="connsiteX12" fmla="*/ 22438 w 29235"/>
                <a:gd name="connsiteY12" fmla="*/ 539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5" h="29213">
                  <a:moveTo>
                    <a:pt x="5229" y="25783"/>
                  </a:moveTo>
                  <a:cubicBezTo>
                    <a:pt x="11401" y="30977"/>
                    <a:pt x="20615" y="30183"/>
                    <a:pt x="25810" y="24011"/>
                  </a:cubicBezTo>
                  <a:cubicBezTo>
                    <a:pt x="30997" y="17839"/>
                    <a:pt x="30204" y="8625"/>
                    <a:pt x="24032" y="3431"/>
                  </a:cubicBezTo>
                  <a:cubicBezTo>
                    <a:pt x="17860" y="-1763"/>
                    <a:pt x="8646" y="-970"/>
                    <a:pt x="3458" y="5202"/>
                  </a:cubicBezTo>
                  <a:cubicBezTo>
                    <a:pt x="3451" y="5209"/>
                    <a:pt x="3451" y="5209"/>
                    <a:pt x="3451" y="5209"/>
                  </a:cubicBezTo>
                  <a:cubicBezTo>
                    <a:pt x="-1743" y="11336"/>
                    <a:pt x="-987" y="20512"/>
                    <a:pt x="5134" y="25707"/>
                  </a:cubicBezTo>
                  <a:cubicBezTo>
                    <a:pt x="5166" y="25732"/>
                    <a:pt x="5198" y="25757"/>
                    <a:pt x="5229" y="25783"/>
                  </a:cubicBezTo>
                  <a:close/>
                  <a:moveTo>
                    <a:pt x="22438" y="5399"/>
                  </a:moveTo>
                  <a:cubicBezTo>
                    <a:pt x="27531" y="9698"/>
                    <a:pt x="28178" y="17305"/>
                    <a:pt x="23879" y="22398"/>
                  </a:cubicBezTo>
                  <a:cubicBezTo>
                    <a:pt x="19580" y="27491"/>
                    <a:pt x="11973" y="28139"/>
                    <a:pt x="6880" y="23840"/>
                  </a:cubicBezTo>
                  <a:cubicBezTo>
                    <a:pt x="1794" y="19553"/>
                    <a:pt x="1140" y="11953"/>
                    <a:pt x="5420" y="6860"/>
                  </a:cubicBezTo>
                  <a:cubicBezTo>
                    <a:pt x="9706" y="1761"/>
                    <a:pt x="17320" y="1094"/>
                    <a:pt x="22419" y="5380"/>
                  </a:cubicBezTo>
                  <a:cubicBezTo>
                    <a:pt x="22425" y="5387"/>
                    <a:pt x="22431" y="5393"/>
                    <a:pt x="22438" y="53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D1A02411-7035-0F4B-B9C5-07F75575D1B2}"/>
                </a:ext>
              </a:extLst>
            </p:cNvPr>
            <p:cNvSpPr/>
            <p:nvPr/>
          </p:nvSpPr>
          <p:spPr>
            <a:xfrm>
              <a:off x="11251275" y="5266782"/>
              <a:ext cx="68933" cy="68964"/>
            </a:xfrm>
            <a:custGeom>
              <a:avLst/>
              <a:gdLst>
                <a:gd name="connsiteX0" fmla="*/ 12256 w 68933"/>
                <a:gd name="connsiteY0" fmla="*/ 60867 h 68964"/>
                <a:gd name="connsiteX1" fmla="*/ 60840 w 68933"/>
                <a:gd name="connsiteY1" fmla="*/ 56683 h 68964"/>
                <a:gd name="connsiteX2" fmla="*/ 56649 w 68933"/>
                <a:gd name="connsiteY2" fmla="*/ 8099 h 68964"/>
                <a:gd name="connsiteX3" fmla="*/ 8072 w 68933"/>
                <a:gd name="connsiteY3" fmla="*/ 12283 h 68964"/>
                <a:gd name="connsiteX4" fmla="*/ 8065 w 68933"/>
                <a:gd name="connsiteY4" fmla="*/ 12290 h 68964"/>
                <a:gd name="connsiteX5" fmla="*/ 12256 w 68933"/>
                <a:gd name="connsiteY5" fmla="*/ 60867 h 68964"/>
                <a:gd name="connsiteX6" fmla="*/ 53341 w 68933"/>
                <a:gd name="connsiteY6" fmla="*/ 12036 h 68964"/>
                <a:gd name="connsiteX7" fmla="*/ 56897 w 68933"/>
                <a:gd name="connsiteY7" fmla="*/ 53374 h 68964"/>
                <a:gd name="connsiteX8" fmla="*/ 15558 w 68933"/>
                <a:gd name="connsiteY8" fmla="*/ 56924 h 68964"/>
                <a:gd name="connsiteX9" fmla="*/ 12002 w 68933"/>
                <a:gd name="connsiteY9" fmla="*/ 15592 h 68964"/>
                <a:gd name="connsiteX10" fmla="*/ 53341 w 68933"/>
                <a:gd name="connsiteY10" fmla="*/ 12226 h 6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933" h="68964">
                  <a:moveTo>
                    <a:pt x="12256" y="60867"/>
                  </a:moveTo>
                  <a:cubicBezTo>
                    <a:pt x="26830" y="73129"/>
                    <a:pt x="48578" y="71250"/>
                    <a:pt x="60840" y="56683"/>
                  </a:cubicBezTo>
                  <a:cubicBezTo>
                    <a:pt x="73096" y="42110"/>
                    <a:pt x="71222" y="20360"/>
                    <a:pt x="56649" y="8099"/>
                  </a:cubicBezTo>
                  <a:cubicBezTo>
                    <a:pt x="42082" y="-4163"/>
                    <a:pt x="20327" y="-2290"/>
                    <a:pt x="8072" y="12283"/>
                  </a:cubicBezTo>
                  <a:cubicBezTo>
                    <a:pt x="8065" y="12283"/>
                    <a:pt x="8065" y="12290"/>
                    <a:pt x="8065" y="12290"/>
                  </a:cubicBezTo>
                  <a:cubicBezTo>
                    <a:pt x="-4152" y="26876"/>
                    <a:pt x="-2279" y="48593"/>
                    <a:pt x="12256" y="60867"/>
                  </a:cubicBezTo>
                  <a:close/>
                  <a:moveTo>
                    <a:pt x="53341" y="12036"/>
                  </a:moveTo>
                  <a:cubicBezTo>
                    <a:pt x="65736" y="22469"/>
                    <a:pt x="67330" y="40979"/>
                    <a:pt x="56897" y="53374"/>
                  </a:cubicBezTo>
                  <a:cubicBezTo>
                    <a:pt x="46464" y="65769"/>
                    <a:pt x="27954" y="67357"/>
                    <a:pt x="15558" y="56924"/>
                  </a:cubicBezTo>
                  <a:cubicBezTo>
                    <a:pt x="3163" y="46491"/>
                    <a:pt x="1569" y="27987"/>
                    <a:pt x="12002" y="15592"/>
                  </a:cubicBezTo>
                  <a:cubicBezTo>
                    <a:pt x="22505" y="3286"/>
                    <a:pt x="40984" y="1781"/>
                    <a:pt x="53341" y="1222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E4363042-D266-6A49-BFC2-CB4A8C0C36E8}"/>
                </a:ext>
              </a:extLst>
            </p:cNvPr>
            <p:cNvSpPr/>
            <p:nvPr/>
          </p:nvSpPr>
          <p:spPr>
            <a:xfrm>
              <a:off x="11163373" y="5179023"/>
              <a:ext cx="244808" cy="244860"/>
            </a:xfrm>
            <a:custGeom>
              <a:avLst/>
              <a:gdLst>
                <a:gd name="connsiteX0" fmla="*/ 43579 w 244808"/>
                <a:gd name="connsiteY0" fmla="*/ 216127 h 244860"/>
                <a:gd name="connsiteX1" fmla="*/ 216077 w 244808"/>
                <a:gd name="connsiteY1" fmla="*/ 201229 h 244860"/>
                <a:gd name="connsiteX2" fmla="*/ 201180 w 244808"/>
                <a:gd name="connsiteY2" fmla="*/ 28732 h 244860"/>
                <a:gd name="connsiteX3" fmla="*/ 28682 w 244808"/>
                <a:gd name="connsiteY3" fmla="*/ 43629 h 244860"/>
                <a:gd name="connsiteX4" fmla="*/ 28657 w 244808"/>
                <a:gd name="connsiteY4" fmla="*/ 43660 h 244860"/>
                <a:gd name="connsiteX5" fmla="*/ 43579 w 244808"/>
                <a:gd name="connsiteY5" fmla="*/ 216127 h 244860"/>
                <a:gd name="connsiteX6" fmla="*/ 199535 w 244808"/>
                <a:gd name="connsiteY6" fmla="*/ 30707 h 244860"/>
                <a:gd name="connsiteX7" fmla="*/ 214121 w 244808"/>
                <a:gd name="connsiteY7" fmla="*/ 199534 h 244860"/>
                <a:gd name="connsiteX8" fmla="*/ 45287 w 244808"/>
                <a:gd name="connsiteY8" fmla="*/ 214120 h 244860"/>
                <a:gd name="connsiteX9" fmla="*/ 30689 w 244808"/>
                <a:gd name="connsiteY9" fmla="*/ 45311 h 244860"/>
                <a:gd name="connsiteX10" fmla="*/ 199535 w 244808"/>
                <a:gd name="connsiteY10" fmla="*/ 30707 h 24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808" h="244860">
                  <a:moveTo>
                    <a:pt x="43579" y="216127"/>
                  </a:moveTo>
                  <a:cubicBezTo>
                    <a:pt x="95325" y="259650"/>
                    <a:pt x="172554" y="252976"/>
                    <a:pt x="216077" y="201229"/>
                  </a:cubicBezTo>
                  <a:cubicBezTo>
                    <a:pt x="259594" y="149483"/>
                    <a:pt x="252926" y="72255"/>
                    <a:pt x="201180" y="28732"/>
                  </a:cubicBezTo>
                  <a:cubicBezTo>
                    <a:pt x="149434" y="-14785"/>
                    <a:pt x="72205" y="-8117"/>
                    <a:pt x="28682" y="43629"/>
                  </a:cubicBezTo>
                  <a:cubicBezTo>
                    <a:pt x="28676" y="43641"/>
                    <a:pt x="28663" y="43648"/>
                    <a:pt x="28657" y="43660"/>
                  </a:cubicBezTo>
                  <a:cubicBezTo>
                    <a:pt x="-14764" y="95432"/>
                    <a:pt x="-8091" y="172585"/>
                    <a:pt x="43579" y="216127"/>
                  </a:cubicBezTo>
                  <a:close/>
                  <a:moveTo>
                    <a:pt x="199535" y="30707"/>
                  </a:moveTo>
                  <a:cubicBezTo>
                    <a:pt x="250183" y="73302"/>
                    <a:pt x="256711" y="148887"/>
                    <a:pt x="214121" y="199534"/>
                  </a:cubicBezTo>
                  <a:cubicBezTo>
                    <a:pt x="171525" y="250182"/>
                    <a:pt x="95941" y="256716"/>
                    <a:pt x="45287" y="214120"/>
                  </a:cubicBezTo>
                  <a:cubicBezTo>
                    <a:pt x="-5348" y="171530"/>
                    <a:pt x="-11888" y="95959"/>
                    <a:pt x="30689" y="45311"/>
                  </a:cubicBezTo>
                  <a:cubicBezTo>
                    <a:pt x="73310" y="-5285"/>
                    <a:pt x="148856" y="-11820"/>
                    <a:pt x="199535" y="307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E164ACAF-6B1E-9644-83CA-06870B70F0F5}"/>
                </a:ext>
              </a:extLst>
            </p:cNvPr>
            <p:cNvSpPr/>
            <p:nvPr/>
          </p:nvSpPr>
          <p:spPr>
            <a:xfrm>
              <a:off x="11113669" y="5129299"/>
              <a:ext cx="344251" cy="344304"/>
            </a:xfrm>
            <a:custGeom>
              <a:avLst/>
              <a:gdLst>
                <a:gd name="connsiteX0" fmla="*/ 61280 w 344251"/>
                <a:gd name="connsiteY0" fmla="*/ 303888 h 344304"/>
                <a:gd name="connsiteX1" fmla="*/ 303837 w 344251"/>
                <a:gd name="connsiteY1" fmla="*/ 282971 h 344304"/>
                <a:gd name="connsiteX2" fmla="*/ 282920 w 344251"/>
                <a:gd name="connsiteY2" fmla="*/ 40420 h 344304"/>
                <a:gd name="connsiteX3" fmla="*/ 40363 w 344251"/>
                <a:gd name="connsiteY3" fmla="*/ 61330 h 344304"/>
                <a:gd name="connsiteX4" fmla="*/ 40324 w 344251"/>
                <a:gd name="connsiteY4" fmla="*/ 61381 h 344304"/>
                <a:gd name="connsiteX5" fmla="*/ 61280 w 344251"/>
                <a:gd name="connsiteY5" fmla="*/ 303888 h 344304"/>
                <a:gd name="connsiteX6" fmla="*/ 282005 w 344251"/>
                <a:gd name="connsiteY6" fmla="*/ 41379 h 344304"/>
                <a:gd name="connsiteX7" fmla="*/ 302865 w 344251"/>
                <a:gd name="connsiteY7" fmla="*/ 282132 h 344304"/>
                <a:gd name="connsiteX8" fmla="*/ 62111 w 344251"/>
                <a:gd name="connsiteY8" fmla="*/ 302998 h 344304"/>
                <a:gd name="connsiteX9" fmla="*/ 41252 w 344251"/>
                <a:gd name="connsiteY9" fmla="*/ 62238 h 344304"/>
                <a:gd name="connsiteX10" fmla="*/ 41277 w 344251"/>
                <a:gd name="connsiteY10" fmla="*/ 62207 h 344304"/>
                <a:gd name="connsiteX11" fmla="*/ 282005 w 344251"/>
                <a:gd name="connsiteY11" fmla="*/ 41379 h 34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251" h="344304">
                  <a:moveTo>
                    <a:pt x="61280" y="303888"/>
                  </a:moveTo>
                  <a:cubicBezTo>
                    <a:pt x="134032" y="365089"/>
                    <a:pt x="242629" y="355729"/>
                    <a:pt x="303837" y="282971"/>
                  </a:cubicBezTo>
                  <a:cubicBezTo>
                    <a:pt x="365038" y="210219"/>
                    <a:pt x="355672" y="101621"/>
                    <a:pt x="282920" y="40420"/>
                  </a:cubicBezTo>
                  <a:cubicBezTo>
                    <a:pt x="210162" y="-20788"/>
                    <a:pt x="101570" y="-11421"/>
                    <a:pt x="40363" y="61330"/>
                  </a:cubicBezTo>
                  <a:cubicBezTo>
                    <a:pt x="40350" y="61349"/>
                    <a:pt x="40337" y="61362"/>
                    <a:pt x="40324" y="61381"/>
                  </a:cubicBezTo>
                  <a:cubicBezTo>
                    <a:pt x="-20763" y="134165"/>
                    <a:pt x="-11390" y="242667"/>
                    <a:pt x="61280" y="303888"/>
                  </a:cubicBezTo>
                  <a:close/>
                  <a:moveTo>
                    <a:pt x="282005" y="41379"/>
                  </a:moveTo>
                  <a:cubicBezTo>
                    <a:pt x="354249" y="102104"/>
                    <a:pt x="363590" y="209889"/>
                    <a:pt x="302865" y="282132"/>
                  </a:cubicBezTo>
                  <a:cubicBezTo>
                    <a:pt x="242147" y="354376"/>
                    <a:pt x="134356" y="363717"/>
                    <a:pt x="62111" y="302998"/>
                  </a:cubicBezTo>
                  <a:cubicBezTo>
                    <a:pt x="-10133" y="242274"/>
                    <a:pt x="-19473" y="134482"/>
                    <a:pt x="41252" y="62238"/>
                  </a:cubicBezTo>
                  <a:cubicBezTo>
                    <a:pt x="41258" y="62232"/>
                    <a:pt x="41264" y="62219"/>
                    <a:pt x="41277" y="62207"/>
                  </a:cubicBezTo>
                  <a:cubicBezTo>
                    <a:pt x="102040" y="-9942"/>
                    <a:pt x="209749" y="-19257"/>
                    <a:pt x="282005" y="4137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2C8128D5-D7B1-C941-B6A4-3FBDE571E54E}"/>
                </a:ext>
              </a:extLst>
            </p:cNvPr>
            <p:cNvSpPr/>
            <p:nvPr/>
          </p:nvSpPr>
          <p:spPr>
            <a:xfrm>
              <a:off x="7927916" y="0"/>
              <a:ext cx="232369" cy="253197"/>
            </a:xfrm>
            <a:custGeom>
              <a:avLst/>
              <a:gdLst>
                <a:gd name="connsiteX0" fmla="*/ 232370 w 232369"/>
                <a:gd name="connsiteY0" fmla="*/ 0 h 253197"/>
                <a:gd name="connsiteX1" fmla="*/ 4468 w 232369"/>
                <a:gd name="connsiteY1" fmla="*/ 252349 h 253197"/>
                <a:gd name="connsiteX2" fmla="*/ 849 w 232369"/>
                <a:gd name="connsiteY2" fmla="*/ 252540 h 253197"/>
                <a:gd name="connsiteX3" fmla="*/ 658 w 232369"/>
                <a:gd name="connsiteY3" fmla="*/ 248920 h 253197"/>
                <a:gd name="connsiteX4" fmla="*/ 225512 w 232369"/>
                <a:gd name="connsiteY4" fmla="*/ 0 h 253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69" h="253197">
                  <a:moveTo>
                    <a:pt x="232370" y="0"/>
                  </a:moveTo>
                  <a:lnTo>
                    <a:pt x="4468" y="252349"/>
                  </a:lnTo>
                  <a:cubicBezTo>
                    <a:pt x="3522" y="253401"/>
                    <a:pt x="1903" y="253486"/>
                    <a:pt x="849" y="252540"/>
                  </a:cubicBezTo>
                  <a:cubicBezTo>
                    <a:pt x="-205" y="251593"/>
                    <a:pt x="-288" y="249972"/>
                    <a:pt x="658" y="248920"/>
                  </a:cubicBezTo>
                  <a:lnTo>
                    <a:pt x="225512" y="0"/>
                  </a:lnTo>
                  <a:close/>
                </a:path>
              </a:pathLst>
            </a:custGeom>
            <a:solidFill>
              <a:schemeClr val="bg2">
                <a:alpha val="55000"/>
              </a:schemeClr>
            </a:solidFill>
            <a:ln w="6343"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301064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Blue with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962403-4CFA-7042-9114-08DFA603528B}"/>
              </a:ext>
            </a:extLst>
          </p:cNvPr>
          <p:cNvSpPr/>
          <p:nvPr userDrawn="1"/>
        </p:nvSpPr>
        <p:spPr>
          <a:xfrm>
            <a:off x="2" y="0"/>
            <a:ext cx="4571999" cy="16256000"/>
          </a:xfrm>
          <a:prstGeom prst="rect">
            <a:avLst/>
          </a:prstGeom>
          <a:solidFill>
            <a:schemeClr val="tx2"/>
          </a:solidFill>
          <a:ln>
            <a:noFill/>
          </a:ln>
          <a:effectLst>
            <a:outerShdw blurRad="38100" dist="127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11" name="Graphic 10">
            <a:extLst>
              <a:ext uri="{FF2B5EF4-FFF2-40B4-BE49-F238E27FC236}">
                <a16:creationId xmlns:a16="http://schemas.microsoft.com/office/drawing/2014/main" id="{3772DD06-C15C-3D45-9EA5-7C585C52E1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11909" r="43750"/>
          <a:stretch>
            <a:fillRect/>
          </a:stretch>
        </p:blipFill>
        <p:spPr>
          <a:xfrm rot="5400000">
            <a:off x="-5822829" y="5842002"/>
            <a:ext cx="16256000" cy="4571999"/>
          </a:xfrm>
          <a:custGeom>
            <a:avLst/>
            <a:gdLst>
              <a:gd name="connsiteX0" fmla="*/ 0 w 6858000"/>
              <a:gd name="connsiteY0" fmla="*/ 4571998 h 4571998"/>
              <a:gd name="connsiteX1" fmla="*/ 0 w 6858000"/>
              <a:gd name="connsiteY1" fmla="*/ 0 h 4571998"/>
              <a:gd name="connsiteX2" fmla="*/ 6858000 w 6858000"/>
              <a:gd name="connsiteY2" fmla="*/ 0 h 4571998"/>
              <a:gd name="connsiteX3" fmla="*/ 6858000 w 6858000"/>
              <a:gd name="connsiteY3" fmla="*/ 4571998 h 4571998"/>
            </a:gdLst>
            <a:ahLst/>
            <a:cxnLst>
              <a:cxn ang="0">
                <a:pos x="connsiteX0" y="connsiteY0"/>
              </a:cxn>
              <a:cxn ang="0">
                <a:pos x="connsiteX1" y="connsiteY1"/>
              </a:cxn>
              <a:cxn ang="0">
                <a:pos x="connsiteX2" y="connsiteY2"/>
              </a:cxn>
              <a:cxn ang="0">
                <a:pos x="connsiteX3" y="connsiteY3"/>
              </a:cxn>
            </a:cxnLst>
            <a:rect l="l" t="t" r="r" b="b"/>
            <a:pathLst>
              <a:path w="6858000" h="4571998">
                <a:moveTo>
                  <a:pt x="0" y="4571998"/>
                </a:moveTo>
                <a:lnTo>
                  <a:pt x="0" y="0"/>
                </a:lnTo>
                <a:lnTo>
                  <a:pt x="6858000" y="0"/>
                </a:lnTo>
                <a:lnTo>
                  <a:pt x="6858000" y="4571998"/>
                </a:lnTo>
                <a:close/>
              </a:path>
            </a:pathLst>
          </a:custGeom>
          <a:effectLst/>
        </p:spPr>
      </p:pic>
      <p:sp>
        <p:nvSpPr>
          <p:cNvPr id="2" name="Title 1">
            <a:extLst>
              <a:ext uri="{FF2B5EF4-FFF2-40B4-BE49-F238E27FC236}">
                <a16:creationId xmlns:a16="http://schemas.microsoft.com/office/drawing/2014/main" id="{88D5E443-06CA-BD47-A9B7-C635725C2740}"/>
              </a:ext>
            </a:extLst>
          </p:cNvPr>
          <p:cNvSpPr>
            <a:spLocks noGrp="1"/>
          </p:cNvSpPr>
          <p:nvPr>
            <p:ph type="title"/>
          </p:nvPr>
        </p:nvSpPr>
        <p:spPr>
          <a:xfrm>
            <a:off x="4927600" y="812800"/>
            <a:ext cx="6807200" cy="4389120"/>
          </a:xfrm>
        </p:spPr>
        <p:txBody>
          <a:bodyPr/>
          <a:lstStyle/>
          <a:p>
            <a:r>
              <a:rPr lang="en-US" altLang="zh-TW"/>
              <a:t>Click to edit Master title style</a:t>
            </a:r>
            <a:endParaRPr lang="en-US" dirty="0"/>
          </a:p>
        </p:txBody>
      </p:sp>
      <p:sp>
        <p:nvSpPr>
          <p:cNvPr id="3" name="Date Placeholder 2">
            <a:extLst>
              <a:ext uri="{FF2B5EF4-FFF2-40B4-BE49-F238E27FC236}">
                <a16:creationId xmlns:a16="http://schemas.microsoft.com/office/drawing/2014/main" id="{D929719D-C781-9A4E-8299-FF8C4B04A608}"/>
              </a:ext>
            </a:extLst>
          </p:cNvPr>
          <p:cNvSpPr>
            <a:spLocks noGrp="1"/>
          </p:cNvSpPr>
          <p:nvPr>
            <p:ph type="dt" sz="half" idx="10"/>
          </p:nvPr>
        </p:nvSpPr>
        <p:spPr/>
        <p:txBody>
          <a:bodyPr/>
          <a:lstStyle/>
          <a:p>
            <a:fld id="{A6526792-70F3-4647-A183-B40A549485C8}" type="datetime4">
              <a:rPr lang="en-US" smtClean="0"/>
              <a:t>January 5, 2020</a:t>
            </a:fld>
            <a:endParaRPr lang="en-US" dirty="0"/>
          </a:p>
        </p:txBody>
      </p:sp>
      <p:sp>
        <p:nvSpPr>
          <p:cNvPr id="4" name="Footer Placeholder 3">
            <a:extLst>
              <a:ext uri="{FF2B5EF4-FFF2-40B4-BE49-F238E27FC236}">
                <a16:creationId xmlns:a16="http://schemas.microsoft.com/office/drawing/2014/main" id="{FFEC5E90-2BF2-2041-BFD8-A9DBDB200619}"/>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41A0E991-C550-C44F-9EDA-78744B8062B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7" name="Content Placeholder 6">
            <a:extLst>
              <a:ext uri="{FF2B5EF4-FFF2-40B4-BE49-F238E27FC236}">
                <a16:creationId xmlns:a16="http://schemas.microsoft.com/office/drawing/2014/main" id="{87F37425-82EE-B645-AE5B-8992F81BB6FC}"/>
              </a:ext>
            </a:extLst>
          </p:cNvPr>
          <p:cNvSpPr>
            <a:spLocks noGrp="1"/>
          </p:cNvSpPr>
          <p:nvPr>
            <p:ph sz="quarter" idx="25"/>
          </p:nvPr>
        </p:nvSpPr>
        <p:spPr>
          <a:xfrm>
            <a:off x="4927600" y="5200415"/>
            <a:ext cx="6807200" cy="961813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Tree>
    <p:extLst>
      <p:ext uri="{BB962C8B-B14F-4D97-AF65-F5344CB8AC3E}">
        <p14:creationId xmlns:p14="http://schemas.microsoft.com/office/powerpoint/2010/main" val="235855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Blue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7C78B6-F48B-1F4B-8DA1-DC92F683BFDD}"/>
              </a:ext>
            </a:extLst>
          </p:cNvPr>
          <p:cNvSpPr>
            <a:spLocks noGrp="1"/>
          </p:cNvSpPr>
          <p:nvPr>
            <p:ph sz="quarter" idx="32"/>
          </p:nvPr>
        </p:nvSpPr>
        <p:spPr>
          <a:xfrm>
            <a:off x="457200" y="8760179"/>
            <a:ext cx="11277600" cy="595300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423D2000-FCF2-ED4F-A944-0B0F23228456}"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2" name="Title 1">
            <a:extLst>
              <a:ext uri="{FF2B5EF4-FFF2-40B4-BE49-F238E27FC236}">
                <a16:creationId xmlns:a16="http://schemas.microsoft.com/office/drawing/2014/main" id="{1DF10A73-6AFB-6A4F-8CD3-03743B76A21A}"/>
              </a:ext>
            </a:extLst>
          </p:cNvPr>
          <p:cNvSpPr>
            <a:spLocks noGrp="1"/>
          </p:cNvSpPr>
          <p:nvPr>
            <p:ph type="title"/>
          </p:nvPr>
        </p:nvSpPr>
        <p:spPr>
          <a:xfrm>
            <a:off x="419101" y="2644499"/>
            <a:ext cx="11349038" cy="2038516"/>
          </a:xfrm>
        </p:spPr>
        <p:txBody>
          <a:bodyPr bIns="0" anchor="b"/>
          <a:lstStyle>
            <a:lvl1pPr>
              <a:defRPr sz="4400" spc="-149">
                <a:solidFill>
                  <a:schemeClr val="bg1"/>
                </a:solidFill>
                <a:effectLst>
                  <a:outerShdw blurRad="38100" dist="12700" dir="5400000" algn="ctr" rotWithShape="0">
                    <a:srgbClr val="000000">
                      <a:alpha val="10000"/>
                    </a:srgbClr>
                  </a:outerShdw>
                </a:effectLst>
              </a:defRPr>
            </a:lvl1pPr>
          </a:lstStyle>
          <a:p>
            <a:r>
              <a:rPr lang="en-US" altLang="zh-TW"/>
              <a:t>Click to edit Master title style</a:t>
            </a:r>
            <a:endParaRPr lang="en-US" dirty="0"/>
          </a:p>
        </p:txBody>
      </p:sp>
      <p:sp>
        <p:nvSpPr>
          <p:cNvPr id="10" name="Text Placeholder 9">
            <a:extLst>
              <a:ext uri="{FF2B5EF4-FFF2-40B4-BE49-F238E27FC236}">
                <a16:creationId xmlns:a16="http://schemas.microsoft.com/office/drawing/2014/main" id="{F8E215DE-27F9-1348-BFC1-070C09A3F6CE}"/>
              </a:ext>
            </a:extLst>
          </p:cNvPr>
          <p:cNvSpPr>
            <a:spLocks noGrp="1"/>
          </p:cNvSpPr>
          <p:nvPr>
            <p:ph type="body" sz="quarter" idx="30" hasCustomPrompt="1"/>
          </p:nvPr>
        </p:nvSpPr>
        <p:spPr>
          <a:xfrm>
            <a:off x="423862" y="4683015"/>
            <a:ext cx="11349038" cy="1768592"/>
          </a:xfrm>
          <a:prstGeom prst="rect">
            <a:avLst/>
          </a:prstGeom>
        </p:spPr>
        <p:txBody>
          <a:bodyPr/>
          <a:lstStyle>
            <a:lvl1pPr marL="0" indent="0">
              <a:buNone/>
              <a:defRPr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Tree>
    <p:extLst>
      <p:ext uri="{BB962C8B-B14F-4D97-AF65-F5344CB8AC3E}">
        <p14:creationId xmlns:p14="http://schemas.microsoft.com/office/powerpoint/2010/main" val="1890631382"/>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Left with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4D590E-86BD-474C-B066-FE0122F24724}"/>
              </a:ext>
            </a:extLst>
          </p:cNvPr>
          <p:cNvSpPr>
            <a:spLocks noGrp="1"/>
          </p:cNvSpPr>
          <p:nvPr>
            <p:ph sz="quarter" idx="25"/>
          </p:nvPr>
        </p:nvSpPr>
        <p:spPr>
          <a:xfrm>
            <a:off x="4927600" y="1636892"/>
            <a:ext cx="6807200" cy="12982223"/>
          </a:xfrm>
        </p:spPr>
        <p:txBody>
          <a:bodyPr anchor="ct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200" y="2301644"/>
            <a:ext cx="4174436" cy="11652717"/>
          </a:xfrm>
        </p:spPr>
        <p:txBody>
          <a:bodyPr anchor="ctr"/>
          <a:lstStyle>
            <a:lvl1pPr>
              <a:lnSpc>
                <a:spcPct val="80000"/>
              </a:lnSpc>
              <a:defRPr sz="5401" spc="-301">
                <a:solidFill>
                  <a:schemeClr val="tx1"/>
                </a:solidFill>
                <a:effectLst/>
              </a:defRPr>
            </a:lvl1pPr>
          </a:lstStyle>
          <a:p>
            <a:r>
              <a:rPr lang="en-US" altLang="zh-TW"/>
              <a:t>Click to edit Master title style</a:t>
            </a:r>
            <a:endParaRPr lang="en-US" dirty="0"/>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p>
            <a:fld id="{5EC671C7-9D91-B044-804D-E7D80B272705}" type="datetime4">
              <a:rPr lang="en-US" smtClean="0"/>
              <a:t>January 5, 2020</a:t>
            </a:fld>
            <a:endParaRPr lang="en-US" dirty="0"/>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2522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2 Column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BD2C4D-14D5-AB49-9F12-4A6B28B58443}"/>
              </a:ext>
            </a:extLst>
          </p:cNvPr>
          <p:cNvSpPr>
            <a:spLocks noGrp="1"/>
          </p:cNvSpPr>
          <p:nvPr>
            <p:ph sz="quarter" idx="31"/>
          </p:nvPr>
        </p:nvSpPr>
        <p:spPr>
          <a:xfrm>
            <a:off x="6248400" y="2573869"/>
            <a:ext cx="5486400" cy="12244681"/>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3" name="Content Placeholder 2">
            <a:extLst>
              <a:ext uri="{FF2B5EF4-FFF2-40B4-BE49-F238E27FC236}">
                <a16:creationId xmlns:a16="http://schemas.microsoft.com/office/drawing/2014/main" id="{3E25C354-F857-D04A-ADB8-3E5FA2BBA553}"/>
              </a:ext>
            </a:extLst>
          </p:cNvPr>
          <p:cNvSpPr>
            <a:spLocks noGrp="1"/>
          </p:cNvSpPr>
          <p:nvPr>
            <p:ph sz="quarter" idx="30"/>
          </p:nvPr>
        </p:nvSpPr>
        <p:spPr>
          <a:xfrm>
            <a:off x="457200" y="2573869"/>
            <a:ext cx="5486400" cy="12244681"/>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6" name="Date Placeholder 5">
            <a:extLst>
              <a:ext uri="{FF2B5EF4-FFF2-40B4-BE49-F238E27FC236}">
                <a16:creationId xmlns:a16="http://schemas.microsoft.com/office/drawing/2014/main" id="{8B43BB9F-C74B-4EF2-9658-AB89B7DF65F7}"/>
              </a:ext>
            </a:extLst>
          </p:cNvPr>
          <p:cNvSpPr>
            <a:spLocks noGrp="1"/>
          </p:cNvSpPr>
          <p:nvPr>
            <p:ph type="dt" sz="half" idx="22"/>
          </p:nvPr>
        </p:nvSpPr>
        <p:spPr/>
        <p:txBody>
          <a:bodyPr/>
          <a:lstStyle/>
          <a:p>
            <a:fld id="{39BDC956-60AA-8047-A002-C0F9713C51CA}" type="datetime4">
              <a:rPr lang="en-US" smtClean="0"/>
              <a:t>January 5, 2020</a:t>
            </a:fld>
            <a:endParaRPr lang="en-US" dirty="0"/>
          </a:p>
        </p:txBody>
      </p:sp>
      <p:sp>
        <p:nvSpPr>
          <p:cNvPr id="9" name="Footer Placeholder 8">
            <a:extLst>
              <a:ext uri="{FF2B5EF4-FFF2-40B4-BE49-F238E27FC236}">
                <a16:creationId xmlns:a16="http://schemas.microsoft.com/office/drawing/2014/main" id="{3ADB390C-AD51-4ACC-862A-E13824F09A69}"/>
              </a:ext>
            </a:extLst>
          </p:cNvPr>
          <p:cNvSpPr>
            <a:spLocks noGrp="1"/>
          </p:cNvSpPr>
          <p:nvPr>
            <p:ph type="ftr" sz="quarter" idx="23"/>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FA946221-45CE-4BD0-A483-04A525EFC3C7}"/>
              </a:ext>
            </a:extLst>
          </p:cNvPr>
          <p:cNvSpPr>
            <a:spLocks noGrp="1"/>
          </p:cNvSpPr>
          <p:nvPr>
            <p:ph type="sldNum" sz="quarter" idx="24"/>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9A4F33F6-7D69-4B67-BE91-EAD2EECA59CE}"/>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2960420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title with 2 Column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D7EEE7-6DBA-AB42-82A6-F7AC9FB06E7A}"/>
              </a:ext>
            </a:extLst>
          </p:cNvPr>
          <p:cNvSpPr>
            <a:spLocks noGrp="1"/>
          </p:cNvSpPr>
          <p:nvPr>
            <p:ph sz="quarter" idx="33"/>
          </p:nvPr>
        </p:nvSpPr>
        <p:spPr>
          <a:xfrm>
            <a:off x="6248400" y="3465691"/>
            <a:ext cx="5459414" cy="11360384"/>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3" name="Content Placeholder 2">
            <a:extLst>
              <a:ext uri="{FF2B5EF4-FFF2-40B4-BE49-F238E27FC236}">
                <a16:creationId xmlns:a16="http://schemas.microsoft.com/office/drawing/2014/main" id="{6EF5AD30-8E39-5744-BB07-97BFAABB8940}"/>
              </a:ext>
            </a:extLst>
          </p:cNvPr>
          <p:cNvSpPr>
            <a:spLocks noGrp="1"/>
          </p:cNvSpPr>
          <p:nvPr>
            <p:ph sz="quarter" idx="32"/>
          </p:nvPr>
        </p:nvSpPr>
        <p:spPr>
          <a:xfrm>
            <a:off x="457200" y="3465691"/>
            <a:ext cx="5486400" cy="11352859"/>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37D204EE-7694-5442-BAD8-533839D1EFCB}" type="datetime4">
              <a:rPr lang="en-US" smtClean="0"/>
              <a:t>January 5, 2020</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5" name="Text Placeholder 14">
            <a:extLst>
              <a:ext uri="{FF2B5EF4-FFF2-40B4-BE49-F238E27FC236}">
                <a16:creationId xmlns:a16="http://schemas.microsoft.com/office/drawing/2014/main" id="{FF6AE715-E82A-46A0-9D0C-B6B86AC88967}"/>
              </a:ext>
            </a:extLst>
          </p:cNvPr>
          <p:cNvSpPr>
            <a:spLocks noGrp="1"/>
          </p:cNvSpPr>
          <p:nvPr>
            <p:ph type="body" sz="quarter" idx="23"/>
          </p:nvPr>
        </p:nvSpPr>
        <p:spPr>
          <a:xfrm>
            <a:off x="457201" y="2408298"/>
            <a:ext cx="11277056" cy="879351"/>
          </a:xfrm>
          <a:prstGeom prst="rect">
            <a:avLst/>
          </a:prstGeom>
        </p:spPr>
        <p:txBody>
          <a:bodyPr anchor="ctr">
            <a:normAutofit/>
          </a:bodyPr>
          <a:lstStyle>
            <a:lvl1pPr marL="0" indent="0" algn="l">
              <a:buNone/>
              <a:defRPr sz="2000" b="0" spc="0"/>
            </a:lvl1pPr>
          </a:lstStyle>
          <a:p>
            <a:pPr lvl="0"/>
            <a:r>
              <a:rPr lang="en-US" altLang="zh-TW"/>
              <a:t>Click to edit Master text styles</a:t>
            </a:r>
          </a:p>
        </p:txBody>
      </p:sp>
      <p:sp>
        <p:nvSpPr>
          <p:cNvPr id="16" name="Title 1">
            <a:extLst>
              <a:ext uri="{FF2B5EF4-FFF2-40B4-BE49-F238E27FC236}">
                <a16:creationId xmlns:a16="http://schemas.microsoft.com/office/drawing/2014/main" id="{78F71DA3-AF53-468A-A645-DEAA3BC064E9}"/>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128735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29F70-C79B-0047-9347-BCDF89335622}"/>
              </a:ext>
            </a:extLst>
          </p:cNvPr>
          <p:cNvSpPr>
            <a:spLocks noGrp="1"/>
          </p:cNvSpPr>
          <p:nvPr>
            <p:ph type="dt" sz="half" idx="10"/>
          </p:nvPr>
        </p:nvSpPr>
        <p:spPr/>
        <p:txBody>
          <a:bodyPr/>
          <a:lstStyle/>
          <a:p>
            <a:fld id="{0C8157F7-059A-B94E-92B9-8A19C9A388F0}" type="datetime4">
              <a:rPr lang="en-US" smtClean="0"/>
              <a:t>January 5, 2020</a:t>
            </a:fld>
            <a:endParaRPr lang="en-US" dirty="0"/>
          </a:p>
        </p:txBody>
      </p:sp>
      <p:sp>
        <p:nvSpPr>
          <p:cNvPr id="4" name="Footer Placeholder 3">
            <a:extLst>
              <a:ext uri="{FF2B5EF4-FFF2-40B4-BE49-F238E27FC236}">
                <a16:creationId xmlns:a16="http://schemas.microsoft.com/office/drawing/2014/main" id="{C748563F-804C-F14D-9048-4297E8FBED24}"/>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56646F63-0AF4-DE4D-B74B-61DE060CC916}"/>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itle 1">
            <a:extLst>
              <a:ext uri="{FF2B5EF4-FFF2-40B4-BE49-F238E27FC236}">
                <a16:creationId xmlns:a16="http://schemas.microsoft.com/office/drawing/2014/main" id="{1CBACD39-619D-4607-B5CA-904691D6EE82}"/>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181212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Only">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F410DEB8-71FB-AC46-A528-78B83FDB15FF}" type="datetime4">
              <a:rPr lang="en-US" smtClean="0"/>
              <a:t>January 5, 2020</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5" name="Text Placeholder 14">
            <a:extLst>
              <a:ext uri="{FF2B5EF4-FFF2-40B4-BE49-F238E27FC236}">
                <a16:creationId xmlns:a16="http://schemas.microsoft.com/office/drawing/2014/main" id="{FF6AE715-E82A-46A0-9D0C-B6B86AC88967}"/>
              </a:ext>
            </a:extLst>
          </p:cNvPr>
          <p:cNvSpPr>
            <a:spLocks noGrp="1"/>
          </p:cNvSpPr>
          <p:nvPr>
            <p:ph type="body" sz="quarter" idx="23"/>
          </p:nvPr>
        </p:nvSpPr>
        <p:spPr>
          <a:xfrm>
            <a:off x="457201" y="2408298"/>
            <a:ext cx="11277056" cy="879351"/>
          </a:xfrm>
          <a:prstGeom prst="rect">
            <a:avLst/>
          </a:prstGeom>
        </p:spPr>
        <p:txBody>
          <a:bodyPr anchor="ctr">
            <a:normAutofit/>
          </a:bodyPr>
          <a:lstStyle>
            <a:lvl1pPr marL="0" indent="0" algn="l">
              <a:buNone/>
              <a:defRPr sz="2000" b="0" spc="0"/>
            </a:lvl1pPr>
          </a:lstStyle>
          <a:p>
            <a:pPr lvl="0"/>
            <a:r>
              <a:rPr lang="en-US" altLang="zh-TW"/>
              <a:t>Click to edit Master text styles</a:t>
            </a:r>
          </a:p>
        </p:txBody>
      </p:sp>
      <p:sp>
        <p:nvSpPr>
          <p:cNvPr id="16" name="Title 1">
            <a:extLst>
              <a:ext uri="{FF2B5EF4-FFF2-40B4-BE49-F238E27FC236}">
                <a16:creationId xmlns:a16="http://schemas.microsoft.com/office/drawing/2014/main" id="{78F71DA3-AF53-468A-A645-DEAA3BC064E9}"/>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222512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with Logo">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5F29E-0E28-4438-A0E9-01FAF9F2757F}"/>
              </a:ext>
            </a:extLst>
          </p:cNvPr>
          <p:cNvSpPr>
            <a:spLocks noGrp="1"/>
          </p:cNvSpPr>
          <p:nvPr>
            <p:ph type="dt" sz="half" idx="10"/>
          </p:nvPr>
        </p:nvSpPr>
        <p:spPr/>
        <p:txBody>
          <a:bodyPr/>
          <a:lstStyle/>
          <a:p>
            <a:fld id="{6882A5C7-5B13-F549-A445-743BF30763D8}" type="datetime4">
              <a:rPr lang="en-US" smtClean="0"/>
              <a:t>January 5, 2020</a:t>
            </a:fld>
            <a:endParaRPr lang="en-US" dirty="0"/>
          </a:p>
        </p:txBody>
      </p:sp>
      <p:sp>
        <p:nvSpPr>
          <p:cNvPr id="6" name="Footer Placeholder 5">
            <a:extLst>
              <a:ext uri="{FF2B5EF4-FFF2-40B4-BE49-F238E27FC236}">
                <a16:creationId xmlns:a16="http://schemas.microsoft.com/office/drawing/2014/main" id="{3E14B80B-E7F4-4912-A6FE-F854CDCA1506}"/>
              </a:ext>
            </a:extLst>
          </p:cNvPr>
          <p:cNvSpPr>
            <a:spLocks noGrp="1"/>
          </p:cNvSpPr>
          <p:nvPr>
            <p:ph type="ftr" sz="quarter" idx="11"/>
          </p:nvPr>
        </p:nvSpPr>
        <p:spPr/>
        <p:txBody>
          <a:bodyPr/>
          <a:lstStyle/>
          <a:p>
            <a:r>
              <a:rPr lang="en-US"/>
              <a:t>Micron Confidential</a:t>
            </a:r>
            <a:endParaRPr lang="en-US" dirty="0"/>
          </a:p>
        </p:txBody>
      </p:sp>
      <p:sp>
        <p:nvSpPr>
          <p:cNvPr id="7" name="Slide Number Placeholder 6">
            <a:extLst>
              <a:ext uri="{FF2B5EF4-FFF2-40B4-BE49-F238E27FC236}">
                <a16:creationId xmlns:a16="http://schemas.microsoft.com/office/drawing/2014/main" id="{F474F1E3-9A88-461F-9705-4441505B237F}"/>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4167254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hoto">
    <p:bg>
      <p:bgPr>
        <a:solidFill>
          <a:schemeClr val="bg1"/>
        </a:solidFill>
        <a:effectLst/>
      </p:bgPr>
    </p:bg>
    <p:spTree>
      <p:nvGrpSpPr>
        <p:cNvPr id="1" name=""/>
        <p:cNvGrpSpPr/>
        <p:nvPr/>
      </p:nvGrpSpPr>
      <p:grpSpPr>
        <a:xfrm>
          <a:off x="0" y="0"/>
          <a:ext cx="0" cy="0"/>
          <a:chOff x="0" y="0"/>
          <a:chExt cx="0" cy="0"/>
        </a:xfrm>
      </p:grpSpPr>
      <p:sp>
        <p:nvSpPr>
          <p:cNvPr id="255" name="Picture Placeholder 254">
            <a:extLst>
              <a:ext uri="{FF2B5EF4-FFF2-40B4-BE49-F238E27FC236}">
                <a16:creationId xmlns:a16="http://schemas.microsoft.com/office/drawing/2014/main" id="{9CD32765-4766-4D32-B87E-4FCCD5D36451}"/>
              </a:ext>
            </a:extLst>
          </p:cNvPr>
          <p:cNvSpPr>
            <a:spLocks noGrp="1"/>
          </p:cNvSpPr>
          <p:nvPr>
            <p:ph type="pic" sz="quarter" idx="13"/>
          </p:nvPr>
        </p:nvSpPr>
        <p:spPr>
          <a:xfrm>
            <a:off x="-1" y="0"/>
            <a:ext cx="12192002" cy="16256000"/>
          </a:xfrm>
          <a:prstGeom prst="rect">
            <a:avLst/>
          </a:prstGeom>
        </p:spPr>
        <p:txBody>
          <a:bodyPr/>
          <a:lstStyle>
            <a:lvl1pPr marL="0" indent="0">
              <a:buNone/>
              <a:defRPr sz="2800" b="1" spc="-149"/>
            </a:lvl1pPr>
          </a:lstStyle>
          <a:p>
            <a:r>
              <a:rPr lang="en-US" altLang="zh-TW"/>
              <a:t>Click icon to add picture</a:t>
            </a:r>
            <a:endParaRPr lang="en-US" dirty="0"/>
          </a:p>
        </p:txBody>
      </p:sp>
      <p:sp>
        <p:nvSpPr>
          <p:cNvPr id="2" name="Date Placeholder 1">
            <a:extLst>
              <a:ext uri="{FF2B5EF4-FFF2-40B4-BE49-F238E27FC236}">
                <a16:creationId xmlns:a16="http://schemas.microsoft.com/office/drawing/2014/main" id="{805147BA-6E2C-A148-B4B6-0F0DE7303A46}"/>
              </a:ext>
            </a:extLst>
          </p:cNvPr>
          <p:cNvSpPr>
            <a:spLocks noGrp="1"/>
          </p:cNvSpPr>
          <p:nvPr>
            <p:ph type="dt" sz="half" idx="14"/>
          </p:nvPr>
        </p:nvSpPr>
        <p:spPr/>
        <p:txBody>
          <a:bodyPr/>
          <a:lstStyle>
            <a:lvl1pPr>
              <a:defRPr>
                <a:solidFill>
                  <a:schemeClr val="bg1"/>
                </a:solidFill>
              </a:defRPr>
            </a:lvl1pPr>
          </a:lstStyle>
          <a:p>
            <a:fld id="{DEC49293-D8B7-1F48-971B-52285D50B276}" type="datetime4">
              <a:rPr lang="en-US" smtClean="0"/>
              <a:t>January 5, 2020</a:t>
            </a:fld>
            <a:endParaRPr lang="en-US" dirty="0"/>
          </a:p>
        </p:txBody>
      </p:sp>
      <p:sp>
        <p:nvSpPr>
          <p:cNvPr id="3" name="Footer Placeholder 2">
            <a:extLst>
              <a:ext uri="{FF2B5EF4-FFF2-40B4-BE49-F238E27FC236}">
                <a16:creationId xmlns:a16="http://schemas.microsoft.com/office/drawing/2014/main" id="{4A78664D-7380-B642-9BC6-EA092DACE7C4}"/>
              </a:ext>
            </a:extLst>
          </p:cNvPr>
          <p:cNvSpPr>
            <a:spLocks noGrp="1"/>
          </p:cNvSpPr>
          <p:nvPr>
            <p:ph type="ftr" sz="quarter" idx="15"/>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4A0A7EC5-BE1D-4A4A-BF6E-BDD1E86F5278}"/>
              </a:ext>
            </a:extLst>
          </p:cNvPr>
          <p:cNvSpPr>
            <a:spLocks noGrp="1"/>
          </p:cNvSpPr>
          <p:nvPr>
            <p:ph type="sldNum" sz="quarter" idx="16"/>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257506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e Blue">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BCC71-DA9D-AA4C-BD66-93C9772E2B0F}"/>
              </a:ext>
            </a:extLst>
          </p:cNvPr>
          <p:cNvSpPr>
            <a:spLocks noGrp="1"/>
          </p:cNvSpPr>
          <p:nvPr>
            <p:ph type="dt" sz="half" idx="10"/>
          </p:nvPr>
        </p:nvSpPr>
        <p:spPr/>
        <p:txBody>
          <a:bodyPr/>
          <a:lstStyle>
            <a:lvl1pPr>
              <a:defRPr>
                <a:solidFill>
                  <a:schemeClr val="tx2"/>
                </a:solidFill>
              </a:defRPr>
            </a:lvl1pPr>
          </a:lstStyle>
          <a:p>
            <a:fld id="{D7D8C25F-EC81-6E43-9420-B001EC1DE8D6}" type="datetime4">
              <a:rPr lang="en-US" smtClean="0"/>
              <a:t>January 5, 2020</a:t>
            </a:fld>
            <a:endParaRPr lang="en-US" dirty="0"/>
          </a:p>
        </p:txBody>
      </p:sp>
      <p:sp>
        <p:nvSpPr>
          <p:cNvPr id="3" name="Footer Placeholder 2">
            <a:extLst>
              <a:ext uri="{FF2B5EF4-FFF2-40B4-BE49-F238E27FC236}">
                <a16:creationId xmlns:a16="http://schemas.microsoft.com/office/drawing/2014/main" id="{AD6A70BE-F298-F74B-85FB-37810D32FEB2}"/>
              </a:ext>
            </a:extLst>
          </p:cNvPr>
          <p:cNvSpPr>
            <a:spLocks noGrp="1"/>
          </p:cNvSpPr>
          <p:nvPr>
            <p:ph type="ftr" sz="quarter" idx="11"/>
          </p:nvPr>
        </p:nvSpPr>
        <p:spPr/>
        <p:txBody>
          <a:bodyPr/>
          <a:lstStyle>
            <a:lvl1pPr>
              <a:defRPr>
                <a:solidFill>
                  <a:schemeClr val="tx2"/>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D613066D-5F08-FE44-ABCF-76961018036D}"/>
              </a:ext>
            </a:extLst>
          </p:cNvPr>
          <p:cNvSpPr>
            <a:spLocks noGrp="1"/>
          </p:cNvSpPr>
          <p:nvPr>
            <p:ph type="sldNum" sz="quarter" idx="12"/>
          </p:nvPr>
        </p:nvSpPr>
        <p:spPr/>
        <p:txBody>
          <a:bodyPr/>
          <a:lstStyle>
            <a:lvl1pPr>
              <a:defRPr>
                <a:solidFill>
                  <a:schemeClr val="tx2"/>
                </a:solidFill>
              </a:defRPr>
            </a:lvl1p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6" y="6487385"/>
            <a:ext cx="5078452" cy="3281235"/>
            <a:chOff x="1233488" y="677863"/>
            <a:chExt cx="2882900" cy="785813"/>
          </a:xfrm>
          <a:solidFill>
            <a:schemeClr val="bg1"/>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3" name="Graphic 567">
            <a:extLst>
              <a:ext uri="{FF2B5EF4-FFF2-40B4-BE49-F238E27FC236}">
                <a16:creationId xmlns:a16="http://schemas.microsoft.com/office/drawing/2014/main" id="{234FC655-A919-574D-AC5A-54B993FBF2CB}"/>
              </a:ext>
            </a:extLst>
          </p:cNvPr>
          <p:cNvGrpSpPr/>
          <p:nvPr userDrawn="1"/>
        </p:nvGrpSpPr>
        <p:grpSpPr>
          <a:xfrm>
            <a:off x="0" y="10034292"/>
            <a:ext cx="12191616" cy="6227803"/>
            <a:chOff x="0" y="4230042"/>
            <a:chExt cx="12191616" cy="2627354"/>
          </a:xfrm>
          <a:gradFill>
            <a:gsLst>
              <a:gs pos="0">
                <a:srgbClr val="0093D6"/>
              </a:gs>
              <a:gs pos="13000">
                <a:srgbClr val="80C9EB"/>
              </a:gs>
              <a:gs pos="33000">
                <a:schemeClr val="bg2">
                  <a:lumMod val="95000"/>
                </a:schemeClr>
              </a:gs>
              <a:gs pos="58000">
                <a:srgbClr val="71C5E8"/>
              </a:gs>
              <a:gs pos="65000">
                <a:srgbClr val="80C9EB"/>
              </a:gs>
              <a:gs pos="75000">
                <a:srgbClr val="F8F8F8"/>
              </a:gs>
              <a:gs pos="95000">
                <a:srgbClr val="0093D6"/>
              </a:gs>
            </a:gsLst>
            <a:lin ang="3600000" scaled="0"/>
          </a:gradFill>
        </p:grpSpPr>
        <p:sp>
          <p:nvSpPr>
            <p:cNvPr id="14" name="Freeform 13">
              <a:extLst>
                <a:ext uri="{FF2B5EF4-FFF2-40B4-BE49-F238E27FC236}">
                  <a16:creationId xmlns:a16="http://schemas.microsoft.com/office/drawing/2014/main" id="{F98F6834-3AB9-694D-8711-EAE989D6AC33}"/>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737704AC-89D7-DB4C-89D0-11FA5F2FDAB5}"/>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23301668-EB48-444D-A978-79DEF4FDE3DF}"/>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7AE09B33-5725-D14F-98F4-B5A4D1D0D2A9}"/>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593C2C7C-E579-D743-975F-8FFFA5FECDA8}"/>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123CFD66-8B7B-EB4F-992C-3D955BFE68DE}"/>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2FE0D297-128A-154B-A9A7-7B78AC88415E}"/>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FC354ED0-6B9F-904A-B2A2-6316C00AEB99}"/>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37EEDF98-CEE4-6B49-9C20-CCCF68288CFF}"/>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595777EE-4FB1-CE40-A71C-C60A327C0485}"/>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B64CFBA7-CA8C-A344-BBEA-D58E090B50B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21BD1213-99D1-994B-8EDB-7AA8F155178E}"/>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BB323551-C3F6-8148-8885-1DD5D02C8B85}"/>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93910FF7-3F28-8D41-88D3-7A421B01D21A}"/>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44B5CAE7-AF7B-B14C-AA7D-A4AB93B8C878}"/>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73D15E21-F82C-A44A-9E43-720C1B0F37B5}"/>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A723209B-6BDC-004B-BDC9-D8646F7849FB}"/>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BF766B6C-82D5-6847-996F-B91BF59BB4B9}"/>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9441C93-31E5-5943-9994-BB1BB2C940D8}"/>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1E04D877-2CFD-E44F-B2B4-3BEB173DDC02}"/>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AEF1EBB3-D9A5-7944-ADA7-17535270393E}"/>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7E274674-D279-2E40-BC9C-A056EF049938}"/>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FED97D18-465A-4040-A7BD-74003E92207C}"/>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5FC178E4-6E0D-AF4D-ACE6-225AEE663CDF}"/>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5344F055-D3AA-014D-A57C-2DAFB8116948}"/>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56DCB3DE-925E-C34A-8EA3-0BDBCF48092F}"/>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ACF0F9F7-CEB1-D340-AB0E-2BA74DD3B90B}"/>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F5F4C787-86DE-724D-8FDD-7E2BE4AE0A1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F600154A-F6A9-8C4D-8392-585FEB70E5EF}"/>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B5D1E46C-A929-7642-820A-A57DD33F9485}"/>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C11ED657-F7AF-734F-A620-E22961439438}"/>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15346D63-057D-C244-8E74-AEA34AD91E8E}"/>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7BB1DCBB-36C6-D34A-A65B-1759E268A98F}"/>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8F7C0318-8260-3648-B103-34AFB612ECE2}"/>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AB0ED59C-ED29-C445-9CEE-DAD1F3D10B6D}"/>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F0B7A696-8D98-DD49-8639-092AA7C3D922}"/>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860E8AC5-5FD6-4042-9CC1-3F63BA8F098B}"/>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0A603376-3306-8C49-842D-5C67E3C59A77}"/>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57585CC0-71FB-DE46-AA62-3ADE354085FA}"/>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5A73C479-BA6A-7E4A-B320-27C493773023}"/>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982023E1-DF81-CE44-89F7-4FDEE4AD5C05}"/>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B7924ABE-5E7F-B848-A3A9-0465ED9DE0CE}"/>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A6BB245B-87F7-9547-B862-7DA50BD73A61}"/>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CE745D72-BFAD-2F48-B972-08409FAF2F34}"/>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F7E23557-2055-D248-92DC-7846AB49FCBB}"/>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A601044C-62B1-334D-BA23-DDF81840EF07}"/>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7642F469-4677-6641-8078-27E396BC2060}"/>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958BD47D-2D2D-6B43-9A33-C7C4B71D5F22}"/>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7FA94DE9-9C35-BA48-A984-F1816DEB53AC}"/>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DEBAC6AD-617A-E448-9864-D8E297210159}"/>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0FA150F0-BC40-5A4E-A610-E6CC7534EB0F}"/>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AB425C6C-9916-F642-91FD-77F8C14A6532}"/>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374F03A4-883C-9546-BAC4-B07E3900DA94}"/>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AA3247C1-BE65-B74E-B526-205E15523919}"/>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1AA5FEB3-139F-EC45-B71D-0C2B391CB1F7}"/>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00CEFD49-100B-5E43-B622-BD81BDBC9BE9}"/>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6CF45533-6D02-504E-90AE-36678C66155B}"/>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AC109E1-7158-F84E-A0BF-8B535AE45533}"/>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DEACE9BE-5C76-7B42-8744-EFED4FF9F001}"/>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4BC93A52-8D1B-034D-908B-0D5803AA1B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7B027E8F-711C-4347-9D49-6D19BCA9DF68}"/>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1AAC7AF3-773D-824C-944A-A3EA2653FDFB}"/>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71ADCBE7-764A-8F4E-AD0E-319527CB94E8}"/>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242E7986-3F36-8B42-BDDC-D47B9484CB8C}"/>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1E851241-BB95-7E46-999B-30D38CE907C0}"/>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FF2369D0-63A5-054D-8642-E59D3BA0DD5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DA26484F-E182-8441-9B09-71768B594065}"/>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9A7A5C72-1CE8-0A42-8ABF-DD5B29DCF103}"/>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B226FA08-1797-9B46-88AF-669EE1571A5D}"/>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A627D724-522B-7242-BED2-F12820212F6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CEF55313-820B-274A-9DED-B9A9AAC7641B}"/>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882FF5D4-2525-3046-B021-968E3C040187}"/>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1A268C7E-4872-D94C-922F-574551123FF3}"/>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9A253818-EEC1-9F4D-8791-F3E427C53D71}"/>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D70EAA6A-8DAB-A349-BF17-21FED9E97E13}"/>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F61073FA-9341-144E-A33A-C47C6F184D66}"/>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3B52B69A-E976-6A45-95E6-442563250FA9}"/>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AFDE1B4B-EF3C-3A4F-959E-00E320910B7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FB1BA733-C7B9-554A-8CB0-9BC54C14867A}"/>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A6E427ED-7B65-8448-B4FF-5D00AB4391E0}"/>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EA866C5D-7C18-AA48-80B2-44ED42497D7A}"/>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35A7920E-BA27-6146-B864-105CD5B64E53}"/>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FDFDEFE3-E033-0746-AFF1-786E7D3FF5A3}"/>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A727F709-37FC-3243-8385-B839E29B3F4B}"/>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8C1F8772-97B8-1140-BA6D-F68ED5A53BA9}"/>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A2294F1E-FEB5-4942-B39D-A6077FBF97E3}"/>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7EBF7CA0-2337-F84A-A4B8-5E4FF1E3B426}"/>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AD3F52DD-A508-3349-8927-23D5F7C9611C}"/>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7C975AAD-89C9-A64D-B5E2-879972410077}"/>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F829263-DB64-BF43-BCB4-88CB30799C67}"/>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A40C88AA-1E64-F44C-A4EA-FC0428D43D17}"/>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7A637E15-98FE-6548-83FD-6159EBD76F87}"/>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BD0C6ADC-FF83-4A41-BCEA-0CB590FDFE7C}"/>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D83176C4-05CD-A749-91E5-027A48A2783C}"/>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E3FCCFC1-C25F-CC44-BE55-C19AE21C01D7}"/>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04BF7510-D6B2-C14A-BDE7-F44A0B21695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EECAB7E2-978D-9540-93FC-AF73C40B8EC9}"/>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4441993D-D872-4A41-96DB-9805387ECC64}"/>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DBD52F0-15B3-6C43-9F72-158EE90D4F30}"/>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8019287-B9E9-6143-99B8-FABE3568DAD8}"/>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157F3628-D6D8-DC43-B345-7B5DCAEF9BEA}"/>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6EBE7680-F11E-9248-BFDC-077D9B9FE482}"/>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44DC5A0E-3FD5-0F43-ADF3-56AE4E7F10CC}"/>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2EF325D6-2D2B-8545-B92A-451215B7CB94}"/>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94889852-5E48-5746-BBCB-3FC13DB33F76}"/>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DEFFEEBD-0AF4-D742-9E07-49B6A819D047}"/>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6659ED2E-7C12-BE4D-A61C-ED9B0FA93CA2}"/>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EA828218-1007-E843-A378-B67C57275088}"/>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27F1D93A-9DC7-3F41-9F10-8F1B520E2715}"/>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28275DC9-415B-E749-82E0-AFA419028EE9}"/>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984AD892-E215-554D-A369-1586E0E21D51}"/>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EC999D11-1753-F14E-8FDF-8BFB25698D9B}"/>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E74680ED-5D12-A346-9D19-3510E1D2E817}"/>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6A631E9-BC6A-1042-9C1D-7F0C67C8BC34}"/>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9FF5B086-4694-D243-BF5C-8676F94F4C04}"/>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4E99CDD3-977B-A845-A820-1F89FCE2A9C6}"/>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72B92117-061E-8B45-ABFF-DC22AC604CD1}"/>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D7A1E93A-E09D-BD4E-B34C-E2B38DD2175E}"/>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A251BA8F-8935-ED4B-B706-724ADA7AFFF8}"/>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71DC2378-F4CC-354E-B79E-496740BEA94A}"/>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B05CA718-DE7C-9345-A5A3-C0151E3C351D}"/>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0DB03B8D-10BB-D84D-82E1-63AE81220964}"/>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B635719E-D40B-B74A-8A74-23D7EADFF55F}"/>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459E8DE5-AB48-4D42-9B7B-93E998DA5B73}"/>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1ED41E78-B063-3443-9623-226700B45C77}"/>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CF4CBEE8-940A-2A4F-8F84-39C3D77FCDF0}"/>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F68CEE2F-4DDB-4948-BC66-ED894C0E3090}"/>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9EBB804B-171D-304C-B676-1BD25486CE10}"/>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D6FAE01D-140A-784C-AF9E-C90E6E048FC4}"/>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C69A5157-4B56-5B4A-ACFB-32363BC88525}"/>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6F4D5B27-EB46-3946-8CF4-825E199CED96}"/>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D2F4BD39-E813-3841-AC47-896967592088}"/>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74CF3409-6E5D-714B-86FA-ABC1FDF80EA0}"/>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9EFF9D39-C65E-3B44-AAA3-D0C46E10010A}"/>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92B8EB87-1CCD-604F-8700-4E5425C41909}"/>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96800310-B4D6-A340-89EF-648EA97A0320}"/>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65A88246-1FF6-AF43-8E26-F2355CC72D2B}"/>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E83C612F-FE37-2843-843C-A2C4EAA3A457}"/>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B1AE495F-038B-AC4F-BCB7-AAAAA263A67F}"/>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45F7E87E-B8D3-4046-880A-161B6EF85BD6}"/>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E8C78A40-2F84-CD49-9F88-371098843701}"/>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451A15F4-23C7-2A45-85C1-B2939AF7B30C}"/>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B205B160-C8E0-A24B-B8E4-E83418CF8349}"/>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E4BF3A67-82D6-CC4F-A51C-4AFCD391692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D770F457-B214-7841-83FA-D31A4A2B63F0}"/>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1522523B-8B1B-7642-A0E4-F5149C94BA31}"/>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92A780A1-FC80-644A-98B8-50569E7285D4}"/>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279F60DC-8844-0F40-B757-DE1209FD64DF}"/>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02DDC4D3-B232-F549-912F-077E424AB92A}"/>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8D73DFCA-8031-1C41-A7B9-9292476E44FA}"/>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CBF4495B-48C8-7142-A242-04A32F50302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14DD73DC-AD51-6F48-B0C1-4BAB807DAEEF}"/>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A768172D-C997-1D41-84DB-C539CF7EC505}"/>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0F179BED-9391-E14C-A744-6D6FD4983F9E}"/>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2FF82FB2-F2EE-AF41-BD02-25F3B7C01311}"/>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37540ECE-A76D-F246-94C7-830355286937}"/>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6D45B525-DFED-6444-87F3-28D67A09878C}"/>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EC6E410D-6458-6845-B5A3-E9539D1AC648}"/>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548F584D-9A67-9045-9D30-CC5E17137642}"/>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99CBEE4A-F5CF-5240-AC66-147A21F91E28}"/>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69DFBF99-2E9E-AE43-9E04-56068D9A0862}"/>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D129E0E6-6C43-B345-B848-8C8198B0839B}"/>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1F1602FD-D5A7-1E4D-A1E8-325178B9DECD}"/>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0513B8E0-F810-1D44-98F3-B08DBFD2FD80}"/>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3AC74415-F7DC-1641-9B26-CF51203FA73C}"/>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9D782789-2D9A-CB41-A0B0-1992E13F6318}"/>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67BC2752-0193-4A48-A447-E6F415B36896}"/>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47CFA2F-1A47-7041-A820-976507362C7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5BF4993C-BF2E-F845-BE0F-2BD315E4C8E0}"/>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2AC2CA25-7338-734F-8B18-6F44FD13C8C6}"/>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EA8659AF-6B57-7E43-ADD2-CE31B91EB83E}"/>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2DCB0286-8C66-894E-8283-B0F148354E50}"/>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E4B04692-C2CC-204F-ABBA-4F8DF622A3C5}"/>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2C6EFACE-0C8B-3041-944F-D4F04DE354AF}"/>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C9EFB7C0-9708-444D-8E3C-FEAD5E8B55D3}"/>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1DB42DC0-ECFC-0F4F-AF94-3509188E9A71}"/>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749F2519-8CE2-1A47-86B5-33A7CCD5A61A}"/>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4D9B0EA1-0B09-C34D-9E43-A68E41E404F7}"/>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D0FE0337-39D4-AA49-8AB1-278D643D04DA}"/>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60211FE2-23A1-7144-B2EC-6D2C8377B22A}"/>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933914CC-45C0-BA4B-90E9-E24044C7245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781DC507-62CC-8344-9561-C88ED894567B}"/>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9DC6F355-5FBB-4D4F-939C-03D43C2D8AB9}"/>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5A487A42-71EB-0646-BCED-FCB1031A1638}"/>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5E54615C-19C6-374E-87F0-7622D95695C7}"/>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0F47ABB9-0041-ED4F-911F-144E07DAABD3}"/>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D7FDAAEB-9366-1546-8156-42017B821468}"/>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BA75D689-996F-9444-94AB-CD3B590212A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34FC7927-BD20-8F46-A1F3-D173967CBE2E}"/>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7459EEDF-611A-DD42-A25D-20C68704CBDC}"/>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9BF2DB0E-9ADE-1747-8348-07C5646A69AD}"/>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921F9661-FE7D-5E4D-B084-4FE97CFF89DF}"/>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1DEC80ED-59BE-0B45-88B1-FC6C1AB48BD7}"/>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32393C5A-576E-034D-9107-F6FEC4247DFA}"/>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5B3BA634-B75E-A644-99A3-0B8914A657BF}"/>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143C2728-FBE1-3B4B-A946-CCDD69C9AF80}"/>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50651EED-182F-F145-99DB-E2B00436C5C2}"/>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09E7B80E-64AB-A149-B579-0BC6ED9B5F60}"/>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BA6EF720-9F8C-C943-B373-F90D91648DE8}"/>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B40B8AAC-FD71-B141-963B-9E5C8109BD8C}"/>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DE8A2A28-0974-AD49-A3E8-D66E92E01691}"/>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A3782BB9-6816-324A-AF96-41DE7045D72A}"/>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804A9AA1-5E6E-7A4F-A7E4-1FC248A649D6}"/>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2EB80744-4E36-814C-8E59-4B5444F48F43}"/>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CA7A584A-5383-1648-AF70-DC666E69E6E4}"/>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F2B52129-8966-0742-95BE-2983B3C65341}"/>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540A68C0-D1D1-944D-8FAF-829C452AFB1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B5F303F1-F0A4-1B43-A7F7-DD898C0F227D}"/>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71BA5404-B206-F540-B40D-FE134A32389B}"/>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5BB67F81-A565-8540-A518-EECE472A6C9D}"/>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C4A3BBB6-6C08-244C-AD21-789CAFBF88B5}"/>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47742DE2-1DFE-BC43-B9C5-1925A9CE9EC3}"/>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5C2F4B8B-1EA7-BE4A-B73E-DA9B37CAD5BF}"/>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A76D4AFD-9658-044B-AFDD-B85193A50D8E}"/>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7B29C07D-7A78-2D4F-AD4C-68F08DD31375}"/>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F65E7D96-33A8-444D-997E-2773697A381A}"/>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3CEBC294-6623-CB40-82F1-CD27FD3F360C}"/>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463F7EC1-FCEE-4443-85E8-C5A9DC4CB24E}"/>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C7805EFE-3876-BA4E-BA8C-E1FF393C0FAD}"/>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D16F456C-E9DA-F44D-8EA2-3A609BD872DE}"/>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sz="1801"/>
            </a:p>
          </p:txBody>
        </p:sp>
        <p:sp>
          <p:nvSpPr>
            <p:cNvPr id="236" name="Freeform 235">
              <a:extLst>
                <a:ext uri="{FF2B5EF4-FFF2-40B4-BE49-F238E27FC236}">
                  <a16:creationId xmlns:a16="http://schemas.microsoft.com/office/drawing/2014/main" id="{34325EE3-C87E-BE40-9594-C4A4905B040F}"/>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sz="1801"/>
            </a:p>
          </p:txBody>
        </p:sp>
        <p:sp>
          <p:nvSpPr>
            <p:cNvPr id="237" name="Freeform 236">
              <a:extLst>
                <a:ext uri="{FF2B5EF4-FFF2-40B4-BE49-F238E27FC236}">
                  <a16:creationId xmlns:a16="http://schemas.microsoft.com/office/drawing/2014/main" id="{F57E5515-A055-0E4C-B9A4-2EBA87815E7F}"/>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sz="1801"/>
            </a:p>
          </p:txBody>
        </p:sp>
        <p:sp>
          <p:nvSpPr>
            <p:cNvPr id="238" name="Freeform 237">
              <a:extLst>
                <a:ext uri="{FF2B5EF4-FFF2-40B4-BE49-F238E27FC236}">
                  <a16:creationId xmlns:a16="http://schemas.microsoft.com/office/drawing/2014/main" id="{A0080947-E18A-A44D-843F-EAD283E2DC5B}"/>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sz="1801"/>
            </a:p>
          </p:txBody>
        </p:sp>
        <p:sp>
          <p:nvSpPr>
            <p:cNvPr id="239" name="Freeform 238">
              <a:extLst>
                <a:ext uri="{FF2B5EF4-FFF2-40B4-BE49-F238E27FC236}">
                  <a16:creationId xmlns:a16="http://schemas.microsoft.com/office/drawing/2014/main" id="{0A814FEB-5AFD-7841-B862-62F688DE4094}"/>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sz="1801"/>
            </a:p>
          </p:txBody>
        </p:sp>
        <p:sp>
          <p:nvSpPr>
            <p:cNvPr id="240" name="Freeform 239">
              <a:extLst>
                <a:ext uri="{FF2B5EF4-FFF2-40B4-BE49-F238E27FC236}">
                  <a16:creationId xmlns:a16="http://schemas.microsoft.com/office/drawing/2014/main" id="{B5C106AC-B99C-5642-A37A-227DEB2F112A}"/>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sz="1801"/>
            </a:p>
          </p:txBody>
        </p:sp>
        <p:sp>
          <p:nvSpPr>
            <p:cNvPr id="241" name="Freeform 240">
              <a:extLst>
                <a:ext uri="{FF2B5EF4-FFF2-40B4-BE49-F238E27FC236}">
                  <a16:creationId xmlns:a16="http://schemas.microsoft.com/office/drawing/2014/main" id="{8614E299-0D41-1146-AE92-E60EB1E3E6E2}"/>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sz="1801"/>
            </a:p>
          </p:txBody>
        </p:sp>
        <p:sp>
          <p:nvSpPr>
            <p:cNvPr id="242" name="Freeform 241">
              <a:extLst>
                <a:ext uri="{FF2B5EF4-FFF2-40B4-BE49-F238E27FC236}">
                  <a16:creationId xmlns:a16="http://schemas.microsoft.com/office/drawing/2014/main" id="{739EBCAF-8829-A741-852C-3B2E6FECAA90}"/>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sz="1801"/>
            </a:p>
          </p:txBody>
        </p:sp>
        <p:sp>
          <p:nvSpPr>
            <p:cNvPr id="243" name="Freeform 242">
              <a:extLst>
                <a:ext uri="{FF2B5EF4-FFF2-40B4-BE49-F238E27FC236}">
                  <a16:creationId xmlns:a16="http://schemas.microsoft.com/office/drawing/2014/main" id="{EE033B09-485D-2541-B14B-D152C648E5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sz="1801"/>
            </a:p>
          </p:txBody>
        </p:sp>
        <p:sp>
          <p:nvSpPr>
            <p:cNvPr id="244" name="Freeform 243">
              <a:extLst>
                <a:ext uri="{FF2B5EF4-FFF2-40B4-BE49-F238E27FC236}">
                  <a16:creationId xmlns:a16="http://schemas.microsoft.com/office/drawing/2014/main" id="{4076BE31-A90E-124A-BCA3-084681391A27}"/>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sz="1801"/>
            </a:p>
          </p:txBody>
        </p:sp>
        <p:sp>
          <p:nvSpPr>
            <p:cNvPr id="245" name="Freeform 244">
              <a:extLst>
                <a:ext uri="{FF2B5EF4-FFF2-40B4-BE49-F238E27FC236}">
                  <a16:creationId xmlns:a16="http://schemas.microsoft.com/office/drawing/2014/main" id="{A2809844-DC3A-1D49-A444-7FA7DC6B696A}"/>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sz="1801"/>
            </a:p>
          </p:txBody>
        </p:sp>
        <p:sp>
          <p:nvSpPr>
            <p:cNvPr id="246" name="Freeform 245">
              <a:extLst>
                <a:ext uri="{FF2B5EF4-FFF2-40B4-BE49-F238E27FC236}">
                  <a16:creationId xmlns:a16="http://schemas.microsoft.com/office/drawing/2014/main" id="{6E2C7443-3ED9-1942-982A-A8980DC7AADC}"/>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sz="1801"/>
            </a:p>
          </p:txBody>
        </p:sp>
        <p:sp>
          <p:nvSpPr>
            <p:cNvPr id="247" name="Freeform 246">
              <a:extLst>
                <a:ext uri="{FF2B5EF4-FFF2-40B4-BE49-F238E27FC236}">
                  <a16:creationId xmlns:a16="http://schemas.microsoft.com/office/drawing/2014/main" id="{AB90F1BE-C568-FF45-AFB4-E6D2842043BD}"/>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sz="1801"/>
            </a:p>
          </p:txBody>
        </p:sp>
        <p:sp>
          <p:nvSpPr>
            <p:cNvPr id="248" name="Freeform 247">
              <a:extLst>
                <a:ext uri="{FF2B5EF4-FFF2-40B4-BE49-F238E27FC236}">
                  <a16:creationId xmlns:a16="http://schemas.microsoft.com/office/drawing/2014/main" id="{B324779B-4741-1E44-9B2A-56C7CE0BB941}"/>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sz="1801"/>
            </a:p>
          </p:txBody>
        </p:sp>
        <p:sp>
          <p:nvSpPr>
            <p:cNvPr id="249" name="Freeform 248">
              <a:extLst>
                <a:ext uri="{FF2B5EF4-FFF2-40B4-BE49-F238E27FC236}">
                  <a16:creationId xmlns:a16="http://schemas.microsoft.com/office/drawing/2014/main" id="{EEE9758A-925E-334C-A5B1-D97F727BEE8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sz="1801"/>
            </a:p>
          </p:txBody>
        </p:sp>
        <p:sp>
          <p:nvSpPr>
            <p:cNvPr id="250" name="Freeform 249">
              <a:extLst>
                <a:ext uri="{FF2B5EF4-FFF2-40B4-BE49-F238E27FC236}">
                  <a16:creationId xmlns:a16="http://schemas.microsoft.com/office/drawing/2014/main" id="{D722BFA5-3653-7D44-93AB-20641AC6D32A}"/>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sz="1801"/>
            </a:p>
          </p:txBody>
        </p:sp>
        <p:sp>
          <p:nvSpPr>
            <p:cNvPr id="251" name="Freeform 250">
              <a:extLst>
                <a:ext uri="{FF2B5EF4-FFF2-40B4-BE49-F238E27FC236}">
                  <a16:creationId xmlns:a16="http://schemas.microsoft.com/office/drawing/2014/main" id="{14D5F853-E53F-CD4E-B7F5-17E3BC1D38BD}"/>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252" name="Freeform 251">
              <a:extLst>
                <a:ext uri="{FF2B5EF4-FFF2-40B4-BE49-F238E27FC236}">
                  <a16:creationId xmlns:a16="http://schemas.microsoft.com/office/drawing/2014/main" id="{7112AAFC-BCF8-EE4A-8C00-F18C502A61CE}"/>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sz="1801"/>
            </a:p>
          </p:txBody>
        </p:sp>
        <p:sp>
          <p:nvSpPr>
            <p:cNvPr id="253" name="Freeform 252">
              <a:extLst>
                <a:ext uri="{FF2B5EF4-FFF2-40B4-BE49-F238E27FC236}">
                  <a16:creationId xmlns:a16="http://schemas.microsoft.com/office/drawing/2014/main" id="{29FF04BB-6270-664E-8FBD-7C90B74D533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sz="1801"/>
            </a:p>
          </p:txBody>
        </p:sp>
        <p:sp>
          <p:nvSpPr>
            <p:cNvPr id="254" name="Freeform 253">
              <a:extLst>
                <a:ext uri="{FF2B5EF4-FFF2-40B4-BE49-F238E27FC236}">
                  <a16:creationId xmlns:a16="http://schemas.microsoft.com/office/drawing/2014/main" id="{107991FC-8C25-424A-8628-D34DBEE97736}"/>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301019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D6FAE1F-9D34-435C-84C8-063790402F6B}"/>
              </a:ext>
            </a:extLst>
          </p:cNvPr>
          <p:cNvGrpSpPr/>
          <p:nvPr userDrawn="1"/>
        </p:nvGrpSpPr>
        <p:grpSpPr>
          <a:xfrm>
            <a:off x="8761446" y="12922869"/>
            <a:ext cx="3023197" cy="1953316"/>
            <a:chOff x="1233488" y="677863"/>
            <a:chExt cx="2882900" cy="785813"/>
          </a:xfrm>
          <a:solidFill>
            <a:schemeClr val="tx2"/>
          </a:solidFill>
        </p:grpSpPr>
        <p:sp>
          <p:nvSpPr>
            <p:cNvPr id="21" name="Freeform 35">
              <a:extLst>
                <a:ext uri="{FF2B5EF4-FFF2-40B4-BE49-F238E27FC236}">
                  <a16:creationId xmlns:a16="http://schemas.microsoft.com/office/drawing/2014/main" id="{1E521351-849C-474F-8FF8-995ECCE83EBD}"/>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36">
              <a:extLst>
                <a:ext uri="{FF2B5EF4-FFF2-40B4-BE49-F238E27FC236}">
                  <a16:creationId xmlns:a16="http://schemas.microsoft.com/office/drawing/2014/main" id="{5BB58305-532D-4367-B3BE-E838CCEA7D58}"/>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7">
              <a:extLst>
                <a:ext uri="{FF2B5EF4-FFF2-40B4-BE49-F238E27FC236}">
                  <a16:creationId xmlns:a16="http://schemas.microsoft.com/office/drawing/2014/main" id="{4159F456-03AC-4AC3-B81D-F1A08E83F442}"/>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Rectangle 38">
              <a:extLst>
                <a:ext uri="{FF2B5EF4-FFF2-40B4-BE49-F238E27FC236}">
                  <a16:creationId xmlns:a16="http://schemas.microsoft.com/office/drawing/2014/main" id="{2274111D-B67F-4663-BDB9-69BE9E740E78}"/>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9">
              <a:extLst>
                <a:ext uri="{FF2B5EF4-FFF2-40B4-BE49-F238E27FC236}">
                  <a16:creationId xmlns:a16="http://schemas.microsoft.com/office/drawing/2014/main" id="{25EB74B4-19B8-4466-9202-DEF3FEB72723}"/>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40">
              <a:extLst>
                <a:ext uri="{FF2B5EF4-FFF2-40B4-BE49-F238E27FC236}">
                  <a16:creationId xmlns:a16="http://schemas.microsoft.com/office/drawing/2014/main" id="{3D8B74E7-8876-4757-9D35-98BCD82EB3A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1">
              <a:extLst>
                <a:ext uri="{FF2B5EF4-FFF2-40B4-BE49-F238E27FC236}">
                  <a16:creationId xmlns:a16="http://schemas.microsoft.com/office/drawing/2014/main" id="{7C8BC4AB-0259-44AF-9CCA-7AB78CD79ED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2">
              <a:extLst>
                <a:ext uri="{FF2B5EF4-FFF2-40B4-BE49-F238E27FC236}">
                  <a16:creationId xmlns:a16="http://schemas.microsoft.com/office/drawing/2014/main" id="{7BCA40BC-9CB3-453E-95D4-76633B93579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9" name="TextBox 28">
            <a:extLst>
              <a:ext uri="{FF2B5EF4-FFF2-40B4-BE49-F238E27FC236}">
                <a16:creationId xmlns:a16="http://schemas.microsoft.com/office/drawing/2014/main" id="{3DED4BF5-D68D-4C9F-A96E-AF2215FA5F94}"/>
              </a:ext>
            </a:extLst>
          </p:cNvPr>
          <p:cNvSpPr txBox="1"/>
          <p:nvPr userDrawn="1"/>
        </p:nvSpPr>
        <p:spPr>
          <a:xfrm>
            <a:off x="457203" y="12757325"/>
            <a:ext cx="6975355" cy="784189"/>
          </a:xfrm>
          <a:prstGeom prst="rect">
            <a:avLst/>
          </a:prstGeom>
          <a:noFill/>
        </p:spPr>
        <p:txBody>
          <a:bodyPr wrap="square" rtlCol="0">
            <a:spAutoFit/>
          </a:bodyPr>
          <a:lstStyle/>
          <a:p>
            <a:r>
              <a:rPr lang="en-US" sz="899" b="0" dirty="0">
                <a:solidFill>
                  <a:schemeClr val="tx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7" name="Text Placeholder 6">
            <a:extLst>
              <a:ext uri="{FF2B5EF4-FFF2-40B4-BE49-F238E27FC236}">
                <a16:creationId xmlns:a16="http://schemas.microsoft.com/office/drawing/2014/main" id="{1C478C9F-4454-5A44-80A8-1648A9013B00}"/>
              </a:ext>
            </a:extLst>
          </p:cNvPr>
          <p:cNvSpPr>
            <a:spLocks noGrp="1"/>
          </p:cNvSpPr>
          <p:nvPr>
            <p:ph type="body" sz="quarter" idx="24" hasCustomPrompt="1"/>
          </p:nvPr>
        </p:nvSpPr>
        <p:spPr>
          <a:xfrm>
            <a:off x="457200" y="8522769"/>
            <a:ext cx="11326813" cy="1004712"/>
          </a:xfrm>
          <a:prstGeom prst="rect">
            <a:avLst/>
          </a:prstGeom>
        </p:spPr>
        <p:txBody>
          <a:bodyPr tIns="0" anchor="t"/>
          <a:lstStyle>
            <a:lvl1pPr>
              <a:lnSpc>
                <a:spcPct val="80000"/>
              </a:lnSpc>
              <a:spcBef>
                <a:spcPts val="0"/>
              </a:spcBef>
              <a:buFontTx/>
              <a:buNone/>
              <a:defRPr sz="2800" b="1" spc="0">
                <a:solidFill>
                  <a:schemeClr val="tx1"/>
                </a:solidFill>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10" name="Text Placeholder 9">
            <a:extLst>
              <a:ext uri="{FF2B5EF4-FFF2-40B4-BE49-F238E27FC236}">
                <a16:creationId xmlns:a16="http://schemas.microsoft.com/office/drawing/2014/main" id="{F69948E4-4218-9248-AF8C-0F1743F2B57C}"/>
              </a:ext>
            </a:extLst>
          </p:cNvPr>
          <p:cNvSpPr>
            <a:spLocks noGrp="1"/>
          </p:cNvSpPr>
          <p:nvPr>
            <p:ph type="body" sz="quarter" idx="25" hasCustomPrompt="1"/>
          </p:nvPr>
        </p:nvSpPr>
        <p:spPr>
          <a:xfrm>
            <a:off x="457200" y="9648943"/>
            <a:ext cx="11326813" cy="2129837"/>
          </a:xfrm>
          <a:prstGeom prst="rect">
            <a:avLst/>
          </a:prstGeom>
        </p:spPr>
        <p:txBody>
          <a:bodyPr/>
          <a:lstStyle>
            <a:lvl1pPr>
              <a:lnSpc>
                <a:spcPct val="100000"/>
              </a:lnSpc>
              <a:spcBef>
                <a:spcPts val="0"/>
              </a:spcBef>
              <a:buFontTx/>
              <a:buNone/>
              <a:defRPr sz="2400" b="0" spc="0">
                <a:solidFill>
                  <a:schemeClr val="tx1"/>
                </a:solidFill>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2" name="Date Placeholder 1">
            <a:extLst>
              <a:ext uri="{FF2B5EF4-FFF2-40B4-BE49-F238E27FC236}">
                <a16:creationId xmlns:a16="http://schemas.microsoft.com/office/drawing/2014/main" id="{4D4900A1-DABA-1E42-8C9A-8416974375CA}"/>
              </a:ext>
            </a:extLst>
          </p:cNvPr>
          <p:cNvSpPr>
            <a:spLocks noGrp="1"/>
          </p:cNvSpPr>
          <p:nvPr>
            <p:ph type="dt" sz="half" idx="26"/>
          </p:nvPr>
        </p:nvSpPr>
        <p:spPr/>
        <p:txBody>
          <a:bodyPr/>
          <a:lstStyle/>
          <a:p>
            <a:fld id="{D24A9326-F5B5-8B41-8114-339202D2DB5E}" type="datetime4">
              <a:rPr lang="en-US" smtClean="0"/>
              <a:t>January 5, 2020</a:t>
            </a:fld>
            <a:endParaRPr lang="en-US" dirty="0"/>
          </a:p>
        </p:txBody>
      </p:sp>
      <p:sp>
        <p:nvSpPr>
          <p:cNvPr id="3" name="Footer Placeholder 2">
            <a:extLst>
              <a:ext uri="{FF2B5EF4-FFF2-40B4-BE49-F238E27FC236}">
                <a16:creationId xmlns:a16="http://schemas.microsoft.com/office/drawing/2014/main" id="{24A94013-9FE4-2247-8CD8-01822B4DB553}"/>
              </a:ext>
            </a:extLst>
          </p:cNvPr>
          <p:cNvSpPr>
            <a:spLocks noGrp="1"/>
          </p:cNvSpPr>
          <p:nvPr>
            <p:ph type="ftr" sz="quarter" idx="27"/>
          </p:nvPr>
        </p:nvSpPr>
        <p:spPr/>
        <p:txBody>
          <a:bodyPr/>
          <a:lstStyle/>
          <a:p>
            <a:r>
              <a:rPr lang="en-US"/>
              <a:t>Micron Confidential</a:t>
            </a:r>
            <a:endParaRPr lang="en-US" dirty="0"/>
          </a:p>
        </p:txBody>
      </p:sp>
      <p:sp>
        <p:nvSpPr>
          <p:cNvPr id="4" name="Slide Number Placeholder 3">
            <a:extLst>
              <a:ext uri="{FF2B5EF4-FFF2-40B4-BE49-F238E27FC236}">
                <a16:creationId xmlns:a16="http://schemas.microsoft.com/office/drawing/2014/main" id="{B4E8428C-ECCA-D74A-B931-E29690BC479F}"/>
              </a:ext>
            </a:extLst>
          </p:cNvPr>
          <p:cNvSpPr>
            <a:spLocks noGrp="1"/>
          </p:cNvSpPr>
          <p:nvPr>
            <p:ph type="sldNum" sz="quarter" idx="28"/>
          </p:nvPr>
        </p:nvSpPr>
        <p:spPr/>
        <p:txBody>
          <a:body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C6D2A6B8-67DD-D64D-8FF8-1C2BCB0E6759}"/>
              </a:ext>
            </a:extLst>
          </p:cNvPr>
          <p:cNvSpPr>
            <a:spLocks noGrp="1"/>
          </p:cNvSpPr>
          <p:nvPr>
            <p:ph type="title" hasCustomPrompt="1"/>
          </p:nvPr>
        </p:nvSpPr>
        <p:spPr>
          <a:xfrm>
            <a:off x="457200" y="2005664"/>
            <a:ext cx="11326813" cy="6499193"/>
          </a:xfrm>
        </p:spPr>
        <p:txBody>
          <a:bodyPr bIns="0"/>
          <a:lstStyle>
            <a:lvl1pPr>
              <a:defRPr sz="5401" spc="-301"/>
            </a:lvl1pPr>
          </a:lstStyle>
          <a:p>
            <a:r>
              <a:rPr lang="en-US" dirty="0"/>
              <a:t>Title</a:t>
            </a:r>
          </a:p>
        </p:txBody>
      </p:sp>
      <p:grpSp>
        <p:nvGrpSpPr>
          <p:cNvPr id="5" name="Graphic 18">
            <a:extLst>
              <a:ext uri="{FF2B5EF4-FFF2-40B4-BE49-F238E27FC236}">
                <a16:creationId xmlns:a16="http://schemas.microsoft.com/office/drawing/2014/main" id="{97D906A9-37C9-4995-9E57-5E092B9E27E1}"/>
              </a:ext>
            </a:extLst>
          </p:cNvPr>
          <p:cNvGrpSpPr/>
          <p:nvPr/>
        </p:nvGrpSpPr>
        <p:grpSpPr>
          <a:xfrm>
            <a:off x="6092410" y="0"/>
            <a:ext cx="6102350" cy="16256000"/>
            <a:chOff x="6092409" y="0"/>
            <a:chExt cx="6102350" cy="6858000"/>
          </a:xfrm>
          <a:solidFill>
            <a:srgbClr val="0090DA">
              <a:alpha val="55000"/>
            </a:srgbClr>
          </a:solidFill>
        </p:grpSpPr>
        <p:sp>
          <p:nvSpPr>
            <p:cNvPr id="8" name="Freeform 7">
              <a:extLst>
                <a:ext uri="{FF2B5EF4-FFF2-40B4-BE49-F238E27FC236}">
                  <a16:creationId xmlns:a16="http://schemas.microsoft.com/office/drawing/2014/main" id="{D0CB3D36-0522-B345-B0FE-C320DAEC275A}"/>
                </a:ext>
              </a:extLst>
            </p:cNvPr>
            <p:cNvSpPr/>
            <p:nvPr/>
          </p:nvSpPr>
          <p:spPr>
            <a:xfrm>
              <a:off x="7855296" y="1548574"/>
              <a:ext cx="9905" cy="9906"/>
            </a:xfrm>
            <a:custGeom>
              <a:avLst/>
              <a:gdLst>
                <a:gd name="connsiteX0" fmla="*/ 9906 w 9905"/>
                <a:gd name="connsiteY0" fmla="*/ 4953 h 9906"/>
                <a:gd name="connsiteX1" fmla="*/ 4953 w 9905"/>
                <a:gd name="connsiteY1" fmla="*/ 9906 h 9906"/>
                <a:gd name="connsiteX2" fmla="*/ 0 w 9905"/>
                <a:gd name="connsiteY2" fmla="*/ 4953 h 9906"/>
                <a:gd name="connsiteX3" fmla="*/ 4953 w 9905"/>
                <a:gd name="connsiteY3" fmla="*/ 0 h 9906"/>
                <a:gd name="connsiteX4" fmla="*/ 9906 w 9905"/>
                <a:gd name="connsiteY4" fmla="*/ 4953 h 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6">
                  <a:moveTo>
                    <a:pt x="9906" y="4953"/>
                  </a:moveTo>
                  <a:cubicBezTo>
                    <a:pt x="9906" y="7688"/>
                    <a:pt x="7688" y="9906"/>
                    <a:pt x="4953" y="9906"/>
                  </a:cubicBezTo>
                  <a:cubicBezTo>
                    <a:pt x="2217" y="9906"/>
                    <a:pt x="0" y="7688"/>
                    <a:pt x="0" y="4953"/>
                  </a:cubicBezTo>
                  <a:cubicBezTo>
                    <a:pt x="0" y="2217"/>
                    <a:pt x="2217" y="0"/>
                    <a:pt x="4953" y="0"/>
                  </a:cubicBezTo>
                  <a:cubicBezTo>
                    <a:pt x="7688" y="0"/>
                    <a:pt x="9906" y="2217"/>
                    <a:pt x="9906" y="495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FE166B2F-5290-1041-AD81-7FAE4BA6F9C6}"/>
                </a:ext>
              </a:extLst>
            </p:cNvPr>
            <p:cNvSpPr/>
            <p:nvPr/>
          </p:nvSpPr>
          <p:spPr>
            <a:xfrm>
              <a:off x="10079891" y="6295580"/>
              <a:ext cx="9905" cy="9905"/>
            </a:xfrm>
            <a:custGeom>
              <a:avLst/>
              <a:gdLst>
                <a:gd name="connsiteX0" fmla="*/ 9906 w 9905"/>
                <a:gd name="connsiteY0" fmla="*/ 4953 h 9905"/>
                <a:gd name="connsiteX1" fmla="*/ 4953 w 9905"/>
                <a:gd name="connsiteY1" fmla="*/ 9906 h 9905"/>
                <a:gd name="connsiteX2" fmla="*/ 0 w 9905"/>
                <a:gd name="connsiteY2" fmla="*/ 4953 h 9905"/>
                <a:gd name="connsiteX3" fmla="*/ 4953 w 9905"/>
                <a:gd name="connsiteY3" fmla="*/ 0 h 9905"/>
                <a:gd name="connsiteX4" fmla="*/ 9906 w 9905"/>
                <a:gd name="connsiteY4" fmla="*/ 4953 h 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5">
                  <a:moveTo>
                    <a:pt x="9906" y="4953"/>
                  </a:moveTo>
                  <a:cubicBezTo>
                    <a:pt x="9906" y="7689"/>
                    <a:pt x="7688" y="9906"/>
                    <a:pt x="4953" y="9906"/>
                  </a:cubicBezTo>
                  <a:cubicBezTo>
                    <a:pt x="2217" y="9906"/>
                    <a:pt x="0" y="7689"/>
                    <a:pt x="0" y="4953"/>
                  </a:cubicBezTo>
                  <a:cubicBezTo>
                    <a:pt x="0" y="2218"/>
                    <a:pt x="2217" y="0"/>
                    <a:pt x="4953" y="0"/>
                  </a:cubicBezTo>
                  <a:cubicBezTo>
                    <a:pt x="7688" y="0"/>
                    <a:pt x="9906" y="2218"/>
                    <a:pt x="9906" y="495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 name="Freeform 10">
              <a:extLst>
                <a:ext uri="{FF2B5EF4-FFF2-40B4-BE49-F238E27FC236}">
                  <a16:creationId xmlns:a16="http://schemas.microsoft.com/office/drawing/2014/main" id="{A5550643-983D-3D45-8487-346127DABAAB}"/>
                </a:ext>
              </a:extLst>
            </p:cNvPr>
            <p:cNvSpPr/>
            <p:nvPr/>
          </p:nvSpPr>
          <p:spPr>
            <a:xfrm>
              <a:off x="11557663" y="2800096"/>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 name="Freeform 11">
              <a:extLst>
                <a:ext uri="{FF2B5EF4-FFF2-40B4-BE49-F238E27FC236}">
                  <a16:creationId xmlns:a16="http://schemas.microsoft.com/office/drawing/2014/main" id="{48AB04BD-56C7-FD45-BC41-A249E0D101E2}"/>
                </a:ext>
              </a:extLst>
            </p:cNvPr>
            <p:cNvSpPr/>
            <p:nvPr/>
          </p:nvSpPr>
          <p:spPr>
            <a:xfrm>
              <a:off x="7621171" y="2366454"/>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 name="Freeform 12">
              <a:extLst>
                <a:ext uri="{FF2B5EF4-FFF2-40B4-BE49-F238E27FC236}">
                  <a16:creationId xmlns:a16="http://schemas.microsoft.com/office/drawing/2014/main" id="{FD549B99-FF80-9849-8ACA-5D6C4B63A128}"/>
                </a:ext>
              </a:extLst>
            </p:cNvPr>
            <p:cNvSpPr/>
            <p:nvPr/>
          </p:nvSpPr>
          <p:spPr>
            <a:xfrm>
              <a:off x="11964063" y="345859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 name="Freeform 13">
              <a:extLst>
                <a:ext uri="{FF2B5EF4-FFF2-40B4-BE49-F238E27FC236}">
                  <a16:creationId xmlns:a16="http://schemas.microsoft.com/office/drawing/2014/main" id="{F448A944-A840-4C43-8F84-69432238E5C8}"/>
                </a:ext>
              </a:extLst>
            </p:cNvPr>
            <p:cNvSpPr/>
            <p:nvPr/>
          </p:nvSpPr>
          <p:spPr>
            <a:xfrm>
              <a:off x="6898478" y="545846"/>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B5A5DB9C-06A1-9742-893C-B9DA25A2808B}"/>
                </a:ext>
              </a:extLst>
            </p:cNvPr>
            <p:cNvSpPr/>
            <p:nvPr/>
          </p:nvSpPr>
          <p:spPr>
            <a:xfrm>
              <a:off x="7050941" y="9626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F7FB02FF-F43C-6347-A50A-9FDD8AE74791}"/>
                </a:ext>
              </a:extLst>
            </p:cNvPr>
            <p:cNvSpPr/>
            <p:nvPr/>
          </p:nvSpPr>
          <p:spPr>
            <a:xfrm>
              <a:off x="8404888" y="2539619"/>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3DCEB4E7-9F87-0942-8C2B-29277A286B89}"/>
                </a:ext>
              </a:extLst>
            </p:cNvPr>
            <p:cNvSpPr/>
            <p:nvPr/>
          </p:nvSpPr>
          <p:spPr>
            <a:xfrm>
              <a:off x="9768297" y="436302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03102C29-853F-0D40-8BC1-5F1230EB59C4}"/>
                </a:ext>
              </a:extLst>
            </p:cNvPr>
            <p:cNvSpPr/>
            <p:nvPr/>
          </p:nvSpPr>
          <p:spPr>
            <a:xfrm>
              <a:off x="6092409" y="157416"/>
              <a:ext cx="10033" cy="10032"/>
            </a:xfrm>
            <a:custGeom>
              <a:avLst/>
              <a:gdLst>
                <a:gd name="connsiteX0" fmla="*/ 10033 w 10033"/>
                <a:gd name="connsiteY0" fmla="*/ 5016 h 10032"/>
                <a:gd name="connsiteX1" fmla="*/ 5017 w 10033"/>
                <a:gd name="connsiteY1" fmla="*/ 10033 h 10032"/>
                <a:gd name="connsiteX2" fmla="*/ 0 w 10033"/>
                <a:gd name="connsiteY2" fmla="*/ 5016 h 10032"/>
                <a:gd name="connsiteX3" fmla="*/ 5017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F985C593-8167-A040-811C-7421F5BA7D09}"/>
                </a:ext>
              </a:extLst>
            </p:cNvPr>
            <p:cNvSpPr/>
            <p:nvPr/>
          </p:nvSpPr>
          <p:spPr>
            <a:xfrm>
              <a:off x="8649046" y="2301240"/>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23EA0873-6CBE-5648-800C-3F232B0DD908}"/>
                </a:ext>
              </a:extLst>
            </p:cNvPr>
            <p:cNvSpPr/>
            <p:nvPr/>
          </p:nvSpPr>
          <p:spPr>
            <a:xfrm>
              <a:off x="9264869" y="4983670"/>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2F70D973-AF93-084E-A543-37866B203372}"/>
                </a:ext>
              </a:extLst>
            </p:cNvPr>
            <p:cNvSpPr/>
            <p:nvPr/>
          </p:nvSpPr>
          <p:spPr>
            <a:xfrm>
              <a:off x="10111578" y="2594165"/>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F7945294-42FF-8D43-8993-A7A1D9979FA6}"/>
                </a:ext>
              </a:extLst>
            </p:cNvPr>
            <p:cNvSpPr/>
            <p:nvPr/>
          </p:nvSpPr>
          <p:spPr>
            <a:xfrm>
              <a:off x="8905268" y="5775007"/>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22D7FFE3-EA2D-1C49-BC11-CECF088E70E8}"/>
                </a:ext>
              </a:extLst>
            </p:cNvPr>
            <p:cNvSpPr/>
            <p:nvPr/>
          </p:nvSpPr>
          <p:spPr>
            <a:xfrm>
              <a:off x="10228862" y="534517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C1CB6DCE-4A9A-1B4F-A9C2-C42FEDF24381}"/>
                </a:ext>
              </a:extLst>
            </p:cNvPr>
            <p:cNvSpPr/>
            <p:nvPr/>
          </p:nvSpPr>
          <p:spPr>
            <a:xfrm>
              <a:off x="9187970" y="2145093"/>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8991EE43-F338-8F4E-96A2-17C0FDD9985A}"/>
                </a:ext>
              </a:extLst>
            </p:cNvPr>
            <p:cNvSpPr/>
            <p:nvPr/>
          </p:nvSpPr>
          <p:spPr>
            <a:xfrm>
              <a:off x="10166696" y="463734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316FA0A9-4DF6-E64E-BE7E-7D3A8AA020F7}"/>
                </a:ext>
              </a:extLst>
            </p:cNvPr>
            <p:cNvSpPr/>
            <p:nvPr/>
          </p:nvSpPr>
          <p:spPr>
            <a:xfrm>
              <a:off x="10785376" y="3280410"/>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4A0097FD-7654-714D-86C4-CB390E4821D7}"/>
                </a:ext>
              </a:extLst>
            </p:cNvPr>
            <p:cNvSpPr/>
            <p:nvPr/>
          </p:nvSpPr>
          <p:spPr>
            <a:xfrm>
              <a:off x="8324434" y="1333055"/>
              <a:ext cx="10033" cy="10032"/>
            </a:xfrm>
            <a:custGeom>
              <a:avLst/>
              <a:gdLst>
                <a:gd name="connsiteX0" fmla="*/ 10033 w 10033"/>
                <a:gd name="connsiteY0" fmla="*/ 5017 h 10032"/>
                <a:gd name="connsiteX1" fmla="*/ 5016 w 10033"/>
                <a:gd name="connsiteY1" fmla="*/ 10033 h 10032"/>
                <a:gd name="connsiteX2" fmla="*/ 0 w 10033"/>
                <a:gd name="connsiteY2" fmla="*/ 5017 h 10032"/>
                <a:gd name="connsiteX3" fmla="*/ 5016 w 10033"/>
                <a:gd name="connsiteY3" fmla="*/ 0 h 10032"/>
                <a:gd name="connsiteX4" fmla="*/ 10033 w 10033"/>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A7C3E7EB-5B4A-7949-A2D5-DF51440A2137}"/>
                </a:ext>
              </a:extLst>
            </p:cNvPr>
            <p:cNvSpPr/>
            <p:nvPr/>
          </p:nvSpPr>
          <p:spPr>
            <a:xfrm>
              <a:off x="7123903" y="1833435"/>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8AAB2A41-7BD2-DC44-A1FF-2B6EE3BB0DF2}"/>
                </a:ext>
              </a:extLst>
            </p:cNvPr>
            <p:cNvSpPr/>
            <p:nvPr/>
          </p:nvSpPr>
          <p:spPr>
            <a:xfrm>
              <a:off x="9465910" y="2128393"/>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376AC364-A4A1-2043-B52F-D99437FB1F95}"/>
                </a:ext>
              </a:extLst>
            </p:cNvPr>
            <p:cNvSpPr/>
            <p:nvPr/>
          </p:nvSpPr>
          <p:spPr>
            <a:xfrm>
              <a:off x="9497279" y="5583682"/>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2E9D1380-58C5-7F4D-8900-F0D231E277E3}"/>
                </a:ext>
              </a:extLst>
            </p:cNvPr>
            <p:cNvSpPr/>
            <p:nvPr/>
          </p:nvSpPr>
          <p:spPr>
            <a:xfrm>
              <a:off x="9250073" y="1467739"/>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726E32C2-0344-744D-BC1E-8003C107BF05}"/>
                </a:ext>
              </a:extLst>
            </p:cNvPr>
            <p:cNvSpPr/>
            <p:nvPr/>
          </p:nvSpPr>
          <p:spPr>
            <a:xfrm>
              <a:off x="8671207" y="4713795"/>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0D48E36C-3703-3D41-B93F-2C01004CE5DE}"/>
                </a:ext>
              </a:extLst>
            </p:cNvPr>
            <p:cNvSpPr/>
            <p:nvPr/>
          </p:nvSpPr>
          <p:spPr>
            <a:xfrm>
              <a:off x="7925400" y="245554"/>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1071A764-42A2-2F4D-B8D7-3ABABA4EEFF3}"/>
                </a:ext>
              </a:extLst>
            </p:cNvPr>
            <p:cNvSpPr/>
            <p:nvPr/>
          </p:nvSpPr>
          <p:spPr>
            <a:xfrm>
              <a:off x="9219974" y="1243393"/>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940E2DDF-1C4B-344E-ADD9-39AD1AB4B511}"/>
                </a:ext>
              </a:extLst>
            </p:cNvPr>
            <p:cNvSpPr/>
            <p:nvPr/>
          </p:nvSpPr>
          <p:spPr>
            <a:xfrm>
              <a:off x="9367231" y="3999484"/>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E58ACD3F-2A9A-BE41-A7BA-66E25767A3BB}"/>
                </a:ext>
              </a:extLst>
            </p:cNvPr>
            <p:cNvSpPr/>
            <p:nvPr/>
          </p:nvSpPr>
          <p:spPr>
            <a:xfrm>
              <a:off x="11577348" y="2306383"/>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9D32EAA3-157F-134F-BA1D-44D6C05D2FB7}"/>
                </a:ext>
              </a:extLst>
            </p:cNvPr>
            <p:cNvSpPr/>
            <p:nvPr/>
          </p:nvSpPr>
          <p:spPr>
            <a:xfrm>
              <a:off x="9404950" y="159327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9CAE60A3-CA5E-F845-98EC-1135CCD7A7CA}"/>
                </a:ext>
              </a:extLst>
            </p:cNvPr>
            <p:cNvSpPr/>
            <p:nvPr/>
          </p:nvSpPr>
          <p:spPr>
            <a:xfrm>
              <a:off x="11992384" y="2358326"/>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310227FD-CA4B-6344-9292-785A213D6EDD}"/>
                </a:ext>
              </a:extLst>
            </p:cNvPr>
            <p:cNvSpPr/>
            <p:nvPr/>
          </p:nvSpPr>
          <p:spPr>
            <a:xfrm>
              <a:off x="8997153" y="2875915"/>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D86A3378-0E07-FD46-8F7C-F8479655D3F6}"/>
                </a:ext>
              </a:extLst>
            </p:cNvPr>
            <p:cNvSpPr/>
            <p:nvPr/>
          </p:nvSpPr>
          <p:spPr>
            <a:xfrm>
              <a:off x="8202196" y="6114986"/>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31603636-9E77-E541-AAF7-E53065E3C1FB}"/>
                </a:ext>
              </a:extLst>
            </p:cNvPr>
            <p:cNvSpPr/>
            <p:nvPr/>
          </p:nvSpPr>
          <p:spPr>
            <a:xfrm>
              <a:off x="6190707" y="650367"/>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C43DEF6A-4BFD-B14F-86B9-06CF87EEDD8C}"/>
                </a:ext>
              </a:extLst>
            </p:cNvPr>
            <p:cNvSpPr/>
            <p:nvPr/>
          </p:nvSpPr>
          <p:spPr>
            <a:xfrm>
              <a:off x="10860624" y="283152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31CB9115-78AE-4F44-8F84-AECB0CB7D1A5}"/>
                </a:ext>
              </a:extLst>
            </p:cNvPr>
            <p:cNvSpPr/>
            <p:nvPr/>
          </p:nvSpPr>
          <p:spPr>
            <a:xfrm>
              <a:off x="7248299" y="1009840"/>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0F792AA1-D725-F14D-B712-64FFE1056FBE}"/>
                </a:ext>
              </a:extLst>
            </p:cNvPr>
            <p:cNvSpPr/>
            <p:nvPr/>
          </p:nvSpPr>
          <p:spPr>
            <a:xfrm>
              <a:off x="8156159" y="5325491"/>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A8C19A5A-786A-9041-ABDF-CEA5E1990459}"/>
                </a:ext>
              </a:extLst>
            </p:cNvPr>
            <p:cNvSpPr/>
            <p:nvPr/>
          </p:nvSpPr>
          <p:spPr>
            <a:xfrm>
              <a:off x="9482229" y="4866449"/>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A5E0F83A-8C17-914A-9624-767D801A06F8}"/>
                </a:ext>
              </a:extLst>
            </p:cNvPr>
            <p:cNvSpPr/>
            <p:nvPr/>
          </p:nvSpPr>
          <p:spPr>
            <a:xfrm>
              <a:off x="10713875" y="6757606"/>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5"/>
                    <a:pt x="7886" y="10160"/>
                    <a:pt x="5080" y="10160"/>
                  </a:cubicBezTo>
                  <a:cubicBezTo>
                    <a:pt x="2275" y="10160"/>
                    <a:pt x="0" y="7886"/>
                    <a:pt x="0" y="5080"/>
                  </a:cubicBezTo>
                  <a:cubicBezTo>
                    <a:pt x="0" y="2275"/>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841F73BE-15D9-414D-B3DF-031CA85DF6C4}"/>
                </a:ext>
              </a:extLst>
            </p:cNvPr>
            <p:cNvSpPr/>
            <p:nvPr/>
          </p:nvSpPr>
          <p:spPr>
            <a:xfrm>
              <a:off x="9035316" y="3222307"/>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5"/>
                    <a:pt x="0" y="5080"/>
                  </a:cubicBezTo>
                  <a:cubicBezTo>
                    <a:pt x="0" y="2274"/>
                    <a:pt x="2275"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7C0AC252-328F-0440-82EA-020792E1A559}"/>
                </a:ext>
              </a:extLst>
            </p:cNvPr>
            <p:cNvSpPr/>
            <p:nvPr/>
          </p:nvSpPr>
          <p:spPr>
            <a:xfrm>
              <a:off x="9446288" y="6233858"/>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91532774-D578-E541-9BC9-544BD96D0816}"/>
                </a:ext>
              </a:extLst>
            </p:cNvPr>
            <p:cNvSpPr/>
            <p:nvPr/>
          </p:nvSpPr>
          <p:spPr>
            <a:xfrm>
              <a:off x="11281438" y="5296789"/>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93BE0601-A883-D44E-AB0F-E9EA6AB79E63}"/>
                </a:ext>
              </a:extLst>
            </p:cNvPr>
            <p:cNvSpPr/>
            <p:nvPr/>
          </p:nvSpPr>
          <p:spPr>
            <a:xfrm>
              <a:off x="8793191" y="4049458"/>
              <a:ext cx="10287" cy="10286"/>
            </a:xfrm>
            <a:custGeom>
              <a:avLst/>
              <a:gdLst>
                <a:gd name="connsiteX0" fmla="*/ 10287 w 10287"/>
                <a:gd name="connsiteY0" fmla="*/ 5144 h 10286"/>
                <a:gd name="connsiteX1" fmla="*/ 5144 w 10287"/>
                <a:gd name="connsiteY1" fmla="*/ 10287 h 10286"/>
                <a:gd name="connsiteX2" fmla="*/ 0 w 10287"/>
                <a:gd name="connsiteY2" fmla="*/ 5144 h 10286"/>
                <a:gd name="connsiteX3" fmla="*/ 5144 w 10287"/>
                <a:gd name="connsiteY3" fmla="*/ 0 h 10286"/>
                <a:gd name="connsiteX4" fmla="*/ 10287 w 10287"/>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EF65A8E7-5E95-B04B-BE6E-169304160811}"/>
                </a:ext>
              </a:extLst>
            </p:cNvPr>
            <p:cNvSpPr/>
            <p:nvPr/>
          </p:nvSpPr>
          <p:spPr>
            <a:xfrm>
              <a:off x="10830715" y="5784469"/>
              <a:ext cx="10286" cy="10286"/>
            </a:xfrm>
            <a:custGeom>
              <a:avLst/>
              <a:gdLst>
                <a:gd name="connsiteX0" fmla="*/ 10287 w 10286"/>
                <a:gd name="connsiteY0" fmla="*/ 5144 h 10286"/>
                <a:gd name="connsiteX1" fmla="*/ 5144 w 10286"/>
                <a:gd name="connsiteY1" fmla="*/ 10287 h 10286"/>
                <a:gd name="connsiteX2" fmla="*/ 0 w 10286"/>
                <a:gd name="connsiteY2" fmla="*/ 5144 h 10286"/>
                <a:gd name="connsiteX3" fmla="*/ 5144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FAE7E1B3-9980-EC40-83B9-100F60BBC3DE}"/>
                </a:ext>
              </a:extLst>
            </p:cNvPr>
            <p:cNvSpPr/>
            <p:nvPr/>
          </p:nvSpPr>
          <p:spPr>
            <a:xfrm>
              <a:off x="10481021" y="1931796"/>
              <a:ext cx="10286" cy="10287"/>
            </a:xfrm>
            <a:custGeom>
              <a:avLst/>
              <a:gdLst>
                <a:gd name="connsiteX0" fmla="*/ 10287 w 10286"/>
                <a:gd name="connsiteY0" fmla="*/ 5143 h 10287"/>
                <a:gd name="connsiteX1" fmla="*/ 5143 w 10286"/>
                <a:gd name="connsiteY1" fmla="*/ 10287 h 10287"/>
                <a:gd name="connsiteX2" fmla="*/ 0 w 10286"/>
                <a:gd name="connsiteY2" fmla="*/ 5143 h 10287"/>
                <a:gd name="connsiteX3" fmla="*/ 5143 w 10286"/>
                <a:gd name="connsiteY3" fmla="*/ 0 h 10287"/>
                <a:gd name="connsiteX4" fmla="*/ 10287 w 10286"/>
                <a:gd name="connsiteY4" fmla="*/ 5143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7">
                  <a:moveTo>
                    <a:pt x="10287" y="5143"/>
                  </a:moveTo>
                  <a:cubicBezTo>
                    <a:pt x="10287" y="7984"/>
                    <a:pt x="7984" y="10287"/>
                    <a:pt x="5143" y="10287"/>
                  </a:cubicBezTo>
                  <a:cubicBezTo>
                    <a:pt x="2303" y="10287"/>
                    <a:pt x="0" y="7984"/>
                    <a:pt x="0" y="5143"/>
                  </a:cubicBezTo>
                  <a:cubicBezTo>
                    <a:pt x="0" y="2303"/>
                    <a:pt x="2303" y="0"/>
                    <a:pt x="5143" y="0"/>
                  </a:cubicBezTo>
                  <a:cubicBezTo>
                    <a:pt x="7984" y="0"/>
                    <a:pt x="10287" y="2303"/>
                    <a:pt x="10287" y="514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6E501EE8-2158-2845-BC68-7C87FDDA01E5}"/>
                </a:ext>
              </a:extLst>
            </p:cNvPr>
            <p:cNvSpPr/>
            <p:nvPr/>
          </p:nvSpPr>
          <p:spPr>
            <a:xfrm>
              <a:off x="6904002" y="604393"/>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98D894B6-3D3C-F14C-8741-CAB2EF06FF09}"/>
                </a:ext>
              </a:extLst>
            </p:cNvPr>
            <p:cNvSpPr/>
            <p:nvPr/>
          </p:nvSpPr>
          <p:spPr>
            <a:xfrm>
              <a:off x="8494042" y="643636"/>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77BEE2FC-28B6-D54E-9200-BA864E9164B0}"/>
                </a:ext>
              </a:extLst>
            </p:cNvPr>
            <p:cNvSpPr/>
            <p:nvPr/>
          </p:nvSpPr>
          <p:spPr>
            <a:xfrm>
              <a:off x="9455242" y="383673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F5F29F4C-533B-F74E-A091-F252B3A14144}"/>
                </a:ext>
              </a:extLst>
            </p:cNvPr>
            <p:cNvSpPr/>
            <p:nvPr/>
          </p:nvSpPr>
          <p:spPr>
            <a:xfrm>
              <a:off x="9928571" y="356114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516E5802-7A88-7149-9300-BFBE112C7C9E}"/>
                </a:ext>
              </a:extLst>
            </p:cNvPr>
            <p:cNvSpPr/>
            <p:nvPr/>
          </p:nvSpPr>
          <p:spPr>
            <a:xfrm>
              <a:off x="8548357" y="6850908"/>
              <a:ext cx="10533" cy="7091"/>
            </a:xfrm>
            <a:custGeom>
              <a:avLst/>
              <a:gdLst>
                <a:gd name="connsiteX0" fmla="*/ 359 w 10533"/>
                <a:gd name="connsiteY0" fmla="*/ 7091 h 7091"/>
                <a:gd name="connsiteX1" fmla="*/ 3311 w 10533"/>
                <a:gd name="connsiteY1" fmla="*/ 360 h 7091"/>
                <a:gd name="connsiteX2" fmla="*/ 8677 w 10533"/>
                <a:gd name="connsiteY2" fmla="*/ 1313 h 7091"/>
                <a:gd name="connsiteX3" fmla="*/ 10201 w 10533"/>
                <a:gd name="connsiteY3" fmla="*/ 7091 h 7091"/>
              </a:gdLst>
              <a:ahLst/>
              <a:cxnLst>
                <a:cxn ang="0">
                  <a:pos x="connsiteX0" y="connsiteY0"/>
                </a:cxn>
                <a:cxn ang="0">
                  <a:pos x="connsiteX1" y="connsiteY1"/>
                </a:cxn>
                <a:cxn ang="0">
                  <a:pos x="connsiteX2" y="connsiteY2"/>
                </a:cxn>
                <a:cxn ang="0">
                  <a:pos x="connsiteX3" y="connsiteY3"/>
                </a:cxn>
              </a:cxnLst>
              <a:rect l="l" t="t" r="r" b="b"/>
              <a:pathLst>
                <a:path w="10533" h="7091">
                  <a:moveTo>
                    <a:pt x="359" y="7091"/>
                  </a:moveTo>
                  <a:cubicBezTo>
                    <a:pt x="-689" y="4424"/>
                    <a:pt x="638" y="1376"/>
                    <a:pt x="3311" y="360"/>
                  </a:cubicBezTo>
                  <a:cubicBezTo>
                    <a:pt x="5140" y="-338"/>
                    <a:pt x="7217" y="-21"/>
                    <a:pt x="8677" y="1313"/>
                  </a:cubicBezTo>
                  <a:cubicBezTo>
                    <a:pt x="10366" y="2710"/>
                    <a:pt x="10976" y="5060"/>
                    <a:pt x="10201" y="70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0ED8DC9C-7361-6B42-A5F3-31DCF07B9EE5}"/>
                </a:ext>
              </a:extLst>
            </p:cNvPr>
            <p:cNvSpPr/>
            <p:nvPr/>
          </p:nvSpPr>
          <p:spPr>
            <a:xfrm>
              <a:off x="7623605" y="1551212"/>
              <a:ext cx="239165" cy="822767"/>
            </a:xfrm>
            <a:custGeom>
              <a:avLst/>
              <a:gdLst>
                <a:gd name="connsiteX0" fmla="*/ 239120 w 239165"/>
                <a:gd name="connsiteY0" fmla="*/ 3014 h 822767"/>
                <a:gd name="connsiteX1" fmla="*/ 5059 w 239165"/>
                <a:gd name="connsiteY1" fmla="*/ 820957 h 822767"/>
                <a:gd name="connsiteX2" fmla="*/ 1884 w 239165"/>
                <a:gd name="connsiteY2" fmla="*/ 822672 h 822767"/>
                <a:gd name="connsiteX3" fmla="*/ 87 w 239165"/>
                <a:gd name="connsiteY3" fmla="*/ 819560 h 822767"/>
                <a:gd name="connsiteX4" fmla="*/ 106 w 239165"/>
                <a:gd name="connsiteY4" fmla="*/ 819497 h 822767"/>
                <a:gd name="connsiteX5" fmla="*/ 234103 w 239165"/>
                <a:gd name="connsiteY5" fmla="*/ 1617 h 822767"/>
                <a:gd name="connsiteX6" fmla="*/ 237342 w 239165"/>
                <a:gd name="connsiteY6" fmla="*/ 156 h 822767"/>
                <a:gd name="connsiteX7" fmla="*/ 239120 w 239165"/>
                <a:gd name="connsiteY7" fmla="*/ 3014 h 82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165" h="822767">
                  <a:moveTo>
                    <a:pt x="239120" y="3014"/>
                  </a:moveTo>
                  <a:lnTo>
                    <a:pt x="5059" y="820957"/>
                  </a:lnTo>
                  <a:cubicBezTo>
                    <a:pt x="4633" y="822291"/>
                    <a:pt x="3230" y="823046"/>
                    <a:pt x="1884" y="822672"/>
                  </a:cubicBezTo>
                  <a:cubicBezTo>
                    <a:pt x="531" y="822310"/>
                    <a:pt x="-275" y="820913"/>
                    <a:pt x="87" y="819560"/>
                  </a:cubicBezTo>
                  <a:cubicBezTo>
                    <a:pt x="93" y="819541"/>
                    <a:pt x="99" y="819516"/>
                    <a:pt x="106" y="819497"/>
                  </a:cubicBezTo>
                  <a:lnTo>
                    <a:pt x="234103" y="1617"/>
                  </a:lnTo>
                  <a:cubicBezTo>
                    <a:pt x="234605" y="328"/>
                    <a:pt x="236046" y="-320"/>
                    <a:pt x="237342" y="156"/>
                  </a:cubicBezTo>
                  <a:cubicBezTo>
                    <a:pt x="238593" y="499"/>
                    <a:pt x="239367" y="1744"/>
                    <a:pt x="239120" y="301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6C6CBDFF-C99D-284E-82A1-D2D78A8BEFBA}"/>
                </a:ext>
              </a:extLst>
            </p:cNvPr>
            <p:cNvSpPr/>
            <p:nvPr/>
          </p:nvSpPr>
          <p:spPr>
            <a:xfrm>
              <a:off x="7857480" y="1550599"/>
              <a:ext cx="554960" cy="996549"/>
            </a:xfrm>
            <a:custGeom>
              <a:avLst/>
              <a:gdLst>
                <a:gd name="connsiteX0" fmla="*/ 5054 w 554960"/>
                <a:gd name="connsiteY0" fmla="*/ 1721 h 996549"/>
                <a:gd name="connsiteX1" fmla="*/ 554647 w 554960"/>
                <a:gd name="connsiteY1" fmla="*/ 992829 h 996549"/>
                <a:gd name="connsiteX2" fmla="*/ 553688 w 554960"/>
                <a:gd name="connsiteY2" fmla="*/ 996195 h 996549"/>
                <a:gd name="connsiteX3" fmla="*/ 553568 w 554960"/>
                <a:gd name="connsiteY3" fmla="*/ 996258 h 996549"/>
                <a:gd name="connsiteX4" fmla="*/ 550202 w 554960"/>
                <a:gd name="connsiteY4" fmla="*/ 995306 h 996549"/>
                <a:gd name="connsiteX5" fmla="*/ 546 w 554960"/>
                <a:gd name="connsiteY5" fmla="*/ 4198 h 996549"/>
                <a:gd name="connsiteX6" fmla="*/ 1016 w 554960"/>
                <a:gd name="connsiteY6" fmla="*/ 546 h 996549"/>
                <a:gd name="connsiteX7" fmla="*/ 4667 w 554960"/>
                <a:gd name="connsiteY7" fmla="*/ 1010 h 996549"/>
                <a:gd name="connsiteX8" fmla="*/ 5054 w 554960"/>
                <a:gd name="connsiteY8" fmla="*/ 1721 h 9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960" h="996549">
                  <a:moveTo>
                    <a:pt x="5054" y="1721"/>
                  </a:moveTo>
                  <a:lnTo>
                    <a:pt x="554647" y="992829"/>
                  </a:lnTo>
                  <a:cubicBezTo>
                    <a:pt x="555314" y="994023"/>
                    <a:pt x="554882" y="995534"/>
                    <a:pt x="553688" y="996195"/>
                  </a:cubicBezTo>
                  <a:cubicBezTo>
                    <a:pt x="553644" y="996220"/>
                    <a:pt x="553606" y="996239"/>
                    <a:pt x="553568" y="996258"/>
                  </a:cubicBezTo>
                  <a:cubicBezTo>
                    <a:pt x="552374" y="996887"/>
                    <a:pt x="550894" y="996468"/>
                    <a:pt x="550202" y="995306"/>
                  </a:cubicBezTo>
                  <a:lnTo>
                    <a:pt x="546" y="4198"/>
                  </a:lnTo>
                  <a:cubicBezTo>
                    <a:pt x="-337" y="3061"/>
                    <a:pt x="-127" y="1423"/>
                    <a:pt x="1016" y="546"/>
                  </a:cubicBezTo>
                  <a:cubicBezTo>
                    <a:pt x="2153" y="-336"/>
                    <a:pt x="3784" y="-127"/>
                    <a:pt x="4667" y="1010"/>
                  </a:cubicBezTo>
                  <a:cubicBezTo>
                    <a:pt x="4832" y="1226"/>
                    <a:pt x="4959" y="1467"/>
                    <a:pt x="5054" y="172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DE014EEA-05E8-0946-8364-8CAA5E7CDF2C}"/>
                </a:ext>
              </a:extLst>
            </p:cNvPr>
            <p:cNvSpPr/>
            <p:nvPr/>
          </p:nvSpPr>
          <p:spPr>
            <a:xfrm>
              <a:off x="7857719" y="1551315"/>
              <a:ext cx="798781" cy="757379"/>
            </a:xfrm>
            <a:custGeom>
              <a:avLst/>
              <a:gdLst>
                <a:gd name="connsiteX0" fmla="*/ 4308 w 798781"/>
                <a:gd name="connsiteY0" fmla="*/ 371 h 757379"/>
                <a:gd name="connsiteX1" fmla="*/ 798058 w 798781"/>
                <a:gd name="connsiteY1" fmla="*/ 753100 h 757379"/>
                <a:gd name="connsiteX2" fmla="*/ 798058 w 798781"/>
                <a:gd name="connsiteY2" fmla="*/ 756656 h 757379"/>
                <a:gd name="connsiteX3" fmla="*/ 794502 w 798781"/>
                <a:gd name="connsiteY3" fmla="*/ 756656 h 757379"/>
                <a:gd name="connsiteX4" fmla="*/ 815 w 798781"/>
                <a:gd name="connsiteY4" fmla="*/ 4435 h 757379"/>
                <a:gd name="connsiteX5" fmla="*/ 688 w 798781"/>
                <a:gd name="connsiteY5" fmla="*/ 815 h 757379"/>
                <a:gd name="connsiteX6" fmla="*/ 4308 w 798781"/>
                <a:gd name="connsiteY6" fmla="*/ 688 h 7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781" h="757379">
                  <a:moveTo>
                    <a:pt x="4308" y="371"/>
                  </a:moveTo>
                  <a:lnTo>
                    <a:pt x="798058" y="753100"/>
                  </a:lnTo>
                  <a:cubicBezTo>
                    <a:pt x="799023" y="754090"/>
                    <a:pt x="799023" y="755665"/>
                    <a:pt x="798058" y="756656"/>
                  </a:cubicBezTo>
                  <a:cubicBezTo>
                    <a:pt x="797067" y="757621"/>
                    <a:pt x="795492" y="757621"/>
                    <a:pt x="794502" y="756656"/>
                  </a:cubicBezTo>
                  <a:lnTo>
                    <a:pt x="815" y="4435"/>
                  </a:lnTo>
                  <a:cubicBezTo>
                    <a:pt x="-220" y="3470"/>
                    <a:pt x="-277" y="1850"/>
                    <a:pt x="688" y="815"/>
                  </a:cubicBezTo>
                  <a:cubicBezTo>
                    <a:pt x="1653" y="-220"/>
                    <a:pt x="3273" y="-277"/>
                    <a:pt x="4308" y="6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819D315C-9E37-924D-AE3C-9F608F0DE208}"/>
                </a:ext>
              </a:extLst>
            </p:cNvPr>
            <p:cNvSpPr/>
            <p:nvPr/>
          </p:nvSpPr>
          <p:spPr>
            <a:xfrm>
              <a:off x="11559944" y="2802848"/>
              <a:ext cx="634814" cy="315001"/>
            </a:xfrm>
            <a:custGeom>
              <a:avLst/>
              <a:gdLst>
                <a:gd name="connsiteX0" fmla="*/ 634814 w 634814"/>
                <a:gd name="connsiteY0" fmla="*/ 315001 h 315001"/>
                <a:gd name="connsiteX1" fmla="*/ 1402 w 634814"/>
                <a:gd name="connsiteY1" fmla="*/ 4867 h 315001"/>
                <a:gd name="connsiteX2" fmla="*/ 259 w 634814"/>
                <a:gd name="connsiteY2" fmla="*/ 1375 h 315001"/>
                <a:gd name="connsiteX3" fmla="*/ 3624 w 634814"/>
                <a:gd name="connsiteY3" fmla="*/ 232 h 315001"/>
                <a:gd name="connsiteX4" fmla="*/ 634814 w 634814"/>
                <a:gd name="connsiteY4" fmla="*/ 309032 h 31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814" h="315001">
                  <a:moveTo>
                    <a:pt x="634814" y="315001"/>
                  </a:moveTo>
                  <a:lnTo>
                    <a:pt x="1402" y="4867"/>
                  </a:lnTo>
                  <a:cubicBezTo>
                    <a:pt x="151" y="4194"/>
                    <a:pt x="-351" y="2658"/>
                    <a:pt x="259" y="1375"/>
                  </a:cubicBezTo>
                  <a:cubicBezTo>
                    <a:pt x="907" y="168"/>
                    <a:pt x="2380" y="-333"/>
                    <a:pt x="3624" y="232"/>
                  </a:cubicBezTo>
                  <a:lnTo>
                    <a:pt x="634814" y="309032"/>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5962E819-C968-334C-A5D1-E41D2EF00005}"/>
                </a:ext>
              </a:extLst>
            </p:cNvPr>
            <p:cNvSpPr/>
            <p:nvPr/>
          </p:nvSpPr>
          <p:spPr>
            <a:xfrm>
              <a:off x="11560146" y="2802800"/>
              <a:ext cx="411479" cy="663290"/>
            </a:xfrm>
            <a:custGeom>
              <a:avLst/>
              <a:gdLst>
                <a:gd name="connsiteX0" fmla="*/ 4756 w 411479"/>
                <a:gd name="connsiteY0" fmla="*/ 1042 h 663290"/>
                <a:gd name="connsiteX1" fmla="*/ 411156 w 411479"/>
                <a:gd name="connsiteY1" fmla="*/ 659473 h 663290"/>
                <a:gd name="connsiteX2" fmla="*/ 410204 w 411479"/>
                <a:gd name="connsiteY2" fmla="*/ 662966 h 663290"/>
                <a:gd name="connsiteX3" fmla="*/ 406838 w 411479"/>
                <a:gd name="connsiteY3" fmla="*/ 662140 h 663290"/>
                <a:gd name="connsiteX4" fmla="*/ 375 w 411479"/>
                <a:gd name="connsiteY4" fmla="*/ 3899 h 663290"/>
                <a:gd name="connsiteX5" fmla="*/ 1232 w 411479"/>
                <a:gd name="connsiteY5" fmla="*/ 375 h 663290"/>
                <a:gd name="connsiteX6" fmla="*/ 4756 w 411479"/>
                <a:gd name="connsiteY6" fmla="*/ 1232 h 66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79" h="663290">
                  <a:moveTo>
                    <a:pt x="4756" y="1042"/>
                  </a:moveTo>
                  <a:lnTo>
                    <a:pt x="411156" y="659473"/>
                  </a:lnTo>
                  <a:cubicBezTo>
                    <a:pt x="411836" y="660705"/>
                    <a:pt x="411410" y="662248"/>
                    <a:pt x="410204" y="662966"/>
                  </a:cubicBezTo>
                  <a:cubicBezTo>
                    <a:pt x="409042" y="663620"/>
                    <a:pt x="407569" y="663258"/>
                    <a:pt x="406838" y="662140"/>
                  </a:cubicBezTo>
                  <a:lnTo>
                    <a:pt x="375" y="3899"/>
                  </a:lnTo>
                  <a:cubicBezTo>
                    <a:pt x="-361" y="2686"/>
                    <a:pt x="20" y="1112"/>
                    <a:pt x="1232" y="375"/>
                  </a:cubicBezTo>
                  <a:cubicBezTo>
                    <a:pt x="2445" y="-362"/>
                    <a:pt x="4020" y="19"/>
                    <a:pt x="4756" y="123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304A104D-3489-AC46-AB9E-CA26AE52F79A}"/>
                </a:ext>
              </a:extLst>
            </p:cNvPr>
            <p:cNvSpPr/>
            <p:nvPr/>
          </p:nvSpPr>
          <p:spPr>
            <a:xfrm>
              <a:off x="6900920" y="0"/>
              <a:ext cx="96173" cy="553373"/>
            </a:xfrm>
            <a:custGeom>
              <a:avLst/>
              <a:gdLst>
                <a:gd name="connsiteX0" fmla="*/ 90966 w 96173"/>
                <a:gd name="connsiteY0" fmla="*/ 0 h 553373"/>
                <a:gd name="connsiteX1" fmla="*/ 34 w 96173"/>
                <a:gd name="connsiteY1" fmla="*/ 550418 h 553373"/>
                <a:gd name="connsiteX2" fmla="*/ 2130 w 96173"/>
                <a:gd name="connsiteY2" fmla="*/ 553339 h 553373"/>
                <a:gd name="connsiteX3" fmla="*/ 5051 w 96173"/>
                <a:gd name="connsiteY3" fmla="*/ 551244 h 553373"/>
                <a:gd name="connsiteX4" fmla="*/ 96173 w 96173"/>
                <a:gd name="connsiteY4" fmla="*/ 0 h 553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73" h="553373">
                  <a:moveTo>
                    <a:pt x="90966" y="0"/>
                  </a:moveTo>
                  <a:lnTo>
                    <a:pt x="34" y="550418"/>
                  </a:lnTo>
                  <a:cubicBezTo>
                    <a:pt x="-194" y="551804"/>
                    <a:pt x="745" y="553111"/>
                    <a:pt x="2130" y="553339"/>
                  </a:cubicBezTo>
                  <a:cubicBezTo>
                    <a:pt x="3514" y="553567"/>
                    <a:pt x="4822" y="552629"/>
                    <a:pt x="5051" y="551244"/>
                  </a:cubicBezTo>
                  <a:lnTo>
                    <a:pt x="96173"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6CB06892-97CC-A14D-996E-B8A613F45B32}"/>
                </a:ext>
              </a:extLst>
            </p:cNvPr>
            <p:cNvSpPr/>
            <p:nvPr/>
          </p:nvSpPr>
          <p:spPr>
            <a:xfrm>
              <a:off x="7011444" y="0"/>
              <a:ext cx="47022" cy="103724"/>
            </a:xfrm>
            <a:custGeom>
              <a:avLst/>
              <a:gdLst>
                <a:gd name="connsiteX0" fmla="*/ 5525 w 47022"/>
                <a:gd name="connsiteY0" fmla="*/ 0 h 103724"/>
                <a:gd name="connsiteX1" fmla="*/ 46863 w 47022"/>
                <a:gd name="connsiteY1" fmla="*/ 100267 h 103724"/>
                <a:gd name="connsiteX2" fmla="*/ 45403 w 47022"/>
                <a:gd name="connsiteY2" fmla="*/ 103569 h 103724"/>
                <a:gd name="connsiteX3" fmla="*/ 42164 w 47022"/>
                <a:gd name="connsiteY3" fmla="*/ 102235 h 103724"/>
                <a:gd name="connsiteX4" fmla="*/ 0 w 47022"/>
                <a:gd name="connsiteY4" fmla="*/ 0 h 10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22" h="103724">
                  <a:moveTo>
                    <a:pt x="5525" y="0"/>
                  </a:moveTo>
                  <a:lnTo>
                    <a:pt x="46863" y="100267"/>
                  </a:lnTo>
                  <a:cubicBezTo>
                    <a:pt x="47346" y="101581"/>
                    <a:pt x="46698" y="103039"/>
                    <a:pt x="45403" y="103569"/>
                  </a:cubicBezTo>
                  <a:cubicBezTo>
                    <a:pt x="44139" y="104025"/>
                    <a:pt x="42736" y="103448"/>
                    <a:pt x="42164" y="102235"/>
                  </a:cubicBezTo>
                  <a:lnTo>
                    <a:pt x="0"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187E4251-0098-1F47-AB20-B89E22AF17FC}"/>
                </a:ext>
              </a:extLst>
            </p:cNvPr>
            <p:cNvSpPr/>
            <p:nvPr/>
          </p:nvSpPr>
          <p:spPr>
            <a:xfrm>
              <a:off x="6094734" y="0"/>
              <a:ext cx="760881" cy="165155"/>
            </a:xfrm>
            <a:custGeom>
              <a:avLst/>
              <a:gdLst>
                <a:gd name="connsiteX0" fmla="*/ 736942 w 760881"/>
                <a:gd name="connsiteY0" fmla="*/ 0 h 165155"/>
                <a:gd name="connsiteX1" fmla="*/ 2120 w 760881"/>
                <a:gd name="connsiteY1" fmla="*/ 159893 h 165155"/>
                <a:gd name="connsiteX2" fmla="*/ 56 w 760881"/>
                <a:gd name="connsiteY2" fmla="*/ 163036 h 165155"/>
                <a:gd name="connsiteX3" fmla="*/ 3199 w 760881"/>
                <a:gd name="connsiteY3" fmla="*/ 165100 h 165155"/>
                <a:gd name="connsiteX4" fmla="*/ 760881 w 760881"/>
                <a:gd name="connsiteY4" fmla="*/ 0 h 16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881" h="165155">
                  <a:moveTo>
                    <a:pt x="736942" y="0"/>
                  </a:moveTo>
                  <a:lnTo>
                    <a:pt x="2120" y="159893"/>
                  </a:lnTo>
                  <a:cubicBezTo>
                    <a:pt x="682" y="160191"/>
                    <a:pt x="-242" y="161599"/>
                    <a:pt x="56" y="163036"/>
                  </a:cubicBezTo>
                  <a:cubicBezTo>
                    <a:pt x="354" y="164474"/>
                    <a:pt x="1761" y="165398"/>
                    <a:pt x="3199" y="165100"/>
                  </a:cubicBezTo>
                  <a:lnTo>
                    <a:pt x="760881"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40C11039-F800-534E-81D0-BB711345283D}"/>
                </a:ext>
              </a:extLst>
            </p:cNvPr>
            <p:cNvSpPr/>
            <p:nvPr/>
          </p:nvSpPr>
          <p:spPr>
            <a:xfrm>
              <a:off x="11966521" y="3167760"/>
              <a:ext cx="228237" cy="298437"/>
            </a:xfrm>
            <a:custGeom>
              <a:avLst/>
              <a:gdLst>
                <a:gd name="connsiteX0" fmla="*/ 228238 w 228237"/>
                <a:gd name="connsiteY0" fmla="*/ 8319 h 298437"/>
                <a:gd name="connsiteX1" fmla="*/ 4591 w 228237"/>
                <a:gd name="connsiteY1" fmla="*/ 297434 h 298437"/>
                <a:gd name="connsiteX2" fmla="*/ 1003 w 228237"/>
                <a:gd name="connsiteY2" fmla="*/ 297911 h 298437"/>
                <a:gd name="connsiteX3" fmla="*/ 527 w 228237"/>
                <a:gd name="connsiteY3" fmla="*/ 294323 h 298437"/>
                <a:gd name="connsiteX4" fmla="*/ 228238 w 228237"/>
                <a:gd name="connsiteY4" fmla="*/ 0 h 29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37" h="298437">
                  <a:moveTo>
                    <a:pt x="228238" y="8319"/>
                  </a:moveTo>
                  <a:lnTo>
                    <a:pt x="4591" y="297434"/>
                  </a:lnTo>
                  <a:cubicBezTo>
                    <a:pt x="3734" y="298558"/>
                    <a:pt x="2127" y="298767"/>
                    <a:pt x="1003" y="297911"/>
                  </a:cubicBezTo>
                  <a:cubicBezTo>
                    <a:pt x="-121" y="297053"/>
                    <a:pt x="-330" y="295447"/>
                    <a:pt x="527" y="294323"/>
                  </a:cubicBezTo>
                  <a:lnTo>
                    <a:pt x="228238"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7EAD1B47-D2F9-9F42-9643-57EFA5E7A1FC}"/>
                </a:ext>
              </a:extLst>
            </p:cNvPr>
            <p:cNvSpPr/>
            <p:nvPr/>
          </p:nvSpPr>
          <p:spPr>
            <a:xfrm>
              <a:off x="7623703" y="2368877"/>
              <a:ext cx="788799" cy="178355"/>
            </a:xfrm>
            <a:custGeom>
              <a:avLst/>
              <a:gdLst>
                <a:gd name="connsiteX0" fmla="*/ 785693 w 788799"/>
                <a:gd name="connsiteY0" fmla="*/ 178298 h 178355"/>
                <a:gd name="connsiteX1" fmla="*/ 1913 w 788799"/>
                <a:gd name="connsiteY1" fmla="*/ 5070 h 178355"/>
                <a:gd name="connsiteX2" fmla="*/ 71 w 788799"/>
                <a:gd name="connsiteY2" fmla="*/ 1958 h 178355"/>
                <a:gd name="connsiteX3" fmla="*/ 3056 w 788799"/>
                <a:gd name="connsiteY3" fmla="*/ 53 h 178355"/>
                <a:gd name="connsiteX4" fmla="*/ 786772 w 788799"/>
                <a:gd name="connsiteY4" fmla="*/ 173281 h 178355"/>
                <a:gd name="connsiteX5" fmla="*/ 788741 w 788799"/>
                <a:gd name="connsiteY5" fmla="*/ 176329 h 178355"/>
                <a:gd name="connsiteX6" fmla="*/ 785693 w 788799"/>
                <a:gd name="connsiteY6" fmla="*/ 178298 h 17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99" h="178355">
                  <a:moveTo>
                    <a:pt x="785693" y="178298"/>
                  </a:moveTo>
                  <a:lnTo>
                    <a:pt x="1913" y="5070"/>
                  </a:lnTo>
                  <a:cubicBezTo>
                    <a:pt x="560" y="4695"/>
                    <a:pt x="-253" y="3324"/>
                    <a:pt x="71" y="1958"/>
                  </a:cubicBezTo>
                  <a:cubicBezTo>
                    <a:pt x="389" y="618"/>
                    <a:pt x="1709" y="-226"/>
                    <a:pt x="3056" y="53"/>
                  </a:cubicBezTo>
                  <a:lnTo>
                    <a:pt x="786772" y="173281"/>
                  </a:lnTo>
                  <a:cubicBezTo>
                    <a:pt x="788157" y="173580"/>
                    <a:pt x="789040" y="174945"/>
                    <a:pt x="788741" y="176329"/>
                  </a:cubicBezTo>
                  <a:cubicBezTo>
                    <a:pt x="788443" y="177714"/>
                    <a:pt x="787077" y="178596"/>
                    <a:pt x="785693" y="17829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32D16DE4-27CD-EF45-B4F4-45DC88E7C261}"/>
                </a:ext>
              </a:extLst>
            </p:cNvPr>
            <p:cNvSpPr/>
            <p:nvPr/>
          </p:nvSpPr>
          <p:spPr>
            <a:xfrm>
              <a:off x="6900921" y="98731"/>
              <a:ext cx="157524" cy="454684"/>
            </a:xfrm>
            <a:custGeom>
              <a:avLst/>
              <a:gdLst>
                <a:gd name="connsiteX0" fmla="*/ 160 w 157524"/>
                <a:gd name="connsiteY0" fmla="*/ 451306 h 454684"/>
                <a:gd name="connsiteX1" fmla="*/ 152560 w 157524"/>
                <a:gd name="connsiteY1" fmla="*/ 1726 h 454684"/>
                <a:gd name="connsiteX2" fmla="*/ 155799 w 157524"/>
                <a:gd name="connsiteY2" fmla="*/ 138 h 454684"/>
                <a:gd name="connsiteX3" fmla="*/ 157386 w 157524"/>
                <a:gd name="connsiteY3" fmla="*/ 3377 h 454684"/>
                <a:gd name="connsiteX4" fmla="*/ 4986 w 157524"/>
                <a:gd name="connsiteY4" fmla="*/ 452957 h 454684"/>
                <a:gd name="connsiteX5" fmla="*/ 1767 w 157524"/>
                <a:gd name="connsiteY5" fmla="*/ 454551 h 454684"/>
                <a:gd name="connsiteX6" fmla="*/ 1748 w 157524"/>
                <a:gd name="connsiteY6" fmla="*/ 454544 h 454684"/>
                <a:gd name="connsiteX7" fmla="*/ 109 w 157524"/>
                <a:gd name="connsiteY7" fmla="*/ 451447 h 454684"/>
                <a:gd name="connsiteX8" fmla="*/ 160 w 157524"/>
                <a:gd name="connsiteY8" fmla="*/ 451306 h 45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24" h="454684">
                  <a:moveTo>
                    <a:pt x="160" y="451306"/>
                  </a:moveTo>
                  <a:lnTo>
                    <a:pt x="152560" y="1726"/>
                  </a:lnTo>
                  <a:cubicBezTo>
                    <a:pt x="153017" y="393"/>
                    <a:pt x="154465" y="-318"/>
                    <a:pt x="155799" y="138"/>
                  </a:cubicBezTo>
                  <a:cubicBezTo>
                    <a:pt x="157132" y="594"/>
                    <a:pt x="157844" y="2044"/>
                    <a:pt x="157386" y="3377"/>
                  </a:cubicBezTo>
                  <a:lnTo>
                    <a:pt x="4986" y="452957"/>
                  </a:lnTo>
                  <a:cubicBezTo>
                    <a:pt x="4535" y="454286"/>
                    <a:pt x="3094" y="454999"/>
                    <a:pt x="1767" y="454551"/>
                  </a:cubicBezTo>
                  <a:cubicBezTo>
                    <a:pt x="1760" y="454548"/>
                    <a:pt x="1754" y="454547"/>
                    <a:pt x="1748" y="454544"/>
                  </a:cubicBezTo>
                  <a:cubicBezTo>
                    <a:pt x="440" y="454141"/>
                    <a:pt x="-291" y="452754"/>
                    <a:pt x="109" y="451447"/>
                  </a:cubicBezTo>
                  <a:cubicBezTo>
                    <a:pt x="129" y="451400"/>
                    <a:pt x="141" y="451353"/>
                    <a:pt x="160" y="45130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7F599517-1B0E-2542-B007-D1290B02EF62}"/>
                </a:ext>
              </a:extLst>
            </p:cNvPr>
            <p:cNvSpPr/>
            <p:nvPr/>
          </p:nvSpPr>
          <p:spPr>
            <a:xfrm>
              <a:off x="10082270" y="5347628"/>
              <a:ext cx="154172" cy="955415"/>
            </a:xfrm>
            <a:custGeom>
              <a:avLst/>
              <a:gdLst>
                <a:gd name="connsiteX0" fmla="*/ 154149 w 154172"/>
                <a:gd name="connsiteY0" fmla="*/ 2945 h 955415"/>
                <a:gd name="connsiteX1" fmla="*/ 5051 w 154172"/>
                <a:gd name="connsiteY1" fmla="*/ 953286 h 955415"/>
                <a:gd name="connsiteX2" fmla="*/ 2129 w 154172"/>
                <a:gd name="connsiteY2" fmla="*/ 955381 h 955415"/>
                <a:gd name="connsiteX3" fmla="*/ 34 w 154172"/>
                <a:gd name="connsiteY3" fmla="*/ 952461 h 955415"/>
                <a:gd name="connsiteX4" fmla="*/ 34 w 154172"/>
                <a:gd name="connsiteY4" fmla="*/ 952461 h 955415"/>
                <a:gd name="connsiteX5" fmla="*/ 149069 w 154172"/>
                <a:gd name="connsiteY5" fmla="*/ 2183 h 955415"/>
                <a:gd name="connsiteX6" fmla="*/ 151990 w 154172"/>
                <a:gd name="connsiteY6" fmla="*/ 24 h 955415"/>
                <a:gd name="connsiteX7" fmla="*/ 154149 w 154172"/>
                <a:gd name="connsiteY7" fmla="*/ 2945 h 9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72" h="955415">
                  <a:moveTo>
                    <a:pt x="154149" y="2945"/>
                  </a:moveTo>
                  <a:lnTo>
                    <a:pt x="5051" y="953286"/>
                  </a:lnTo>
                  <a:cubicBezTo>
                    <a:pt x="4822" y="954670"/>
                    <a:pt x="3514" y="955610"/>
                    <a:pt x="2129" y="955381"/>
                  </a:cubicBezTo>
                  <a:cubicBezTo>
                    <a:pt x="745" y="955153"/>
                    <a:pt x="-194" y="953845"/>
                    <a:pt x="34" y="952461"/>
                  </a:cubicBezTo>
                  <a:lnTo>
                    <a:pt x="34" y="952461"/>
                  </a:lnTo>
                  <a:lnTo>
                    <a:pt x="149069" y="2183"/>
                  </a:lnTo>
                  <a:cubicBezTo>
                    <a:pt x="149297" y="792"/>
                    <a:pt x="150593" y="-167"/>
                    <a:pt x="151990" y="24"/>
                  </a:cubicBezTo>
                  <a:cubicBezTo>
                    <a:pt x="153380" y="252"/>
                    <a:pt x="154339" y="1548"/>
                    <a:pt x="154149" y="294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B7FE8332-BED9-8A46-94DF-4E9BB0583F10}"/>
                </a:ext>
              </a:extLst>
            </p:cNvPr>
            <p:cNvSpPr/>
            <p:nvPr/>
          </p:nvSpPr>
          <p:spPr>
            <a:xfrm>
              <a:off x="7857752" y="1335496"/>
              <a:ext cx="474210" cy="220480"/>
            </a:xfrm>
            <a:custGeom>
              <a:avLst/>
              <a:gdLst>
                <a:gd name="connsiteX0" fmla="*/ 1417 w 474210"/>
                <a:gd name="connsiteY0" fmla="*/ 215745 h 220480"/>
                <a:gd name="connsiteX1" fmla="*/ 470618 w 474210"/>
                <a:gd name="connsiteY1" fmla="*/ 227 h 220480"/>
                <a:gd name="connsiteX2" fmla="*/ 473984 w 474210"/>
                <a:gd name="connsiteY2" fmla="*/ 1496 h 220480"/>
                <a:gd name="connsiteX3" fmla="*/ 472714 w 474210"/>
                <a:gd name="connsiteY3" fmla="*/ 4862 h 220480"/>
                <a:gd name="connsiteX4" fmla="*/ 472714 w 474210"/>
                <a:gd name="connsiteY4" fmla="*/ 4862 h 220480"/>
                <a:gd name="connsiteX5" fmla="*/ 3576 w 474210"/>
                <a:gd name="connsiteY5" fmla="*/ 220254 h 220480"/>
                <a:gd name="connsiteX6" fmla="*/ 210 w 474210"/>
                <a:gd name="connsiteY6" fmla="*/ 218990 h 220480"/>
                <a:gd name="connsiteX7" fmla="*/ 210 w 474210"/>
                <a:gd name="connsiteY7" fmla="*/ 218984 h 220480"/>
                <a:gd name="connsiteX8" fmla="*/ 1417 w 474210"/>
                <a:gd name="connsiteY8" fmla="*/ 215745 h 2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210" h="220480">
                  <a:moveTo>
                    <a:pt x="1417" y="215745"/>
                  </a:moveTo>
                  <a:lnTo>
                    <a:pt x="470618" y="227"/>
                  </a:lnTo>
                  <a:cubicBezTo>
                    <a:pt x="471901" y="-351"/>
                    <a:pt x="473406" y="214"/>
                    <a:pt x="473984" y="1496"/>
                  </a:cubicBezTo>
                  <a:cubicBezTo>
                    <a:pt x="474562" y="2779"/>
                    <a:pt x="473997" y="4284"/>
                    <a:pt x="472714" y="4862"/>
                  </a:cubicBezTo>
                  <a:lnTo>
                    <a:pt x="472714" y="4862"/>
                  </a:lnTo>
                  <a:lnTo>
                    <a:pt x="3576" y="220254"/>
                  </a:lnTo>
                  <a:cubicBezTo>
                    <a:pt x="2299" y="220832"/>
                    <a:pt x="794" y="220267"/>
                    <a:pt x="210" y="218990"/>
                  </a:cubicBezTo>
                  <a:cubicBezTo>
                    <a:pt x="210" y="218990"/>
                    <a:pt x="210" y="218984"/>
                    <a:pt x="210" y="218984"/>
                  </a:cubicBezTo>
                  <a:cubicBezTo>
                    <a:pt x="-329" y="217758"/>
                    <a:pt x="204" y="216317"/>
                    <a:pt x="1417" y="21574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06AB520C-7612-0745-BB69-145B011B4AED}"/>
                </a:ext>
              </a:extLst>
            </p:cNvPr>
            <p:cNvSpPr/>
            <p:nvPr/>
          </p:nvSpPr>
          <p:spPr>
            <a:xfrm>
              <a:off x="7126397" y="1551005"/>
              <a:ext cx="736436" cy="289967"/>
            </a:xfrm>
            <a:custGeom>
              <a:avLst/>
              <a:gdLst>
                <a:gd name="connsiteX0" fmla="*/ 1633 w 736436"/>
                <a:gd name="connsiteY0" fmla="*/ 285033 h 289967"/>
                <a:gd name="connsiteX1" fmla="*/ 732962 w 736436"/>
                <a:gd name="connsiteY1" fmla="*/ 172 h 289967"/>
                <a:gd name="connsiteX2" fmla="*/ 736264 w 736436"/>
                <a:gd name="connsiteY2" fmla="*/ 1633 h 289967"/>
                <a:gd name="connsiteX3" fmla="*/ 734804 w 736436"/>
                <a:gd name="connsiteY3" fmla="*/ 4935 h 289967"/>
                <a:gd name="connsiteX4" fmla="*/ 3474 w 736436"/>
                <a:gd name="connsiteY4" fmla="*/ 289796 h 289967"/>
                <a:gd name="connsiteX5" fmla="*/ 172 w 736436"/>
                <a:gd name="connsiteY5" fmla="*/ 288335 h 289967"/>
                <a:gd name="connsiteX6" fmla="*/ 1633 w 736436"/>
                <a:gd name="connsiteY6" fmla="*/ 285033 h 28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36" h="289967">
                  <a:moveTo>
                    <a:pt x="1633" y="285033"/>
                  </a:moveTo>
                  <a:lnTo>
                    <a:pt x="732962" y="172"/>
                  </a:lnTo>
                  <a:cubicBezTo>
                    <a:pt x="734277" y="-336"/>
                    <a:pt x="735756" y="318"/>
                    <a:pt x="736264" y="1633"/>
                  </a:cubicBezTo>
                  <a:cubicBezTo>
                    <a:pt x="736772" y="2947"/>
                    <a:pt x="736118" y="4427"/>
                    <a:pt x="734804" y="4935"/>
                  </a:cubicBezTo>
                  <a:lnTo>
                    <a:pt x="3474" y="289796"/>
                  </a:lnTo>
                  <a:cubicBezTo>
                    <a:pt x="2160" y="290304"/>
                    <a:pt x="680" y="289650"/>
                    <a:pt x="172" y="288335"/>
                  </a:cubicBezTo>
                  <a:cubicBezTo>
                    <a:pt x="-336" y="287021"/>
                    <a:pt x="318" y="285541"/>
                    <a:pt x="1633" y="28503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05F5BEB2-E308-D14F-A40B-92EF28E2815F}"/>
                </a:ext>
              </a:extLst>
            </p:cNvPr>
            <p:cNvSpPr/>
            <p:nvPr/>
          </p:nvSpPr>
          <p:spPr>
            <a:xfrm>
              <a:off x="6094875" y="159736"/>
              <a:ext cx="810816" cy="393518"/>
            </a:xfrm>
            <a:custGeom>
              <a:avLst/>
              <a:gdLst>
                <a:gd name="connsiteX0" fmla="*/ 807476 w 810816"/>
                <a:gd name="connsiteY0" fmla="*/ 393412 h 393518"/>
                <a:gd name="connsiteX1" fmla="*/ 1470 w 810816"/>
                <a:gd name="connsiteY1" fmla="*/ 4982 h 393518"/>
                <a:gd name="connsiteX2" fmla="*/ 237 w 810816"/>
                <a:gd name="connsiteY2" fmla="*/ 1608 h 393518"/>
                <a:gd name="connsiteX3" fmla="*/ 264 w 810816"/>
                <a:gd name="connsiteY3" fmla="*/ 1553 h 393518"/>
                <a:gd name="connsiteX4" fmla="*/ 3591 w 810816"/>
                <a:gd name="connsiteY4" fmla="*/ 201 h 393518"/>
                <a:gd name="connsiteX5" fmla="*/ 3883 w 810816"/>
                <a:gd name="connsiteY5" fmla="*/ 347 h 393518"/>
                <a:gd name="connsiteX6" fmla="*/ 809698 w 810816"/>
                <a:gd name="connsiteY6" fmla="*/ 388776 h 393518"/>
                <a:gd name="connsiteX7" fmla="*/ 810352 w 810816"/>
                <a:gd name="connsiteY7" fmla="*/ 392399 h 393518"/>
                <a:gd name="connsiteX8" fmla="*/ 807476 w 810816"/>
                <a:gd name="connsiteY8" fmla="*/ 393412 h 39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16" h="393518">
                  <a:moveTo>
                    <a:pt x="807476" y="393412"/>
                  </a:moveTo>
                  <a:lnTo>
                    <a:pt x="1470" y="4982"/>
                  </a:lnTo>
                  <a:cubicBezTo>
                    <a:pt x="198" y="4391"/>
                    <a:pt x="-354" y="2880"/>
                    <a:pt x="237" y="1608"/>
                  </a:cubicBezTo>
                  <a:cubicBezTo>
                    <a:pt x="246" y="1590"/>
                    <a:pt x="255" y="1571"/>
                    <a:pt x="264" y="1553"/>
                  </a:cubicBezTo>
                  <a:cubicBezTo>
                    <a:pt x="809" y="261"/>
                    <a:pt x="2299" y="-345"/>
                    <a:pt x="3591" y="201"/>
                  </a:cubicBezTo>
                  <a:cubicBezTo>
                    <a:pt x="3692" y="243"/>
                    <a:pt x="3789" y="292"/>
                    <a:pt x="3883" y="347"/>
                  </a:cubicBezTo>
                  <a:lnTo>
                    <a:pt x="809698" y="388776"/>
                  </a:lnTo>
                  <a:cubicBezTo>
                    <a:pt x="810879" y="389596"/>
                    <a:pt x="811171" y="391218"/>
                    <a:pt x="810352" y="392399"/>
                  </a:cubicBezTo>
                  <a:cubicBezTo>
                    <a:pt x="809711" y="393322"/>
                    <a:pt x="808555" y="393730"/>
                    <a:pt x="807476" y="39341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90576A0E-D37D-0E47-B9ED-1B1F7DC240F3}"/>
                </a:ext>
              </a:extLst>
            </p:cNvPr>
            <p:cNvSpPr/>
            <p:nvPr/>
          </p:nvSpPr>
          <p:spPr>
            <a:xfrm>
              <a:off x="8407407" y="2303420"/>
              <a:ext cx="249465" cy="243682"/>
            </a:xfrm>
            <a:custGeom>
              <a:avLst/>
              <a:gdLst>
                <a:gd name="connsiteX0" fmla="*/ 248433 w 249465"/>
                <a:gd name="connsiteY0" fmla="*/ 4678 h 243682"/>
                <a:gd name="connsiteX1" fmla="*/ 4275 w 249465"/>
                <a:gd name="connsiteY1" fmla="*/ 242930 h 243682"/>
                <a:gd name="connsiteX2" fmla="*/ 776 w 249465"/>
                <a:gd name="connsiteY2" fmla="*/ 242987 h 243682"/>
                <a:gd name="connsiteX3" fmla="*/ 719 w 249465"/>
                <a:gd name="connsiteY3" fmla="*/ 242930 h 243682"/>
                <a:gd name="connsiteX4" fmla="*/ 719 w 249465"/>
                <a:gd name="connsiteY4" fmla="*/ 239438 h 243682"/>
                <a:gd name="connsiteX5" fmla="*/ 244813 w 249465"/>
                <a:gd name="connsiteY5" fmla="*/ 995 h 243682"/>
                <a:gd name="connsiteX6" fmla="*/ 248471 w 249465"/>
                <a:gd name="connsiteY6" fmla="*/ 557 h 243682"/>
                <a:gd name="connsiteX7" fmla="*/ 248909 w 249465"/>
                <a:gd name="connsiteY7" fmla="*/ 4208 h 243682"/>
                <a:gd name="connsiteX8" fmla="*/ 248433 w 249465"/>
                <a:gd name="connsiteY8" fmla="*/ 4678 h 24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65" h="243682">
                  <a:moveTo>
                    <a:pt x="248433" y="4678"/>
                  </a:moveTo>
                  <a:lnTo>
                    <a:pt x="4275" y="242930"/>
                  </a:lnTo>
                  <a:cubicBezTo>
                    <a:pt x="3323" y="243914"/>
                    <a:pt x="1754" y="243933"/>
                    <a:pt x="776" y="242987"/>
                  </a:cubicBezTo>
                  <a:cubicBezTo>
                    <a:pt x="757" y="242968"/>
                    <a:pt x="738" y="242949"/>
                    <a:pt x="719" y="242930"/>
                  </a:cubicBezTo>
                  <a:cubicBezTo>
                    <a:pt x="-240" y="241965"/>
                    <a:pt x="-240" y="240403"/>
                    <a:pt x="719" y="239438"/>
                  </a:cubicBezTo>
                  <a:lnTo>
                    <a:pt x="244813" y="995"/>
                  </a:lnTo>
                  <a:cubicBezTo>
                    <a:pt x="245702" y="-135"/>
                    <a:pt x="247334" y="-332"/>
                    <a:pt x="248471" y="557"/>
                  </a:cubicBezTo>
                  <a:cubicBezTo>
                    <a:pt x="249601" y="1439"/>
                    <a:pt x="249798" y="3078"/>
                    <a:pt x="248909" y="4208"/>
                  </a:cubicBezTo>
                  <a:cubicBezTo>
                    <a:pt x="248769" y="4386"/>
                    <a:pt x="248610" y="4545"/>
                    <a:pt x="248433" y="467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06351D7A-73CA-4C4B-A67A-6409BCAA7B82}"/>
                </a:ext>
              </a:extLst>
            </p:cNvPr>
            <p:cNvSpPr/>
            <p:nvPr/>
          </p:nvSpPr>
          <p:spPr>
            <a:xfrm>
              <a:off x="10787805" y="2802630"/>
              <a:ext cx="777361" cy="485352"/>
            </a:xfrm>
            <a:custGeom>
              <a:avLst/>
              <a:gdLst>
                <a:gd name="connsiteX0" fmla="*/ 1191 w 777361"/>
                <a:gd name="connsiteY0" fmla="*/ 480637 h 485352"/>
                <a:gd name="connsiteX1" fmla="*/ 773541 w 777361"/>
                <a:gd name="connsiteY1" fmla="*/ 323 h 485352"/>
                <a:gd name="connsiteX2" fmla="*/ 777034 w 777361"/>
                <a:gd name="connsiteY2" fmla="*/ 1276 h 485352"/>
                <a:gd name="connsiteX3" fmla="*/ 776272 w 777361"/>
                <a:gd name="connsiteY3" fmla="*/ 4705 h 485352"/>
                <a:gd name="connsiteX4" fmla="*/ 3921 w 777361"/>
                <a:gd name="connsiteY4" fmla="*/ 484955 h 485352"/>
                <a:gd name="connsiteX5" fmla="*/ 397 w 777361"/>
                <a:gd name="connsiteY5" fmla="*/ 484162 h 485352"/>
                <a:gd name="connsiteX6" fmla="*/ 1191 w 777361"/>
                <a:gd name="connsiteY6" fmla="*/ 480637 h 48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361" h="485352">
                  <a:moveTo>
                    <a:pt x="1191" y="480637"/>
                  </a:moveTo>
                  <a:lnTo>
                    <a:pt x="773541" y="323"/>
                  </a:lnTo>
                  <a:cubicBezTo>
                    <a:pt x="774773" y="-356"/>
                    <a:pt x="776316" y="69"/>
                    <a:pt x="777034" y="1276"/>
                  </a:cubicBezTo>
                  <a:cubicBezTo>
                    <a:pt x="777675" y="2451"/>
                    <a:pt x="777351" y="3911"/>
                    <a:pt x="776272" y="4705"/>
                  </a:cubicBezTo>
                  <a:lnTo>
                    <a:pt x="3921" y="484955"/>
                  </a:lnTo>
                  <a:cubicBezTo>
                    <a:pt x="2727" y="485711"/>
                    <a:pt x="1153" y="485356"/>
                    <a:pt x="397" y="484162"/>
                  </a:cubicBezTo>
                  <a:cubicBezTo>
                    <a:pt x="-359" y="482968"/>
                    <a:pt x="-3" y="481393"/>
                    <a:pt x="1191" y="48063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B56D6286-3AA3-2044-A422-36EB47B57A00}"/>
                </a:ext>
              </a:extLst>
            </p:cNvPr>
            <p:cNvSpPr/>
            <p:nvPr/>
          </p:nvSpPr>
          <p:spPr>
            <a:xfrm>
              <a:off x="9499898" y="5586370"/>
              <a:ext cx="587415" cy="717010"/>
            </a:xfrm>
            <a:custGeom>
              <a:avLst/>
              <a:gdLst>
                <a:gd name="connsiteX0" fmla="*/ 4429 w 587415"/>
                <a:gd name="connsiteY0" fmla="*/ 804 h 717010"/>
                <a:gd name="connsiteX1" fmla="*/ 586660 w 587415"/>
                <a:gd name="connsiteY1" fmla="*/ 712829 h 717010"/>
                <a:gd name="connsiteX2" fmla="*/ 586686 w 587415"/>
                <a:gd name="connsiteY2" fmla="*/ 716423 h 717010"/>
                <a:gd name="connsiteX3" fmla="*/ 586660 w 587415"/>
                <a:gd name="connsiteY3" fmla="*/ 716449 h 717010"/>
                <a:gd name="connsiteX4" fmla="*/ 583041 w 587415"/>
                <a:gd name="connsiteY4" fmla="*/ 716068 h 717010"/>
                <a:gd name="connsiteX5" fmla="*/ 492 w 587415"/>
                <a:gd name="connsiteY5" fmla="*/ 4042 h 717010"/>
                <a:gd name="connsiteX6" fmla="*/ 1000 w 587415"/>
                <a:gd name="connsiteY6" fmla="*/ 575 h 717010"/>
                <a:gd name="connsiteX7" fmla="*/ 1126 w 587415"/>
                <a:gd name="connsiteY7" fmla="*/ 486 h 717010"/>
                <a:gd name="connsiteX8" fmla="*/ 4429 w 587415"/>
                <a:gd name="connsiteY8" fmla="*/ 804 h 7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15" h="717010">
                  <a:moveTo>
                    <a:pt x="4429" y="804"/>
                  </a:moveTo>
                  <a:lnTo>
                    <a:pt x="586660" y="712829"/>
                  </a:lnTo>
                  <a:cubicBezTo>
                    <a:pt x="587657" y="713814"/>
                    <a:pt x="587670" y="715420"/>
                    <a:pt x="586686" y="716423"/>
                  </a:cubicBezTo>
                  <a:cubicBezTo>
                    <a:pt x="586679" y="716430"/>
                    <a:pt x="586666" y="716442"/>
                    <a:pt x="586660" y="716449"/>
                  </a:cubicBezTo>
                  <a:cubicBezTo>
                    <a:pt x="585549" y="717325"/>
                    <a:pt x="583942" y="717160"/>
                    <a:pt x="583041" y="716068"/>
                  </a:cubicBezTo>
                  <a:lnTo>
                    <a:pt x="492" y="4042"/>
                  </a:lnTo>
                  <a:cubicBezTo>
                    <a:pt x="-328" y="2943"/>
                    <a:pt x="-99" y="1394"/>
                    <a:pt x="1000" y="575"/>
                  </a:cubicBezTo>
                  <a:cubicBezTo>
                    <a:pt x="1038" y="543"/>
                    <a:pt x="1082" y="518"/>
                    <a:pt x="1126" y="486"/>
                  </a:cubicBezTo>
                  <a:cubicBezTo>
                    <a:pt x="2149" y="-270"/>
                    <a:pt x="3571" y="-130"/>
                    <a:pt x="4429" y="8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C624491D-EBBB-D94D-AD2B-B33445438762}"/>
                </a:ext>
              </a:extLst>
            </p:cNvPr>
            <p:cNvSpPr/>
            <p:nvPr/>
          </p:nvSpPr>
          <p:spPr>
            <a:xfrm>
              <a:off x="9267336" y="4365520"/>
              <a:ext cx="508525" cy="625683"/>
            </a:xfrm>
            <a:custGeom>
              <a:avLst/>
              <a:gdLst>
                <a:gd name="connsiteX0" fmla="*/ 580 w 508525"/>
                <a:gd name="connsiteY0" fmla="*/ 621515 h 625683"/>
                <a:gd name="connsiteX1" fmla="*/ 504008 w 508525"/>
                <a:gd name="connsiteY1" fmla="*/ 930 h 625683"/>
                <a:gd name="connsiteX2" fmla="*/ 507596 w 508525"/>
                <a:gd name="connsiteY2" fmla="*/ 581 h 625683"/>
                <a:gd name="connsiteX3" fmla="*/ 507945 w 508525"/>
                <a:gd name="connsiteY3" fmla="*/ 4168 h 625683"/>
                <a:gd name="connsiteX4" fmla="*/ 4518 w 508525"/>
                <a:gd name="connsiteY4" fmla="*/ 624754 h 625683"/>
                <a:gd name="connsiteX5" fmla="*/ 930 w 508525"/>
                <a:gd name="connsiteY5" fmla="*/ 625103 h 625683"/>
                <a:gd name="connsiteX6" fmla="*/ 580 w 508525"/>
                <a:gd name="connsiteY6" fmla="*/ 621515 h 62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525" h="625683">
                  <a:moveTo>
                    <a:pt x="580" y="621515"/>
                  </a:moveTo>
                  <a:lnTo>
                    <a:pt x="504008" y="930"/>
                  </a:lnTo>
                  <a:cubicBezTo>
                    <a:pt x="504904" y="-156"/>
                    <a:pt x="506511" y="-315"/>
                    <a:pt x="507596" y="581"/>
                  </a:cubicBezTo>
                  <a:cubicBezTo>
                    <a:pt x="508682" y="1476"/>
                    <a:pt x="508841" y="3082"/>
                    <a:pt x="507945" y="4168"/>
                  </a:cubicBezTo>
                  <a:lnTo>
                    <a:pt x="4518" y="624754"/>
                  </a:lnTo>
                  <a:cubicBezTo>
                    <a:pt x="3622" y="625840"/>
                    <a:pt x="2016" y="625998"/>
                    <a:pt x="930" y="625103"/>
                  </a:cubicBezTo>
                  <a:cubicBezTo>
                    <a:pt x="-156" y="624208"/>
                    <a:pt x="-315" y="622601"/>
                    <a:pt x="580" y="6215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66B6BBEE-617B-204C-8B52-2AD49A096158}"/>
                </a:ext>
              </a:extLst>
            </p:cNvPr>
            <p:cNvSpPr/>
            <p:nvPr/>
          </p:nvSpPr>
          <p:spPr>
            <a:xfrm>
              <a:off x="8407349" y="2147554"/>
              <a:ext cx="788192" cy="399636"/>
            </a:xfrm>
            <a:custGeom>
              <a:avLst/>
              <a:gdLst>
                <a:gd name="connsiteX0" fmla="*/ 786780 w 788192"/>
                <a:gd name="connsiteY0" fmla="*/ 5095 h 399636"/>
                <a:gd name="connsiteX1" fmla="*/ 3699 w 788192"/>
                <a:gd name="connsiteY1" fmla="*/ 399367 h 399636"/>
                <a:gd name="connsiteX2" fmla="*/ 269 w 788192"/>
                <a:gd name="connsiteY2" fmla="*/ 398224 h 399636"/>
                <a:gd name="connsiteX3" fmla="*/ 1412 w 788192"/>
                <a:gd name="connsiteY3" fmla="*/ 394795 h 399636"/>
                <a:gd name="connsiteX4" fmla="*/ 784494 w 788192"/>
                <a:gd name="connsiteY4" fmla="*/ 269 h 399636"/>
                <a:gd name="connsiteX5" fmla="*/ 787924 w 788192"/>
                <a:gd name="connsiteY5" fmla="*/ 1413 h 399636"/>
                <a:gd name="connsiteX6" fmla="*/ 786780 w 788192"/>
                <a:gd name="connsiteY6" fmla="*/ 4841 h 3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192" h="399636">
                  <a:moveTo>
                    <a:pt x="786780" y="5095"/>
                  </a:moveTo>
                  <a:lnTo>
                    <a:pt x="3699" y="399367"/>
                  </a:lnTo>
                  <a:cubicBezTo>
                    <a:pt x="2435" y="399996"/>
                    <a:pt x="898" y="399488"/>
                    <a:pt x="269" y="398224"/>
                  </a:cubicBezTo>
                  <a:cubicBezTo>
                    <a:pt x="-359" y="396960"/>
                    <a:pt x="149" y="395424"/>
                    <a:pt x="1412" y="394795"/>
                  </a:cubicBezTo>
                  <a:lnTo>
                    <a:pt x="784494" y="269"/>
                  </a:lnTo>
                  <a:cubicBezTo>
                    <a:pt x="785758" y="-359"/>
                    <a:pt x="787295" y="149"/>
                    <a:pt x="787924" y="1413"/>
                  </a:cubicBezTo>
                  <a:cubicBezTo>
                    <a:pt x="788552" y="2676"/>
                    <a:pt x="788044" y="4213"/>
                    <a:pt x="786780" y="484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B47D02BD-F5F9-B84E-8ED0-84F710D15FF4}"/>
                </a:ext>
              </a:extLst>
            </p:cNvPr>
            <p:cNvSpPr/>
            <p:nvPr/>
          </p:nvSpPr>
          <p:spPr>
            <a:xfrm>
              <a:off x="10787942" y="3282936"/>
              <a:ext cx="1183599" cy="183287"/>
            </a:xfrm>
            <a:custGeom>
              <a:avLst/>
              <a:gdLst>
                <a:gd name="connsiteX0" fmla="*/ 2832 w 1183599"/>
                <a:gd name="connsiteY0" fmla="*/ 14 h 183287"/>
                <a:gd name="connsiteX1" fmla="*/ 1181519 w 1183599"/>
                <a:gd name="connsiteY1" fmla="*/ 178258 h 183287"/>
                <a:gd name="connsiteX2" fmla="*/ 1183557 w 1183599"/>
                <a:gd name="connsiteY2" fmla="*/ 181218 h 183287"/>
                <a:gd name="connsiteX3" fmla="*/ 1183551 w 1183599"/>
                <a:gd name="connsiteY3" fmla="*/ 181243 h 183287"/>
                <a:gd name="connsiteX4" fmla="*/ 1180757 w 1183599"/>
                <a:gd name="connsiteY4" fmla="*/ 183275 h 183287"/>
                <a:gd name="connsiteX5" fmla="*/ 2070 w 1183599"/>
                <a:gd name="connsiteY5" fmla="*/ 5030 h 183287"/>
                <a:gd name="connsiteX6" fmla="*/ 38 w 1183599"/>
                <a:gd name="connsiteY6" fmla="*/ 1982 h 183287"/>
                <a:gd name="connsiteX7" fmla="*/ 2832 w 1183599"/>
                <a:gd name="connsiteY7" fmla="*/ 14 h 18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599" h="183287">
                  <a:moveTo>
                    <a:pt x="2832" y="14"/>
                  </a:moveTo>
                  <a:lnTo>
                    <a:pt x="1181519" y="178258"/>
                  </a:lnTo>
                  <a:cubicBezTo>
                    <a:pt x="1182897" y="178512"/>
                    <a:pt x="1183811" y="179839"/>
                    <a:pt x="1183557" y="181218"/>
                  </a:cubicBezTo>
                  <a:cubicBezTo>
                    <a:pt x="1183557" y="181224"/>
                    <a:pt x="1183551" y="181237"/>
                    <a:pt x="1183551" y="181243"/>
                  </a:cubicBezTo>
                  <a:cubicBezTo>
                    <a:pt x="1183265" y="182532"/>
                    <a:pt x="1182065" y="183402"/>
                    <a:pt x="1180757" y="183275"/>
                  </a:cubicBezTo>
                  <a:lnTo>
                    <a:pt x="2070" y="5030"/>
                  </a:lnTo>
                  <a:cubicBezTo>
                    <a:pt x="692" y="4713"/>
                    <a:pt x="-198" y="3380"/>
                    <a:pt x="38" y="1982"/>
                  </a:cubicBezTo>
                  <a:cubicBezTo>
                    <a:pt x="349" y="719"/>
                    <a:pt x="1543" y="-119"/>
                    <a:pt x="2832" y="1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C5807D58-004B-F14A-BDBA-E9BB965886EC}"/>
                </a:ext>
              </a:extLst>
            </p:cNvPr>
            <p:cNvSpPr/>
            <p:nvPr/>
          </p:nvSpPr>
          <p:spPr>
            <a:xfrm>
              <a:off x="7053731" y="0"/>
              <a:ext cx="176597" cy="103802"/>
            </a:xfrm>
            <a:custGeom>
              <a:avLst/>
              <a:gdLst>
                <a:gd name="connsiteX0" fmla="*/ 176598 w 176597"/>
                <a:gd name="connsiteY0" fmla="*/ 0 h 103802"/>
                <a:gd name="connsiteX1" fmla="*/ 3878 w 176597"/>
                <a:gd name="connsiteY1" fmla="*/ 103442 h 103802"/>
                <a:gd name="connsiteX2" fmla="*/ 392 w 176597"/>
                <a:gd name="connsiteY2" fmla="*/ 102567 h 103802"/>
                <a:gd name="connsiteX3" fmla="*/ 385 w 176597"/>
                <a:gd name="connsiteY3" fmla="*/ 102553 h 103802"/>
                <a:gd name="connsiteX4" fmla="*/ 1148 w 176597"/>
                <a:gd name="connsiteY4" fmla="*/ 99134 h 103802"/>
                <a:gd name="connsiteX5" fmla="*/ 1274 w 176597"/>
                <a:gd name="connsiteY5" fmla="*/ 99060 h 103802"/>
                <a:gd name="connsiteX6" fmla="*/ 166629 w 176597"/>
                <a:gd name="connsiteY6" fmla="*/ 0 h 10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7" h="103802">
                  <a:moveTo>
                    <a:pt x="176598" y="0"/>
                  </a:moveTo>
                  <a:lnTo>
                    <a:pt x="3878" y="103442"/>
                  </a:lnTo>
                  <a:cubicBezTo>
                    <a:pt x="2671" y="104162"/>
                    <a:pt x="1116" y="103770"/>
                    <a:pt x="392" y="102567"/>
                  </a:cubicBezTo>
                  <a:cubicBezTo>
                    <a:pt x="392" y="102562"/>
                    <a:pt x="385" y="102558"/>
                    <a:pt x="385" y="102553"/>
                  </a:cubicBezTo>
                  <a:cubicBezTo>
                    <a:pt x="-345" y="101398"/>
                    <a:pt x="-8" y="99868"/>
                    <a:pt x="1148" y="99134"/>
                  </a:cubicBezTo>
                  <a:cubicBezTo>
                    <a:pt x="1192" y="99108"/>
                    <a:pt x="1230" y="99083"/>
                    <a:pt x="1274" y="99060"/>
                  </a:cubicBezTo>
                  <a:lnTo>
                    <a:pt x="166629"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E15DB71E-0101-1543-9C64-BCC5232BF9E0}"/>
                </a:ext>
              </a:extLst>
            </p:cNvPr>
            <p:cNvSpPr/>
            <p:nvPr/>
          </p:nvSpPr>
          <p:spPr>
            <a:xfrm>
              <a:off x="7126389" y="1835858"/>
              <a:ext cx="502391" cy="538141"/>
            </a:xfrm>
            <a:custGeom>
              <a:avLst/>
              <a:gdLst>
                <a:gd name="connsiteX0" fmla="*/ 4435 w 502391"/>
                <a:gd name="connsiteY0" fmla="*/ 815 h 538141"/>
                <a:gd name="connsiteX1" fmla="*/ 501703 w 502391"/>
                <a:gd name="connsiteY1" fmla="*/ 533834 h 538141"/>
                <a:gd name="connsiteX2" fmla="*/ 501576 w 502391"/>
                <a:gd name="connsiteY2" fmla="*/ 537454 h 538141"/>
                <a:gd name="connsiteX3" fmla="*/ 497957 w 502391"/>
                <a:gd name="connsiteY3" fmla="*/ 537327 h 538141"/>
                <a:gd name="connsiteX4" fmla="*/ 688 w 502391"/>
                <a:gd name="connsiteY4" fmla="*/ 4308 h 538141"/>
                <a:gd name="connsiteX5" fmla="*/ 815 w 502391"/>
                <a:gd name="connsiteY5" fmla="*/ 688 h 538141"/>
                <a:gd name="connsiteX6" fmla="*/ 4435 w 502391"/>
                <a:gd name="connsiteY6" fmla="*/ 815 h 5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91" h="538141">
                  <a:moveTo>
                    <a:pt x="4435" y="815"/>
                  </a:moveTo>
                  <a:lnTo>
                    <a:pt x="501703" y="533834"/>
                  </a:lnTo>
                  <a:cubicBezTo>
                    <a:pt x="502668" y="534869"/>
                    <a:pt x="502611" y="536488"/>
                    <a:pt x="501576" y="537454"/>
                  </a:cubicBezTo>
                  <a:cubicBezTo>
                    <a:pt x="500541" y="538419"/>
                    <a:pt x="498922" y="538362"/>
                    <a:pt x="497957" y="537327"/>
                  </a:cubicBezTo>
                  <a:lnTo>
                    <a:pt x="688" y="4308"/>
                  </a:lnTo>
                  <a:cubicBezTo>
                    <a:pt x="-277" y="3273"/>
                    <a:pt x="-220" y="1653"/>
                    <a:pt x="815" y="688"/>
                  </a:cubicBezTo>
                  <a:cubicBezTo>
                    <a:pt x="1850" y="-277"/>
                    <a:pt x="3470" y="-220"/>
                    <a:pt x="4435" y="8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3E56B408-DD5A-0F42-AB5B-2762F8292DA0}"/>
                </a:ext>
              </a:extLst>
            </p:cNvPr>
            <p:cNvSpPr/>
            <p:nvPr/>
          </p:nvSpPr>
          <p:spPr>
            <a:xfrm>
              <a:off x="7053434" y="0"/>
              <a:ext cx="86724" cy="103812"/>
            </a:xfrm>
            <a:custGeom>
              <a:avLst/>
              <a:gdLst>
                <a:gd name="connsiteX0" fmla="*/ 86725 w 86724"/>
                <a:gd name="connsiteY0" fmla="*/ 0 h 103812"/>
                <a:gd name="connsiteX1" fmla="*/ 4556 w 86724"/>
                <a:gd name="connsiteY1" fmla="*/ 102870 h 103812"/>
                <a:gd name="connsiteX2" fmla="*/ 936 w 86724"/>
                <a:gd name="connsiteY2" fmla="*/ 103251 h 103812"/>
                <a:gd name="connsiteX3" fmla="*/ 555 w 86724"/>
                <a:gd name="connsiteY3" fmla="*/ 99695 h 103812"/>
                <a:gd name="connsiteX4" fmla="*/ 79867 w 86724"/>
                <a:gd name="connsiteY4" fmla="*/ 0 h 10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4" h="103812">
                  <a:moveTo>
                    <a:pt x="86725" y="0"/>
                  </a:moveTo>
                  <a:lnTo>
                    <a:pt x="4556" y="102870"/>
                  </a:lnTo>
                  <a:cubicBezTo>
                    <a:pt x="3654" y="103959"/>
                    <a:pt x="2047" y="104129"/>
                    <a:pt x="936" y="103251"/>
                  </a:cubicBezTo>
                  <a:cubicBezTo>
                    <a:pt x="-143" y="102371"/>
                    <a:pt x="-315" y="100784"/>
                    <a:pt x="555" y="99695"/>
                  </a:cubicBezTo>
                  <a:lnTo>
                    <a:pt x="79867"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D01B613D-6497-A943-922C-8E71E6D8C282}"/>
                </a:ext>
              </a:extLst>
            </p:cNvPr>
            <p:cNvSpPr/>
            <p:nvPr/>
          </p:nvSpPr>
          <p:spPr>
            <a:xfrm>
              <a:off x="9770830" y="4365536"/>
              <a:ext cx="403435" cy="279375"/>
            </a:xfrm>
            <a:custGeom>
              <a:avLst/>
              <a:gdLst>
                <a:gd name="connsiteX0" fmla="*/ 399421 w 403435"/>
                <a:gd name="connsiteY0" fmla="*/ 278917 h 279375"/>
                <a:gd name="connsiteX1" fmla="*/ 1022 w 403435"/>
                <a:gd name="connsiteY1" fmla="*/ 4661 h 279375"/>
                <a:gd name="connsiteX2" fmla="*/ 514 w 403435"/>
                <a:gd name="connsiteY2" fmla="*/ 1041 h 279375"/>
                <a:gd name="connsiteX3" fmla="*/ 3944 w 403435"/>
                <a:gd name="connsiteY3" fmla="*/ 406 h 279375"/>
                <a:gd name="connsiteX4" fmla="*/ 402343 w 403435"/>
                <a:gd name="connsiteY4" fmla="*/ 274726 h 279375"/>
                <a:gd name="connsiteX5" fmla="*/ 402977 w 403435"/>
                <a:gd name="connsiteY5" fmla="*/ 278282 h 279375"/>
                <a:gd name="connsiteX6" fmla="*/ 399421 w 403435"/>
                <a:gd name="connsiteY6" fmla="*/ 278917 h 2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5" h="279375">
                  <a:moveTo>
                    <a:pt x="399421" y="278917"/>
                  </a:moveTo>
                  <a:lnTo>
                    <a:pt x="1022" y="4661"/>
                  </a:lnTo>
                  <a:cubicBezTo>
                    <a:pt x="-108" y="3797"/>
                    <a:pt x="-336" y="2184"/>
                    <a:pt x="514" y="1041"/>
                  </a:cubicBezTo>
                  <a:cubicBezTo>
                    <a:pt x="1308" y="-45"/>
                    <a:pt x="2813" y="-324"/>
                    <a:pt x="3944" y="406"/>
                  </a:cubicBezTo>
                  <a:lnTo>
                    <a:pt x="402343" y="274726"/>
                  </a:lnTo>
                  <a:cubicBezTo>
                    <a:pt x="403498" y="275533"/>
                    <a:pt x="403784" y="277127"/>
                    <a:pt x="402977" y="278282"/>
                  </a:cubicBezTo>
                  <a:cubicBezTo>
                    <a:pt x="402171" y="279438"/>
                    <a:pt x="400577" y="279724"/>
                    <a:pt x="399421" y="2789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F603DF7D-D952-1643-8DB3-3A485F695BAB}"/>
                </a:ext>
              </a:extLst>
            </p:cNvPr>
            <p:cNvSpPr/>
            <p:nvPr/>
          </p:nvSpPr>
          <p:spPr>
            <a:xfrm>
              <a:off x="8907749" y="4986124"/>
              <a:ext cx="364584" cy="796410"/>
            </a:xfrm>
            <a:custGeom>
              <a:avLst/>
              <a:gdLst>
                <a:gd name="connsiteX0" fmla="*/ 250 w 364584"/>
                <a:gd name="connsiteY0" fmla="*/ 792820 h 796410"/>
                <a:gd name="connsiteX1" fmla="*/ 359660 w 364584"/>
                <a:gd name="connsiteY1" fmla="*/ 1483 h 796410"/>
                <a:gd name="connsiteX2" fmla="*/ 363089 w 364584"/>
                <a:gd name="connsiteY2" fmla="*/ 213 h 796410"/>
                <a:gd name="connsiteX3" fmla="*/ 364359 w 364584"/>
                <a:gd name="connsiteY3" fmla="*/ 3572 h 796410"/>
                <a:gd name="connsiteX4" fmla="*/ 364359 w 364584"/>
                <a:gd name="connsiteY4" fmla="*/ 3578 h 796410"/>
                <a:gd name="connsiteX5" fmla="*/ 364359 w 364584"/>
                <a:gd name="connsiteY5" fmla="*/ 3578 h 796410"/>
                <a:gd name="connsiteX6" fmla="*/ 4885 w 364584"/>
                <a:gd name="connsiteY6" fmla="*/ 794915 h 796410"/>
                <a:gd name="connsiteX7" fmla="*/ 1526 w 364584"/>
                <a:gd name="connsiteY7" fmla="*/ 796185 h 796410"/>
                <a:gd name="connsiteX8" fmla="*/ 1520 w 364584"/>
                <a:gd name="connsiteY8" fmla="*/ 796185 h 796410"/>
                <a:gd name="connsiteX9" fmla="*/ 193 w 364584"/>
                <a:gd name="connsiteY9" fmla="*/ 792940 h 796410"/>
                <a:gd name="connsiteX10" fmla="*/ 250 w 364584"/>
                <a:gd name="connsiteY10" fmla="*/ 792820 h 79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4584" h="796410">
                  <a:moveTo>
                    <a:pt x="250" y="792820"/>
                  </a:moveTo>
                  <a:lnTo>
                    <a:pt x="359660" y="1483"/>
                  </a:lnTo>
                  <a:cubicBezTo>
                    <a:pt x="360288" y="219"/>
                    <a:pt x="361787" y="-340"/>
                    <a:pt x="363089" y="213"/>
                  </a:cubicBezTo>
                  <a:cubicBezTo>
                    <a:pt x="364365" y="791"/>
                    <a:pt x="364937" y="2295"/>
                    <a:pt x="364359" y="3572"/>
                  </a:cubicBezTo>
                  <a:cubicBezTo>
                    <a:pt x="364359" y="3572"/>
                    <a:pt x="364359" y="3578"/>
                    <a:pt x="364359" y="3578"/>
                  </a:cubicBezTo>
                  <a:lnTo>
                    <a:pt x="364359" y="3578"/>
                  </a:lnTo>
                  <a:lnTo>
                    <a:pt x="4885" y="794915"/>
                  </a:lnTo>
                  <a:cubicBezTo>
                    <a:pt x="4307" y="796192"/>
                    <a:pt x="2803" y="796763"/>
                    <a:pt x="1526" y="796185"/>
                  </a:cubicBezTo>
                  <a:cubicBezTo>
                    <a:pt x="1526" y="796185"/>
                    <a:pt x="1520" y="796185"/>
                    <a:pt x="1520" y="796185"/>
                  </a:cubicBezTo>
                  <a:cubicBezTo>
                    <a:pt x="256" y="795658"/>
                    <a:pt x="-334" y="794204"/>
                    <a:pt x="193" y="792940"/>
                  </a:cubicBezTo>
                  <a:cubicBezTo>
                    <a:pt x="212" y="792902"/>
                    <a:pt x="231" y="792858"/>
                    <a:pt x="250" y="79282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CA2449EC-E537-104C-9DC5-0BB0E0D4ADB3}"/>
                </a:ext>
              </a:extLst>
            </p:cNvPr>
            <p:cNvSpPr/>
            <p:nvPr/>
          </p:nvSpPr>
          <p:spPr>
            <a:xfrm>
              <a:off x="8651594" y="2147597"/>
              <a:ext cx="543936" cy="161155"/>
            </a:xfrm>
            <a:custGeom>
              <a:avLst/>
              <a:gdLst>
                <a:gd name="connsiteX0" fmla="*/ 1769 w 543936"/>
                <a:gd name="connsiteY0" fmla="*/ 156182 h 161155"/>
                <a:gd name="connsiteX1" fmla="*/ 540694 w 543936"/>
                <a:gd name="connsiteY1" fmla="*/ 99 h 161155"/>
                <a:gd name="connsiteX2" fmla="*/ 543837 w 543936"/>
                <a:gd name="connsiteY2" fmla="*/ 1845 h 161155"/>
                <a:gd name="connsiteX3" fmla="*/ 542091 w 543936"/>
                <a:gd name="connsiteY3" fmla="*/ 4989 h 161155"/>
                <a:gd name="connsiteX4" fmla="*/ 3166 w 543936"/>
                <a:gd name="connsiteY4" fmla="*/ 161072 h 161155"/>
                <a:gd name="connsiteX5" fmla="*/ 61 w 543936"/>
                <a:gd name="connsiteY5" fmla="*/ 159262 h 161155"/>
                <a:gd name="connsiteX6" fmla="*/ 55 w 543936"/>
                <a:gd name="connsiteY6" fmla="*/ 159230 h 161155"/>
                <a:gd name="connsiteX7" fmla="*/ 1769 w 543936"/>
                <a:gd name="connsiteY7" fmla="*/ 156182 h 16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936" h="161155">
                  <a:moveTo>
                    <a:pt x="1769" y="156182"/>
                  </a:moveTo>
                  <a:lnTo>
                    <a:pt x="540694" y="99"/>
                  </a:lnTo>
                  <a:cubicBezTo>
                    <a:pt x="542046" y="-288"/>
                    <a:pt x="543450" y="493"/>
                    <a:pt x="543837" y="1845"/>
                  </a:cubicBezTo>
                  <a:cubicBezTo>
                    <a:pt x="544224" y="3198"/>
                    <a:pt x="543443" y="4601"/>
                    <a:pt x="542091" y="4989"/>
                  </a:cubicBezTo>
                  <a:lnTo>
                    <a:pt x="3166" y="161072"/>
                  </a:lnTo>
                  <a:cubicBezTo>
                    <a:pt x="1807" y="161427"/>
                    <a:pt x="423" y="160621"/>
                    <a:pt x="61" y="159262"/>
                  </a:cubicBezTo>
                  <a:cubicBezTo>
                    <a:pt x="61" y="159249"/>
                    <a:pt x="55" y="159243"/>
                    <a:pt x="55" y="159230"/>
                  </a:cubicBezTo>
                  <a:cubicBezTo>
                    <a:pt x="-212" y="157929"/>
                    <a:pt x="518" y="156627"/>
                    <a:pt x="1769" y="15618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26FE68DB-4B18-FB4A-A086-8DE6CFD69188}"/>
                </a:ext>
              </a:extLst>
            </p:cNvPr>
            <p:cNvSpPr/>
            <p:nvPr/>
          </p:nvSpPr>
          <p:spPr>
            <a:xfrm>
              <a:off x="9267470" y="4639832"/>
              <a:ext cx="906579" cy="351401"/>
            </a:xfrm>
            <a:custGeom>
              <a:avLst/>
              <a:gdLst>
                <a:gd name="connsiteX0" fmla="*/ 1526 w 906579"/>
                <a:gd name="connsiteY0" fmla="*/ 346441 h 351401"/>
                <a:gd name="connsiteX1" fmla="*/ 903226 w 906579"/>
                <a:gd name="connsiteY1" fmla="*/ 112 h 351401"/>
                <a:gd name="connsiteX2" fmla="*/ 906465 w 906579"/>
                <a:gd name="connsiteY2" fmla="*/ 1826 h 351401"/>
                <a:gd name="connsiteX3" fmla="*/ 905131 w 906579"/>
                <a:gd name="connsiteY3" fmla="*/ 4875 h 351401"/>
                <a:gd name="connsiteX4" fmla="*/ 3368 w 906579"/>
                <a:gd name="connsiteY4" fmla="*/ 351267 h 351401"/>
                <a:gd name="connsiteX5" fmla="*/ 148 w 906579"/>
                <a:gd name="connsiteY5" fmla="*/ 349673 h 351401"/>
                <a:gd name="connsiteX6" fmla="*/ 129 w 906579"/>
                <a:gd name="connsiteY6" fmla="*/ 349616 h 351401"/>
                <a:gd name="connsiteX7" fmla="*/ 1526 w 906579"/>
                <a:gd name="connsiteY7" fmla="*/ 346441 h 3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79" h="351401">
                  <a:moveTo>
                    <a:pt x="1526" y="346441"/>
                  </a:moveTo>
                  <a:lnTo>
                    <a:pt x="903226" y="112"/>
                  </a:lnTo>
                  <a:cubicBezTo>
                    <a:pt x="904592" y="-301"/>
                    <a:pt x="906040" y="461"/>
                    <a:pt x="906465" y="1826"/>
                  </a:cubicBezTo>
                  <a:cubicBezTo>
                    <a:pt x="906839" y="3033"/>
                    <a:pt x="906274" y="4335"/>
                    <a:pt x="905131" y="4875"/>
                  </a:cubicBezTo>
                  <a:lnTo>
                    <a:pt x="3368" y="351267"/>
                  </a:lnTo>
                  <a:cubicBezTo>
                    <a:pt x="2041" y="351718"/>
                    <a:pt x="599" y="351000"/>
                    <a:pt x="148" y="349673"/>
                  </a:cubicBezTo>
                  <a:cubicBezTo>
                    <a:pt x="142" y="349654"/>
                    <a:pt x="136" y="349635"/>
                    <a:pt x="129" y="349616"/>
                  </a:cubicBezTo>
                  <a:cubicBezTo>
                    <a:pt x="-283" y="348359"/>
                    <a:pt x="320" y="346987"/>
                    <a:pt x="1526" y="34644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3D7D2E60-6E75-E448-87BD-9EE9BE91C39A}"/>
                </a:ext>
              </a:extLst>
            </p:cNvPr>
            <p:cNvSpPr/>
            <p:nvPr/>
          </p:nvSpPr>
          <p:spPr>
            <a:xfrm>
              <a:off x="10114019" y="2596541"/>
              <a:ext cx="678780" cy="691205"/>
            </a:xfrm>
            <a:custGeom>
              <a:avLst/>
              <a:gdLst>
                <a:gd name="connsiteX0" fmla="*/ 4289 w 678780"/>
                <a:gd name="connsiteY0" fmla="*/ 608 h 691205"/>
                <a:gd name="connsiteX1" fmla="*/ 678024 w 678780"/>
                <a:gd name="connsiteY1" fmla="*/ 686853 h 691205"/>
                <a:gd name="connsiteX2" fmla="*/ 678050 w 678780"/>
                <a:gd name="connsiteY2" fmla="*/ 690447 h 691205"/>
                <a:gd name="connsiteX3" fmla="*/ 678024 w 678780"/>
                <a:gd name="connsiteY3" fmla="*/ 690472 h 691205"/>
                <a:gd name="connsiteX4" fmla="*/ 674405 w 678780"/>
                <a:gd name="connsiteY4" fmla="*/ 690472 h 691205"/>
                <a:gd name="connsiteX5" fmla="*/ 733 w 678780"/>
                <a:gd name="connsiteY5" fmla="*/ 4482 h 691205"/>
                <a:gd name="connsiteX6" fmla="*/ 733 w 678780"/>
                <a:gd name="connsiteY6" fmla="*/ 862 h 691205"/>
                <a:gd name="connsiteX7" fmla="*/ 4289 w 678780"/>
                <a:gd name="connsiteY7" fmla="*/ 608 h 69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780" h="691205">
                  <a:moveTo>
                    <a:pt x="4289" y="608"/>
                  </a:moveTo>
                  <a:lnTo>
                    <a:pt x="678024" y="686853"/>
                  </a:lnTo>
                  <a:cubicBezTo>
                    <a:pt x="679021" y="687837"/>
                    <a:pt x="679034" y="689444"/>
                    <a:pt x="678050" y="690447"/>
                  </a:cubicBezTo>
                  <a:cubicBezTo>
                    <a:pt x="678044" y="690453"/>
                    <a:pt x="678031" y="690466"/>
                    <a:pt x="678024" y="690472"/>
                  </a:cubicBezTo>
                  <a:cubicBezTo>
                    <a:pt x="677015" y="691450"/>
                    <a:pt x="675415" y="691450"/>
                    <a:pt x="674405" y="690472"/>
                  </a:cubicBezTo>
                  <a:lnTo>
                    <a:pt x="733" y="4482"/>
                  </a:lnTo>
                  <a:cubicBezTo>
                    <a:pt x="-244" y="3472"/>
                    <a:pt x="-244" y="1872"/>
                    <a:pt x="733" y="862"/>
                  </a:cubicBezTo>
                  <a:cubicBezTo>
                    <a:pt x="1648" y="-179"/>
                    <a:pt x="3235" y="-294"/>
                    <a:pt x="4289" y="60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32B93C93-C1AA-9D45-9282-D626CDFDD681}"/>
                </a:ext>
              </a:extLst>
            </p:cNvPr>
            <p:cNvSpPr/>
            <p:nvPr/>
          </p:nvSpPr>
          <p:spPr>
            <a:xfrm>
              <a:off x="11560330" y="2308977"/>
              <a:ext cx="24828" cy="498485"/>
            </a:xfrm>
            <a:custGeom>
              <a:avLst/>
              <a:gdLst>
                <a:gd name="connsiteX0" fmla="*/ 24828 w 24828"/>
                <a:gd name="connsiteY0" fmla="*/ 2422 h 498485"/>
                <a:gd name="connsiteX1" fmla="*/ 5144 w 24828"/>
                <a:gd name="connsiteY1" fmla="*/ 496071 h 498485"/>
                <a:gd name="connsiteX2" fmla="*/ 2413 w 24828"/>
                <a:gd name="connsiteY2" fmla="*/ 498484 h 498485"/>
                <a:gd name="connsiteX3" fmla="*/ 0 w 24828"/>
                <a:gd name="connsiteY3" fmla="*/ 495881 h 498485"/>
                <a:gd name="connsiteX4" fmla="*/ 19558 w 24828"/>
                <a:gd name="connsiteY4" fmla="*/ 2422 h 498485"/>
                <a:gd name="connsiteX5" fmla="*/ 22212 w 24828"/>
                <a:gd name="connsiteY5" fmla="*/ 3 h 498485"/>
                <a:gd name="connsiteX6" fmla="*/ 22288 w 24828"/>
                <a:gd name="connsiteY6" fmla="*/ 9 h 498485"/>
                <a:gd name="connsiteX7" fmla="*/ 24828 w 24828"/>
                <a:gd name="connsiteY7" fmla="*/ 2422 h 498485"/>
                <a:gd name="connsiteX8" fmla="*/ 24828 w 24828"/>
                <a:gd name="connsiteY8" fmla="*/ 2422 h 49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8" h="498485">
                  <a:moveTo>
                    <a:pt x="24828" y="2422"/>
                  </a:moveTo>
                  <a:lnTo>
                    <a:pt x="5144" y="496071"/>
                  </a:lnTo>
                  <a:cubicBezTo>
                    <a:pt x="5010" y="497468"/>
                    <a:pt x="3816" y="498522"/>
                    <a:pt x="2413" y="498484"/>
                  </a:cubicBezTo>
                  <a:cubicBezTo>
                    <a:pt x="1048" y="498383"/>
                    <a:pt x="-7" y="497246"/>
                    <a:pt x="0" y="495881"/>
                  </a:cubicBezTo>
                  <a:lnTo>
                    <a:pt x="19558" y="2422"/>
                  </a:lnTo>
                  <a:cubicBezTo>
                    <a:pt x="19621" y="1019"/>
                    <a:pt x="20815" y="-61"/>
                    <a:pt x="22212" y="3"/>
                  </a:cubicBezTo>
                  <a:cubicBezTo>
                    <a:pt x="22237" y="3"/>
                    <a:pt x="22263" y="9"/>
                    <a:pt x="22288" y="9"/>
                  </a:cubicBezTo>
                  <a:cubicBezTo>
                    <a:pt x="23654" y="-29"/>
                    <a:pt x="24790" y="1050"/>
                    <a:pt x="24828" y="2422"/>
                  </a:cubicBezTo>
                  <a:cubicBezTo>
                    <a:pt x="24828" y="2422"/>
                    <a:pt x="24828" y="2422"/>
                    <a:pt x="24828" y="242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C8FF808E-8DC9-AC45-BF66-9DF9038D036C}"/>
                </a:ext>
              </a:extLst>
            </p:cNvPr>
            <p:cNvSpPr/>
            <p:nvPr/>
          </p:nvSpPr>
          <p:spPr>
            <a:xfrm>
              <a:off x="7053444" y="98706"/>
              <a:ext cx="879600" cy="154503"/>
            </a:xfrm>
            <a:custGeom>
              <a:avLst/>
              <a:gdLst>
                <a:gd name="connsiteX0" fmla="*/ 876591 w 879600"/>
                <a:gd name="connsiteY0" fmla="*/ 154468 h 154503"/>
                <a:gd name="connsiteX1" fmla="*/ 2069 w 879600"/>
                <a:gd name="connsiteY1" fmla="*/ 5053 h 154503"/>
                <a:gd name="connsiteX2" fmla="*/ 37 w 879600"/>
                <a:gd name="connsiteY2" fmla="*/ 2068 h 154503"/>
                <a:gd name="connsiteX3" fmla="*/ 2958 w 879600"/>
                <a:gd name="connsiteY3" fmla="*/ 36 h 154503"/>
                <a:gd name="connsiteX4" fmla="*/ 877417 w 879600"/>
                <a:gd name="connsiteY4" fmla="*/ 149388 h 154503"/>
                <a:gd name="connsiteX5" fmla="*/ 879576 w 879600"/>
                <a:gd name="connsiteY5" fmla="*/ 152373 h 154503"/>
                <a:gd name="connsiteX6" fmla="*/ 876591 w 879600"/>
                <a:gd name="connsiteY6" fmla="*/ 154468 h 15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600" h="154503">
                  <a:moveTo>
                    <a:pt x="876591" y="154468"/>
                  </a:moveTo>
                  <a:lnTo>
                    <a:pt x="2069" y="5053"/>
                  </a:lnTo>
                  <a:cubicBezTo>
                    <a:pt x="698" y="4766"/>
                    <a:pt x="-198" y="3447"/>
                    <a:pt x="37" y="2068"/>
                  </a:cubicBezTo>
                  <a:cubicBezTo>
                    <a:pt x="298" y="708"/>
                    <a:pt x="1593" y="-196"/>
                    <a:pt x="2958" y="36"/>
                  </a:cubicBezTo>
                  <a:lnTo>
                    <a:pt x="877417" y="149388"/>
                  </a:lnTo>
                  <a:cubicBezTo>
                    <a:pt x="878820" y="149647"/>
                    <a:pt x="879766" y="150961"/>
                    <a:pt x="879576" y="152373"/>
                  </a:cubicBezTo>
                  <a:cubicBezTo>
                    <a:pt x="879316" y="153768"/>
                    <a:pt x="877988" y="154699"/>
                    <a:pt x="876591" y="15446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AEF68A93-CE37-684A-8871-EC05E172813D}"/>
                </a:ext>
              </a:extLst>
            </p:cNvPr>
            <p:cNvSpPr/>
            <p:nvPr/>
          </p:nvSpPr>
          <p:spPr>
            <a:xfrm>
              <a:off x="11560278" y="2360841"/>
              <a:ext cx="439760" cy="446592"/>
            </a:xfrm>
            <a:custGeom>
              <a:avLst/>
              <a:gdLst>
                <a:gd name="connsiteX0" fmla="*/ 439028 w 439760"/>
                <a:gd name="connsiteY0" fmla="*/ 4407 h 446592"/>
                <a:gd name="connsiteX1" fmla="*/ 4243 w 439760"/>
                <a:gd name="connsiteY1" fmla="*/ 445859 h 446592"/>
                <a:gd name="connsiteX2" fmla="*/ 624 w 439760"/>
                <a:gd name="connsiteY2" fmla="*/ 445859 h 446592"/>
                <a:gd name="connsiteX3" fmla="*/ 624 w 439760"/>
                <a:gd name="connsiteY3" fmla="*/ 442430 h 446592"/>
                <a:gd name="connsiteX4" fmla="*/ 435409 w 439760"/>
                <a:gd name="connsiteY4" fmla="*/ 724 h 446592"/>
                <a:gd name="connsiteX5" fmla="*/ 438965 w 439760"/>
                <a:gd name="connsiteY5" fmla="*/ 724 h 446592"/>
                <a:gd name="connsiteX6" fmla="*/ 439028 w 439760"/>
                <a:gd name="connsiteY6" fmla="*/ 4407 h 446592"/>
                <a:gd name="connsiteX7" fmla="*/ 439028 w 439760"/>
                <a:gd name="connsiteY7" fmla="*/ 4407 h 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760" h="446592">
                  <a:moveTo>
                    <a:pt x="439028" y="4407"/>
                  </a:moveTo>
                  <a:lnTo>
                    <a:pt x="4243" y="445859"/>
                  </a:lnTo>
                  <a:cubicBezTo>
                    <a:pt x="3234" y="446837"/>
                    <a:pt x="1633" y="446837"/>
                    <a:pt x="624" y="445859"/>
                  </a:cubicBezTo>
                  <a:cubicBezTo>
                    <a:pt x="-208" y="444868"/>
                    <a:pt x="-208" y="443421"/>
                    <a:pt x="624" y="442430"/>
                  </a:cubicBezTo>
                  <a:lnTo>
                    <a:pt x="435409" y="724"/>
                  </a:lnTo>
                  <a:cubicBezTo>
                    <a:pt x="436399" y="-241"/>
                    <a:pt x="437980" y="-241"/>
                    <a:pt x="438965" y="724"/>
                  </a:cubicBezTo>
                  <a:cubicBezTo>
                    <a:pt x="439999" y="1721"/>
                    <a:pt x="440031" y="3372"/>
                    <a:pt x="439028" y="4407"/>
                  </a:cubicBezTo>
                  <a:cubicBezTo>
                    <a:pt x="439028" y="4407"/>
                    <a:pt x="439028" y="4407"/>
                    <a:pt x="439028" y="44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86CF8338-034A-7243-8067-B7B9382B3B35}"/>
                </a:ext>
              </a:extLst>
            </p:cNvPr>
            <p:cNvSpPr/>
            <p:nvPr/>
          </p:nvSpPr>
          <p:spPr>
            <a:xfrm>
              <a:off x="8326910" y="1335568"/>
              <a:ext cx="329703" cy="973239"/>
            </a:xfrm>
            <a:custGeom>
              <a:avLst/>
              <a:gdLst>
                <a:gd name="connsiteX0" fmla="*/ 4953 w 329703"/>
                <a:gd name="connsiteY0" fmla="*/ 1678 h 973239"/>
                <a:gd name="connsiteX1" fmla="*/ 329565 w 329703"/>
                <a:gd name="connsiteY1" fmla="*/ 969863 h 973239"/>
                <a:gd name="connsiteX2" fmla="*/ 327978 w 329703"/>
                <a:gd name="connsiteY2" fmla="*/ 973101 h 973239"/>
                <a:gd name="connsiteX3" fmla="*/ 324739 w 329703"/>
                <a:gd name="connsiteY3" fmla="*/ 971514 h 973239"/>
                <a:gd name="connsiteX4" fmla="*/ 127 w 329703"/>
                <a:gd name="connsiteY4" fmla="*/ 3266 h 973239"/>
                <a:gd name="connsiteX5" fmla="*/ 1696 w 329703"/>
                <a:gd name="connsiteY5" fmla="*/ 135 h 973239"/>
                <a:gd name="connsiteX6" fmla="*/ 1841 w 329703"/>
                <a:gd name="connsiteY6" fmla="*/ 91 h 973239"/>
                <a:gd name="connsiteX7" fmla="*/ 4953 w 329703"/>
                <a:gd name="connsiteY7" fmla="*/ 1678 h 97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3" h="973239">
                  <a:moveTo>
                    <a:pt x="4953" y="1678"/>
                  </a:moveTo>
                  <a:lnTo>
                    <a:pt x="329565" y="969863"/>
                  </a:lnTo>
                  <a:cubicBezTo>
                    <a:pt x="330022" y="971196"/>
                    <a:pt x="329311" y="972644"/>
                    <a:pt x="327978" y="973101"/>
                  </a:cubicBezTo>
                  <a:cubicBezTo>
                    <a:pt x="326644" y="973559"/>
                    <a:pt x="325196" y="972847"/>
                    <a:pt x="324739" y="971514"/>
                  </a:cubicBezTo>
                  <a:lnTo>
                    <a:pt x="127" y="3266"/>
                  </a:lnTo>
                  <a:cubicBezTo>
                    <a:pt x="-305" y="1970"/>
                    <a:pt x="400" y="567"/>
                    <a:pt x="1696" y="135"/>
                  </a:cubicBezTo>
                  <a:cubicBezTo>
                    <a:pt x="1746" y="116"/>
                    <a:pt x="1791" y="103"/>
                    <a:pt x="1841" y="91"/>
                  </a:cubicBezTo>
                  <a:cubicBezTo>
                    <a:pt x="3131" y="-258"/>
                    <a:pt x="4477" y="427"/>
                    <a:pt x="4953" y="167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6021366B-1EEE-3E4D-A455-0F86A74F21CC}"/>
                </a:ext>
              </a:extLst>
            </p:cNvPr>
            <p:cNvSpPr/>
            <p:nvPr/>
          </p:nvSpPr>
          <p:spPr>
            <a:xfrm>
              <a:off x="7250931" y="1012480"/>
              <a:ext cx="611912" cy="543642"/>
            </a:xfrm>
            <a:custGeom>
              <a:avLst/>
              <a:gdLst>
                <a:gd name="connsiteX0" fmla="*/ 4162 w 611912"/>
                <a:gd name="connsiteY0" fmla="*/ 535 h 543642"/>
                <a:gd name="connsiteX1" fmla="*/ 611032 w 611912"/>
                <a:gd name="connsiteY1" fmla="*/ 539142 h 543642"/>
                <a:gd name="connsiteX2" fmla="*/ 611286 w 611912"/>
                <a:gd name="connsiteY2" fmla="*/ 542762 h 543642"/>
                <a:gd name="connsiteX3" fmla="*/ 607667 w 611912"/>
                <a:gd name="connsiteY3" fmla="*/ 543016 h 543642"/>
                <a:gd name="connsiteX4" fmla="*/ 733 w 611912"/>
                <a:gd name="connsiteY4" fmla="*/ 4345 h 543642"/>
                <a:gd name="connsiteX5" fmla="*/ 733 w 611912"/>
                <a:gd name="connsiteY5" fmla="*/ 726 h 543642"/>
                <a:gd name="connsiteX6" fmla="*/ 4162 w 611912"/>
                <a:gd name="connsiteY6" fmla="*/ 535 h 54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12" h="543642">
                  <a:moveTo>
                    <a:pt x="4162" y="535"/>
                  </a:moveTo>
                  <a:lnTo>
                    <a:pt x="611032" y="539142"/>
                  </a:lnTo>
                  <a:cubicBezTo>
                    <a:pt x="612099" y="540069"/>
                    <a:pt x="612213" y="541695"/>
                    <a:pt x="611286" y="542762"/>
                  </a:cubicBezTo>
                  <a:cubicBezTo>
                    <a:pt x="610359" y="543829"/>
                    <a:pt x="608733" y="543943"/>
                    <a:pt x="607667" y="543016"/>
                  </a:cubicBezTo>
                  <a:lnTo>
                    <a:pt x="733" y="4345"/>
                  </a:lnTo>
                  <a:cubicBezTo>
                    <a:pt x="-244" y="3336"/>
                    <a:pt x="-244" y="1735"/>
                    <a:pt x="733" y="726"/>
                  </a:cubicBezTo>
                  <a:cubicBezTo>
                    <a:pt x="1680" y="-163"/>
                    <a:pt x="3127" y="-246"/>
                    <a:pt x="4162" y="53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612E5164-E74A-9343-97DA-AE930859E9E7}"/>
                </a:ext>
              </a:extLst>
            </p:cNvPr>
            <p:cNvSpPr/>
            <p:nvPr/>
          </p:nvSpPr>
          <p:spPr>
            <a:xfrm>
              <a:off x="6997347" y="0"/>
              <a:ext cx="61181" cy="103812"/>
            </a:xfrm>
            <a:custGeom>
              <a:avLst/>
              <a:gdLst>
                <a:gd name="connsiteX0" fmla="*/ 0 w 61181"/>
                <a:gd name="connsiteY0" fmla="*/ 0 h 103812"/>
                <a:gd name="connsiteX1" fmla="*/ 56388 w 61181"/>
                <a:gd name="connsiteY1" fmla="*/ 102489 h 103812"/>
                <a:gd name="connsiteX2" fmla="*/ 56388 w 61181"/>
                <a:gd name="connsiteY2" fmla="*/ 102489 h 103812"/>
                <a:gd name="connsiteX3" fmla="*/ 59881 w 61181"/>
                <a:gd name="connsiteY3" fmla="*/ 103505 h 103812"/>
                <a:gd name="connsiteX4" fmla="*/ 60897 w 61181"/>
                <a:gd name="connsiteY4" fmla="*/ 100013 h 103812"/>
                <a:gd name="connsiteX5" fmla="*/ 5842 w 61181"/>
                <a:gd name="connsiteY5" fmla="*/ 0 h 10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81" h="103812">
                  <a:moveTo>
                    <a:pt x="0" y="0"/>
                  </a:moveTo>
                  <a:lnTo>
                    <a:pt x="56388" y="102489"/>
                  </a:lnTo>
                  <a:lnTo>
                    <a:pt x="56388" y="102489"/>
                  </a:lnTo>
                  <a:cubicBezTo>
                    <a:pt x="57087" y="103720"/>
                    <a:pt x="58636" y="104170"/>
                    <a:pt x="59881" y="103505"/>
                  </a:cubicBezTo>
                  <a:cubicBezTo>
                    <a:pt x="61081" y="102788"/>
                    <a:pt x="61525" y="101263"/>
                    <a:pt x="60897" y="100013"/>
                  </a:cubicBezTo>
                  <a:lnTo>
                    <a:pt x="5842"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DCD0B0EE-04CE-BB4C-B91B-992001342CB7}"/>
                </a:ext>
              </a:extLst>
            </p:cNvPr>
            <p:cNvSpPr/>
            <p:nvPr/>
          </p:nvSpPr>
          <p:spPr>
            <a:xfrm>
              <a:off x="8673767" y="4365493"/>
              <a:ext cx="1102093" cy="355856"/>
            </a:xfrm>
            <a:custGeom>
              <a:avLst/>
              <a:gdLst>
                <a:gd name="connsiteX0" fmla="*/ 1758 w 1102093"/>
                <a:gd name="connsiteY0" fmla="*/ 350969 h 355856"/>
                <a:gd name="connsiteX1" fmla="*/ 1098784 w 1102093"/>
                <a:gd name="connsiteY1" fmla="*/ 131 h 355856"/>
                <a:gd name="connsiteX2" fmla="*/ 1101927 w 1102093"/>
                <a:gd name="connsiteY2" fmla="*/ 1681 h 355856"/>
                <a:gd name="connsiteX3" fmla="*/ 1101959 w 1102093"/>
                <a:gd name="connsiteY3" fmla="*/ 1783 h 355856"/>
                <a:gd name="connsiteX4" fmla="*/ 1100365 w 1102093"/>
                <a:gd name="connsiteY4" fmla="*/ 5002 h 355856"/>
                <a:gd name="connsiteX5" fmla="*/ 1100308 w 1102093"/>
                <a:gd name="connsiteY5" fmla="*/ 5021 h 355856"/>
                <a:gd name="connsiteX6" fmla="*/ 3092 w 1102093"/>
                <a:gd name="connsiteY6" fmla="*/ 355795 h 355856"/>
                <a:gd name="connsiteX7" fmla="*/ 63 w 1102093"/>
                <a:gd name="connsiteY7" fmla="*/ 353871 h 355856"/>
                <a:gd name="connsiteX8" fmla="*/ 1568 w 1102093"/>
                <a:gd name="connsiteY8" fmla="*/ 350969 h 3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093" h="355856">
                  <a:moveTo>
                    <a:pt x="1758" y="350969"/>
                  </a:moveTo>
                  <a:lnTo>
                    <a:pt x="1098784" y="131"/>
                  </a:lnTo>
                  <a:cubicBezTo>
                    <a:pt x="1100080" y="-307"/>
                    <a:pt x="1101483" y="385"/>
                    <a:pt x="1101927" y="1681"/>
                  </a:cubicBezTo>
                  <a:cubicBezTo>
                    <a:pt x="1101940" y="1713"/>
                    <a:pt x="1101946" y="1745"/>
                    <a:pt x="1101959" y="1783"/>
                  </a:cubicBezTo>
                  <a:cubicBezTo>
                    <a:pt x="1102410" y="3110"/>
                    <a:pt x="1101692" y="4551"/>
                    <a:pt x="1100365" y="5002"/>
                  </a:cubicBezTo>
                  <a:cubicBezTo>
                    <a:pt x="1100346" y="5008"/>
                    <a:pt x="1100327" y="5014"/>
                    <a:pt x="1100308" y="5021"/>
                  </a:cubicBezTo>
                  <a:lnTo>
                    <a:pt x="3092" y="355795"/>
                  </a:lnTo>
                  <a:cubicBezTo>
                    <a:pt x="1720" y="356100"/>
                    <a:pt x="367" y="355236"/>
                    <a:pt x="63" y="353871"/>
                  </a:cubicBezTo>
                  <a:cubicBezTo>
                    <a:pt x="-210" y="352665"/>
                    <a:pt x="431" y="351439"/>
                    <a:pt x="1568" y="35096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637DBA76-18B1-1948-B576-240D35889B59}"/>
                </a:ext>
              </a:extLst>
            </p:cNvPr>
            <p:cNvSpPr/>
            <p:nvPr/>
          </p:nvSpPr>
          <p:spPr>
            <a:xfrm>
              <a:off x="10169099" y="4639776"/>
              <a:ext cx="67327" cy="712709"/>
            </a:xfrm>
            <a:custGeom>
              <a:avLst/>
              <a:gdLst>
                <a:gd name="connsiteX0" fmla="*/ 5153 w 67327"/>
                <a:gd name="connsiteY0" fmla="*/ 2073 h 712709"/>
                <a:gd name="connsiteX1" fmla="*/ 67319 w 67327"/>
                <a:gd name="connsiteY1" fmla="*/ 709971 h 712709"/>
                <a:gd name="connsiteX2" fmla="*/ 64970 w 67327"/>
                <a:gd name="connsiteY2" fmla="*/ 712702 h 712709"/>
                <a:gd name="connsiteX3" fmla="*/ 62239 w 67327"/>
                <a:gd name="connsiteY3" fmla="*/ 710352 h 712709"/>
                <a:gd name="connsiteX4" fmla="*/ 10 w 67327"/>
                <a:gd name="connsiteY4" fmla="*/ 2772 h 712709"/>
                <a:gd name="connsiteX5" fmla="*/ 2327 w 67327"/>
                <a:gd name="connsiteY5" fmla="*/ 10 h 712709"/>
                <a:gd name="connsiteX6" fmla="*/ 5089 w 67327"/>
                <a:gd name="connsiteY6" fmla="*/ 2327 h 71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 h="712709">
                  <a:moveTo>
                    <a:pt x="5153" y="2073"/>
                  </a:moveTo>
                  <a:lnTo>
                    <a:pt x="67319" y="709971"/>
                  </a:lnTo>
                  <a:cubicBezTo>
                    <a:pt x="67428" y="711375"/>
                    <a:pt x="66373" y="712594"/>
                    <a:pt x="64970" y="712702"/>
                  </a:cubicBezTo>
                  <a:cubicBezTo>
                    <a:pt x="63567" y="712810"/>
                    <a:pt x="62348" y="711756"/>
                    <a:pt x="62239" y="710352"/>
                  </a:cubicBezTo>
                  <a:lnTo>
                    <a:pt x="10" y="2772"/>
                  </a:lnTo>
                  <a:cubicBezTo>
                    <a:pt x="-111" y="1368"/>
                    <a:pt x="924" y="130"/>
                    <a:pt x="2327" y="10"/>
                  </a:cubicBezTo>
                  <a:cubicBezTo>
                    <a:pt x="3731" y="-111"/>
                    <a:pt x="4969" y="924"/>
                    <a:pt x="5089" y="232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82282222-5721-7B43-BF1B-DAD7571EC570}"/>
                </a:ext>
              </a:extLst>
            </p:cNvPr>
            <p:cNvSpPr/>
            <p:nvPr/>
          </p:nvSpPr>
          <p:spPr>
            <a:xfrm>
              <a:off x="8651481" y="2130817"/>
              <a:ext cx="822215" cy="177978"/>
            </a:xfrm>
            <a:custGeom>
              <a:avLst/>
              <a:gdLst>
                <a:gd name="connsiteX0" fmla="*/ 820016 w 822215"/>
                <a:gd name="connsiteY0" fmla="*/ 5068 h 177978"/>
                <a:gd name="connsiteX1" fmla="*/ 3089 w 822215"/>
                <a:gd name="connsiteY1" fmla="*/ 177915 h 177978"/>
                <a:gd name="connsiteX2" fmla="*/ 53 w 822215"/>
                <a:gd name="connsiteY2" fmla="*/ 175998 h 177978"/>
                <a:gd name="connsiteX3" fmla="*/ 41 w 822215"/>
                <a:gd name="connsiteY3" fmla="*/ 175947 h 177978"/>
                <a:gd name="connsiteX4" fmla="*/ 2009 w 822215"/>
                <a:gd name="connsiteY4" fmla="*/ 172899 h 177978"/>
                <a:gd name="connsiteX5" fmla="*/ 2009 w 822215"/>
                <a:gd name="connsiteY5" fmla="*/ 172899 h 177978"/>
                <a:gd name="connsiteX6" fmla="*/ 819127 w 822215"/>
                <a:gd name="connsiteY6" fmla="*/ 52 h 177978"/>
                <a:gd name="connsiteX7" fmla="*/ 822175 w 822215"/>
                <a:gd name="connsiteY7" fmla="*/ 2020 h 177978"/>
                <a:gd name="connsiteX8" fmla="*/ 820206 w 822215"/>
                <a:gd name="connsiteY8" fmla="*/ 5068 h 17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215" h="177978">
                  <a:moveTo>
                    <a:pt x="820016" y="5068"/>
                  </a:moveTo>
                  <a:lnTo>
                    <a:pt x="3089" y="177915"/>
                  </a:lnTo>
                  <a:cubicBezTo>
                    <a:pt x="1723" y="178227"/>
                    <a:pt x="358" y="177363"/>
                    <a:pt x="53" y="175998"/>
                  </a:cubicBezTo>
                  <a:cubicBezTo>
                    <a:pt x="47" y="175979"/>
                    <a:pt x="47" y="175966"/>
                    <a:pt x="41" y="175947"/>
                  </a:cubicBezTo>
                  <a:cubicBezTo>
                    <a:pt x="-201" y="174575"/>
                    <a:pt x="656" y="173242"/>
                    <a:pt x="2009" y="172899"/>
                  </a:cubicBezTo>
                  <a:lnTo>
                    <a:pt x="2009" y="172899"/>
                  </a:lnTo>
                  <a:lnTo>
                    <a:pt x="819127" y="52"/>
                  </a:lnTo>
                  <a:cubicBezTo>
                    <a:pt x="820512" y="-228"/>
                    <a:pt x="821858" y="649"/>
                    <a:pt x="822175" y="2020"/>
                  </a:cubicBezTo>
                  <a:cubicBezTo>
                    <a:pt x="822416" y="3392"/>
                    <a:pt x="821559" y="4725"/>
                    <a:pt x="820206" y="506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009FFB9C-CD51-3743-8F48-6D457F8134AE}"/>
                </a:ext>
              </a:extLst>
            </p:cNvPr>
            <p:cNvSpPr/>
            <p:nvPr/>
          </p:nvSpPr>
          <p:spPr>
            <a:xfrm>
              <a:off x="9468448" y="2130882"/>
              <a:ext cx="650961" cy="470884"/>
            </a:xfrm>
            <a:custGeom>
              <a:avLst/>
              <a:gdLst>
                <a:gd name="connsiteX0" fmla="*/ 4002 w 650961"/>
                <a:gd name="connsiteY0" fmla="*/ 432 h 470884"/>
                <a:gd name="connsiteX1" fmla="*/ 649861 w 650961"/>
                <a:gd name="connsiteY1" fmla="*/ 466268 h 470884"/>
                <a:gd name="connsiteX2" fmla="*/ 650515 w 650961"/>
                <a:gd name="connsiteY2" fmla="*/ 469799 h 470884"/>
                <a:gd name="connsiteX3" fmla="*/ 650496 w 650961"/>
                <a:gd name="connsiteY3" fmla="*/ 469824 h 470884"/>
                <a:gd name="connsiteX4" fmla="*/ 646877 w 650961"/>
                <a:gd name="connsiteY4" fmla="*/ 470395 h 470884"/>
                <a:gd name="connsiteX5" fmla="*/ 1018 w 650961"/>
                <a:gd name="connsiteY5" fmla="*/ 4559 h 470884"/>
                <a:gd name="connsiteX6" fmla="*/ 510 w 650961"/>
                <a:gd name="connsiteY6" fmla="*/ 1003 h 470884"/>
                <a:gd name="connsiteX7" fmla="*/ 4002 w 650961"/>
                <a:gd name="connsiteY7" fmla="*/ 432 h 47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961" h="470884">
                  <a:moveTo>
                    <a:pt x="4002" y="432"/>
                  </a:moveTo>
                  <a:lnTo>
                    <a:pt x="649861" y="466268"/>
                  </a:lnTo>
                  <a:cubicBezTo>
                    <a:pt x="651017" y="467062"/>
                    <a:pt x="651309" y="468643"/>
                    <a:pt x="650515" y="469799"/>
                  </a:cubicBezTo>
                  <a:cubicBezTo>
                    <a:pt x="650509" y="469811"/>
                    <a:pt x="650502" y="469818"/>
                    <a:pt x="650496" y="469824"/>
                  </a:cubicBezTo>
                  <a:cubicBezTo>
                    <a:pt x="649651" y="470973"/>
                    <a:pt x="648039" y="471227"/>
                    <a:pt x="646877" y="470395"/>
                  </a:cubicBezTo>
                  <a:lnTo>
                    <a:pt x="1018" y="4559"/>
                  </a:lnTo>
                  <a:cubicBezTo>
                    <a:pt x="-106" y="3715"/>
                    <a:pt x="-335" y="2127"/>
                    <a:pt x="510" y="1003"/>
                  </a:cubicBezTo>
                  <a:cubicBezTo>
                    <a:pt x="1348" y="-70"/>
                    <a:pt x="2866" y="-317"/>
                    <a:pt x="4002" y="43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81A836F9-57A3-0140-9535-B668F4D6AA0F}"/>
                </a:ext>
              </a:extLst>
            </p:cNvPr>
            <p:cNvSpPr/>
            <p:nvPr/>
          </p:nvSpPr>
          <p:spPr>
            <a:xfrm>
              <a:off x="9267335" y="4986359"/>
              <a:ext cx="237556" cy="605107"/>
            </a:xfrm>
            <a:custGeom>
              <a:avLst/>
              <a:gdLst>
                <a:gd name="connsiteX0" fmla="*/ 232610 w 237556"/>
                <a:gd name="connsiteY0" fmla="*/ 603355 h 605107"/>
                <a:gd name="connsiteX1" fmla="*/ 73 w 237556"/>
                <a:gd name="connsiteY1" fmla="*/ 3217 h 605107"/>
                <a:gd name="connsiteX2" fmla="*/ 1991 w 237556"/>
                <a:gd name="connsiteY2" fmla="*/ 74 h 605107"/>
                <a:gd name="connsiteX3" fmla="*/ 4899 w 237556"/>
                <a:gd name="connsiteY3" fmla="*/ 1375 h 605107"/>
                <a:gd name="connsiteX4" fmla="*/ 237373 w 237556"/>
                <a:gd name="connsiteY4" fmla="*/ 601641 h 605107"/>
                <a:gd name="connsiteX5" fmla="*/ 235976 w 237556"/>
                <a:gd name="connsiteY5" fmla="*/ 604943 h 605107"/>
                <a:gd name="connsiteX6" fmla="*/ 232629 w 237556"/>
                <a:gd name="connsiteY6" fmla="*/ 603406 h 605107"/>
                <a:gd name="connsiteX7" fmla="*/ 232610 w 237556"/>
                <a:gd name="connsiteY7" fmla="*/ 603355 h 60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56" h="605107">
                  <a:moveTo>
                    <a:pt x="232610" y="603355"/>
                  </a:moveTo>
                  <a:lnTo>
                    <a:pt x="73" y="3217"/>
                  </a:lnTo>
                  <a:cubicBezTo>
                    <a:pt x="-263" y="1820"/>
                    <a:pt x="594" y="410"/>
                    <a:pt x="1991" y="74"/>
                  </a:cubicBezTo>
                  <a:cubicBezTo>
                    <a:pt x="3140" y="-206"/>
                    <a:pt x="4340" y="328"/>
                    <a:pt x="4899" y="1375"/>
                  </a:cubicBezTo>
                  <a:lnTo>
                    <a:pt x="237373" y="601641"/>
                  </a:lnTo>
                  <a:cubicBezTo>
                    <a:pt x="237893" y="602936"/>
                    <a:pt x="237271" y="604416"/>
                    <a:pt x="235976" y="604943"/>
                  </a:cubicBezTo>
                  <a:cubicBezTo>
                    <a:pt x="234629" y="605444"/>
                    <a:pt x="233131" y="604759"/>
                    <a:pt x="232629" y="603406"/>
                  </a:cubicBezTo>
                  <a:cubicBezTo>
                    <a:pt x="232623" y="603393"/>
                    <a:pt x="232616" y="603374"/>
                    <a:pt x="232610" y="60335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9D9453C0-EBA5-3C48-9B1C-222B8EDEA3F7}"/>
                </a:ext>
              </a:extLst>
            </p:cNvPr>
            <p:cNvSpPr/>
            <p:nvPr/>
          </p:nvSpPr>
          <p:spPr>
            <a:xfrm>
              <a:off x="11579924" y="2308970"/>
              <a:ext cx="614834" cy="784812"/>
            </a:xfrm>
            <a:custGeom>
              <a:avLst/>
              <a:gdLst>
                <a:gd name="connsiteX0" fmla="*/ 614834 w 614834"/>
                <a:gd name="connsiteY0" fmla="*/ 784813 h 784812"/>
                <a:gd name="connsiteX1" fmla="*/ 535 w 614834"/>
                <a:gd name="connsiteY1" fmla="*/ 4081 h 784812"/>
                <a:gd name="connsiteX2" fmla="*/ 941 w 614834"/>
                <a:gd name="connsiteY2" fmla="*/ 601 h 784812"/>
                <a:gd name="connsiteX3" fmla="*/ 1043 w 614834"/>
                <a:gd name="connsiteY3" fmla="*/ 525 h 784812"/>
                <a:gd name="connsiteX4" fmla="*/ 4536 w 614834"/>
                <a:gd name="connsiteY4" fmla="*/ 906 h 784812"/>
                <a:gd name="connsiteX5" fmla="*/ 614834 w 614834"/>
                <a:gd name="connsiteY5" fmla="*/ 776558 h 78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834" h="784812">
                  <a:moveTo>
                    <a:pt x="614834" y="784813"/>
                  </a:moveTo>
                  <a:lnTo>
                    <a:pt x="535" y="4081"/>
                  </a:lnTo>
                  <a:cubicBezTo>
                    <a:pt x="-316" y="3007"/>
                    <a:pt x="-131" y="1452"/>
                    <a:pt x="941" y="601"/>
                  </a:cubicBezTo>
                  <a:cubicBezTo>
                    <a:pt x="973" y="575"/>
                    <a:pt x="1005" y="550"/>
                    <a:pt x="1043" y="525"/>
                  </a:cubicBezTo>
                  <a:cubicBezTo>
                    <a:pt x="2123" y="-301"/>
                    <a:pt x="3660" y="-136"/>
                    <a:pt x="4536" y="906"/>
                  </a:cubicBezTo>
                  <a:lnTo>
                    <a:pt x="614834" y="776558"/>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13289AA3-CB3F-094F-AC37-E57DF569CBCC}"/>
                </a:ext>
              </a:extLst>
            </p:cNvPr>
            <p:cNvSpPr/>
            <p:nvPr/>
          </p:nvSpPr>
          <p:spPr>
            <a:xfrm>
              <a:off x="11579888" y="2308899"/>
              <a:ext cx="392056" cy="1157228"/>
            </a:xfrm>
            <a:custGeom>
              <a:avLst/>
              <a:gdLst>
                <a:gd name="connsiteX0" fmla="*/ 5271 w 392056"/>
                <a:gd name="connsiteY0" fmla="*/ 1739 h 1157228"/>
                <a:gd name="connsiteX1" fmla="*/ 391922 w 392056"/>
                <a:gd name="connsiteY1" fmla="*/ 1153883 h 1157228"/>
                <a:gd name="connsiteX2" fmla="*/ 390328 w 392056"/>
                <a:gd name="connsiteY2" fmla="*/ 1157102 h 1157228"/>
                <a:gd name="connsiteX3" fmla="*/ 390271 w 392056"/>
                <a:gd name="connsiteY3" fmla="*/ 1157121 h 1157228"/>
                <a:gd name="connsiteX4" fmla="*/ 387096 w 392056"/>
                <a:gd name="connsiteY4" fmla="*/ 1155534 h 1157228"/>
                <a:gd name="connsiteX5" fmla="*/ 127 w 392056"/>
                <a:gd name="connsiteY5" fmla="*/ 3390 h 1157228"/>
                <a:gd name="connsiteX6" fmla="*/ 1696 w 392056"/>
                <a:gd name="connsiteY6" fmla="*/ 259 h 1157228"/>
                <a:gd name="connsiteX7" fmla="*/ 1842 w 392056"/>
                <a:gd name="connsiteY7" fmla="*/ 215 h 1157228"/>
                <a:gd name="connsiteX8" fmla="*/ 5188 w 392056"/>
                <a:gd name="connsiteY8" fmla="*/ 1523 h 1157228"/>
                <a:gd name="connsiteX9" fmla="*/ 5271 w 392056"/>
                <a:gd name="connsiteY9" fmla="*/ 1739 h 115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056" h="1157228">
                  <a:moveTo>
                    <a:pt x="5271" y="1739"/>
                  </a:moveTo>
                  <a:lnTo>
                    <a:pt x="391922" y="1153883"/>
                  </a:lnTo>
                  <a:cubicBezTo>
                    <a:pt x="392373" y="1155210"/>
                    <a:pt x="391655" y="1156651"/>
                    <a:pt x="390328" y="1157102"/>
                  </a:cubicBezTo>
                  <a:cubicBezTo>
                    <a:pt x="390309" y="1157108"/>
                    <a:pt x="390290" y="1157115"/>
                    <a:pt x="390271" y="1157121"/>
                  </a:cubicBezTo>
                  <a:cubicBezTo>
                    <a:pt x="388963" y="1157508"/>
                    <a:pt x="387572" y="1156816"/>
                    <a:pt x="387096" y="1155534"/>
                  </a:cubicBezTo>
                  <a:lnTo>
                    <a:pt x="127" y="3390"/>
                  </a:lnTo>
                  <a:cubicBezTo>
                    <a:pt x="-305" y="2094"/>
                    <a:pt x="400" y="691"/>
                    <a:pt x="1696" y="259"/>
                  </a:cubicBezTo>
                  <a:cubicBezTo>
                    <a:pt x="1746" y="240"/>
                    <a:pt x="1791" y="227"/>
                    <a:pt x="1842" y="215"/>
                  </a:cubicBezTo>
                  <a:cubicBezTo>
                    <a:pt x="3124" y="-351"/>
                    <a:pt x="4623" y="240"/>
                    <a:pt x="5188" y="1523"/>
                  </a:cubicBezTo>
                  <a:cubicBezTo>
                    <a:pt x="5220" y="1592"/>
                    <a:pt x="5245" y="1662"/>
                    <a:pt x="5271" y="173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4BE02CA4-7D7B-6741-B7B7-225C624387D7}"/>
                </a:ext>
              </a:extLst>
            </p:cNvPr>
            <p:cNvSpPr/>
            <p:nvPr/>
          </p:nvSpPr>
          <p:spPr>
            <a:xfrm>
              <a:off x="9369557" y="4001810"/>
              <a:ext cx="406223" cy="368698"/>
            </a:xfrm>
            <a:custGeom>
              <a:avLst/>
              <a:gdLst>
                <a:gd name="connsiteX0" fmla="*/ 4468 w 406223"/>
                <a:gd name="connsiteY0" fmla="*/ 849 h 368698"/>
                <a:gd name="connsiteX1" fmla="*/ 405471 w 406223"/>
                <a:gd name="connsiteY1" fmla="*/ 364386 h 368698"/>
                <a:gd name="connsiteX2" fmla="*/ 405528 w 406223"/>
                <a:gd name="connsiteY2" fmla="*/ 367885 h 368698"/>
                <a:gd name="connsiteX3" fmla="*/ 405471 w 406223"/>
                <a:gd name="connsiteY3" fmla="*/ 367942 h 368698"/>
                <a:gd name="connsiteX4" fmla="*/ 401877 w 406223"/>
                <a:gd name="connsiteY4" fmla="*/ 367968 h 368698"/>
                <a:gd name="connsiteX5" fmla="*/ 401851 w 406223"/>
                <a:gd name="connsiteY5" fmla="*/ 367942 h 368698"/>
                <a:gd name="connsiteX6" fmla="*/ 849 w 406223"/>
                <a:gd name="connsiteY6" fmla="*/ 4468 h 368698"/>
                <a:gd name="connsiteX7" fmla="*/ 658 w 406223"/>
                <a:gd name="connsiteY7" fmla="*/ 849 h 368698"/>
                <a:gd name="connsiteX8" fmla="*/ 4278 w 406223"/>
                <a:gd name="connsiteY8" fmla="*/ 658 h 36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223" h="368698">
                  <a:moveTo>
                    <a:pt x="4468" y="849"/>
                  </a:moveTo>
                  <a:lnTo>
                    <a:pt x="405471" y="364386"/>
                  </a:lnTo>
                  <a:cubicBezTo>
                    <a:pt x="406455" y="365339"/>
                    <a:pt x="406474" y="366907"/>
                    <a:pt x="405528" y="367885"/>
                  </a:cubicBezTo>
                  <a:cubicBezTo>
                    <a:pt x="405509" y="367904"/>
                    <a:pt x="405490" y="367923"/>
                    <a:pt x="405471" y="367942"/>
                  </a:cubicBezTo>
                  <a:cubicBezTo>
                    <a:pt x="404486" y="368939"/>
                    <a:pt x="402880" y="368952"/>
                    <a:pt x="401877" y="367968"/>
                  </a:cubicBezTo>
                  <a:cubicBezTo>
                    <a:pt x="401870" y="367961"/>
                    <a:pt x="401857" y="367949"/>
                    <a:pt x="401851" y="367942"/>
                  </a:cubicBezTo>
                  <a:lnTo>
                    <a:pt x="849" y="4468"/>
                  </a:lnTo>
                  <a:cubicBezTo>
                    <a:pt x="-205" y="3522"/>
                    <a:pt x="-288" y="1903"/>
                    <a:pt x="658" y="849"/>
                  </a:cubicBezTo>
                  <a:cubicBezTo>
                    <a:pt x="1604" y="-205"/>
                    <a:pt x="3224" y="-288"/>
                    <a:pt x="4278" y="65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8B55C9F9-2EA7-6F49-849A-31E1F66158A1}"/>
                </a:ext>
              </a:extLst>
            </p:cNvPr>
            <p:cNvSpPr/>
            <p:nvPr/>
          </p:nvSpPr>
          <p:spPr>
            <a:xfrm>
              <a:off x="8651484" y="1470561"/>
              <a:ext cx="606096" cy="838211"/>
            </a:xfrm>
            <a:custGeom>
              <a:avLst/>
              <a:gdLst>
                <a:gd name="connsiteX0" fmla="*/ 483 w 606096"/>
                <a:gd name="connsiteY0" fmla="*/ 834488 h 838211"/>
                <a:gd name="connsiteX1" fmla="*/ 601574 w 606096"/>
                <a:gd name="connsiteY1" fmla="*/ 733 h 838211"/>
                <a:gd name="connsiteX2" fmla="*/ 605193 w 606096"/>
                <a:gd name="connsiteY2" fmla="*/ 733 h 838211"/>
                <a:gd name="connsiteX3" fmla="*/ 605701 w 606096"/>
                <a:gd name="connsiteY3" fmla="*/ 4035 h 838211"/>
                <a:gd name="connsiteX4" fmla="*/ 4610 w 606096"/>
                <a:gd name="connsiteY4" fmla="*/ 837156 h 838211"/>
                <a:gd name="connsiteX5" fmla="*/ 1054 w 606096"/>
                <a:gd name="connsiteY5" fmla="*/ 837727 h 838211"/>
                <a:gd name="connsiteX6" fmla="*/ 483 w 606096"/>
                <a:gd name="connsiteY6" fmla="*/ 834171 h 83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096" h="838211">
                  <a:moveTo>
                    <a:pt x="483" y="834488"/>
                  </a:moveTo>
                  <a:lnTo>
                    <a:pt x="601574" y="733"/>
                  </a:lnTo>
                  <a:cubicBezTo>
                    <a:pt x="602583" y="-244"/>
                    <a:pt x="604184" y="-244"/>
                    <a:pt x="605193" y="733"/>
                  </a:cubicBezTo>
                  <a:cubicBezTo>
                    <a:pt x="606165" y="1553"/>
                    <a:pt x="606381" y="2962"/>
                    <a:pt x="605701" y="4035"/>
                  </a:cubicBezTo>
                  <a:lnTo>
                    <a:pt x="4610" y="837156"/>
                  </a:lnTo>
                  <a:cubicBezTo>
                    <a:pt x="3785" y="838298"/>
                    <a:pt x="2197" y="838553"/>
                    <a:pt x="1054" y="837727"/>
                  </a:cubicBezTo>
                  <a:cubicBezTo>
                    <a:pt x="-82" y="836901"/>
                    <a:pt x="-343" y="835314"/>
                    <a:pt x="483" y="83417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DB683498-674F-1348-88AD-8538D5B70776}"/>
                </a:ext>
              </a:extLst>
            </p:cNvPr>
            <p:cNvSpPr/>
            <p:nvPr/>
          </p:nvSpPr>
          <p:spPr>
            <a:xfrm>
              <a:off x="11994924" y="2360883"/>
              <a:ext cx="199834" cy="671241"/>
            </a:xfrm>
            <a:custGeom>
              <a:avLst/>
              <a:gdLst>
                <a:gd name="connsiteX0" fmla="*/ 199835 w 199834"/>
                <a:gd name="connsiteY0" fmla="*/ 671241 h 671241"/>
                <a:gd name="connsiteX1" fmla="*/ 127 w 199834"/>
                <a:gd name="connsiteY1" fmla="*/ 3285 h 671241"/>
                <a:gd name="connsiteX2" fmla="*/ 1696 w 199834"/>
                <a:gd name="connsiteY2" fmla="*/ 154 h 671241"/>
                <a:gd name="connsiteX3" fmla="*/ 1842 w 199834"/>
                <a:gd name="connsiteY3" fmla="*/ 110 h 671241"/>
                <a:gd name="connsiteX4" fmla="*/ 5010 w 199834"/>
                <a:gd name="connsiteY4" fmla="*/ 1805 h 671241"/>
                <a:gd name="connsiteX5" fmla="*/ 5017 w 199834"/>
                <a:gd name="connsiteY5" fmla="*/ 1824 h 671241"/>
                <a:gd name="connsiteX6" fmla="*/ 5017 w 199834"/>
                <a:gd name="connsiteY6" fmla="*/ 1824 h 671241"/>
                <a:gd name="connsiteX7" fmla="*/ 199835 w 199834"/>
                <a:gd name="connsiteY7" fmla="*/ 653398 h 6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34" h="671241">
                  <a:moveTo>
                    <a:pt x="199835" y="671241"/>
                  </a:moveTo>
                  <a:lnTo>
                    <a:pt x="127" y="3285"/>
                  </a:lnTo>
                  <a:cubicBezTo>
                    <a:pt x="-305" y="1989"/>
                    <a:pt x="400" y="586"/>
                    <a:pt x="1696" y="154"/>
                  </a:cubicBezTo>
                  <a:cubicBezTo>
                    <a:pt x="1746" y="135"/>
                    <a:pt x="1791" y="123"/>
                    <a:pt x="1842" y="110"/>
                  </a:cubicBezTo>
                  <a:cubicBezTo>
                    <a:pt x="3181" y="-297"/>
                    <a:pt x="4604" y="459"/>
                    <a:pt x="5010" y="1805"/>
                  </a:cubicBezTo>
                  <a:cubicBezTo>
                    <a:pt x="5010" y="1812"/>
                    <a:pt x="5017" y="1818"/>
                    <a:pt x="5017" y="1824"/>
                  </a:cubicBezTo>
                  <a:lnTo>
                    <a:pt x="5017" y="1824"/>
                  </a:lnTo>
                  <a:lnTo>
                    <a:pt x="199835" y="653398"/>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3F8FFEC6-5623-A34F-8D17-D396DE1D367A}"/>
                </a:ext>
              </a:extLst>
            </p:cNvPr>
            <p:cNvSpPr/>
            <p:nvPr/>
          </p:nvSpPr>
          <p:spPr>
            <a:xfrm>
              <a:off x="11966539" y="2361116"/>
              <a:ext cx="33464" cy="1105094"/>
            </a:xfrm>
            <a:custGeom>
              <a:avLst/>
              <a:gdLst>
                <a:gd name="connsiteX0" fmla="*/ 33465 w 33464"/>
                <a:gd name="connsiteY0" fmla="*/ 2354 h 1105094"/>
                <a:gd name="connsiteX1" fmla="*/ 5080 w 33464"/>
                <a:gd name="connsiteY1" fmla="*/ 1102555 h 1105094"/>
                <a:gd name="connsiteX2" fmla="*/ 2540 w 33464"/>
                <a:gd name="connsiteY2" fmla="*/ 1105095 h 1105094"/>
                <a:gd name="connsiteX3" fmla="*/ 0 w 33464"/>
                <a:gd name="connsiteY3" fmla="*/ 1102555 h 1105094"/>
                <a:gd name="connsiteX4" fmla="*/ 28385 w 33464"/>
                <a:gd name="connsiteY4" fmla="*/ 2354 h 1105094"/>
                <a:gd name="connsiteX5" fmla="*/ 31115 w 33464"/>
                <a:gd name="connsiteY5" fmla="*/ 4 h 1105094"/>
                <a:gd name="connsiteX6" fmla="*/ 33465 w 33464"/>
                <a:gd name="connsiteY6" fmla="*/ 2354 h 110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4" h="1105094">
                  <a:moveTo>
                    <a:pt x="33465" y="2354"/>
                  </a:moveTo>
                  <a:lnTo>
                    <a:pt x="5080" y="1102555"/>
                  </a:lnTo>
                  <a:cubicBezTo>
                    <a:pt x="5080" y="1103958"/>
                    <a:pt x="3944" y="1105095"/>
                    <a:pt x="2540" y="1105095"/>
                  </a:cubicBezTo>
                  <a:cubicBezTo>
                    <a:pt x="1137" y="1105095"/>
                    <a:pt x="0" y="1103958"/>
                    <a:pt x="0" y="1102555"/>
                  </a:cubicBezTo>
                  <a:lnTo>
                    <a:pt x="28385" y="2354"/>
                  </a:lnTo>
                  <a:cubicBezTo>
                    <a:pt x="28518" y="963"/>
                    <a:pt x="29725" y="-72"/>
                    <a:pt x="31115" y="4"/>
                  </a:cubicBezTo>
                  <a:cubicBezTo>
                    <a:pt x="32372" y="93"/>
                    <a:pt x="33375" y="1096"/>
                    <a:pt x="33465" y="235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F05078CF-4CD8-CC4C-BF46-7396317F655A}"/>
                </a:ext>
              </a:extLst>
            </p:cNvPr>
            <p:cNvSpPr/>
            <p:nvPr/>
          </p:nvSpPr>
          <p:spPr>
            <a:xfrm>
              <a:off x="8673725" y="4716300"/>
              <a:ext cx="598718" cy="274912"/>
            </a:xfrm>
            <a:custGeom>
              <a:avLst/>
              <a:gdLst>
                <a:gd name="connsiteX0" fmla="*/ 3578 w 598718"/>
                <a:gd name="connsiteY0" fmla="*/ 226 h 274912"/>
                <a:gd name="connsiteX1" fmla="*/ 597240 w 598718"/>
                <a:gd name="connsiteY1" fmla="*/ 270037 h 274912"/>
                <a:gd name="connsiteX2" fmla="*/ 598478 w 598718"/>
                <a:gd name="connsiteY2" fmla="*/ 273434 h 274912"/>
                <a:gd name="connsiteX3" fmla="*/ 595081 w 598718"/>
                <a:gd name="connsiteY3" fmla="*/ 274672 h 274912"/>
                <a:gd name="connsiteX4" fmla="*/ 1483 w 598718"/>
                <a:gd name="connsiteY4" fmla="*/ 4925 h 274912"/>
                <a:gd name="connsiteX5" fmla="*/ 213 w 598718"/>
                <a:gd name="connsiteY5" fmla="*/ 1496 h 274912"/>
                <a:gd name="connsiteX6" fmla="*/ 3572 w 598718"/>
                <a:gd name="connsiteY6" fmla="*/ 226 h 274912"/>
                <a:gd name="connsiteX7" fmla="*/ 3578 w 598718"/>
                <a:gd name="connsiteY7" fmla="*/ 226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718" h="274912">
                  <a:moveTo>
                    <a:pt x="3578" y="226"/>
                  </a:moveTo>
                  <a:lnTo>
                    <a:pt x="597240" y="270037"/>
                  </a:lnTo>
                  <a:cubicBezTo>
                    <a:pt x="598522" y="270634"/>
                    <a:pt x="599075" y="272152"/>
                    <a:pt x="598478" y="273434"/>
                  </a:cubicBezTo>
                  <a:cubicBezTo>
                    <a:pt x="597881" y="274717"/>
                    <a:pt x="596363" y="275269"/>
                    <a:pt x="595081" y="274672"/>
                  </a:cubicBezTo>
                  <a:lnTo>
                    <a:pt x="1483" y="4925"/>
                  </a:lnTo>
                  <a:cubicBezTo>
                    <a:pt x="219" y="4296"/>
                    <a:pt x="-340" y="2797"/>
                    <a:pt x="213" y="1496"/>
                  </a:cubicBezTo>
                  <a:cubicBezTo>
                    <a:pt x="791" y="219"/>
                    <a:pt x="2296" y="-352"/>
                    <a:pt x="3572" y="226"/>
                  </a:cubicBezTo>
                  <a:cubicBezTo>
                    <a:pt x="3572" y="226"/>
                    <a:pt x="3578" y="226"/>
                    <a:pt x="3578" y="22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F6046800-6AED-5A4B-A2D2-409002057720}"/>
                </a:ext>
              </a:extLst>
            </p:cNvPr>
            <p:cNvSpPr/>
            <p:nvPr/>
          </p:nvSpPr>
          <p:spPr>
            <a:xfrm>
              <a:off x="6094846" y="0"/>
              <a:ext cx="114974" cy="164948"/>
            </a:xfrm>
            <a:custGeom>
              <a:avLst/>
              <a:gdLst>
                <a:gd name="connsiteX0" fmla="*/ 108815 w 114974"/>
                <a:gd name="connsiteY0" fmla="*/ 0 h 164948"/>
                <a:gd name="connsiteX1" fmla="*/ 420 w 114974"/>
                <a:gd name="connsiteY1" fmla="*/ 160973 h 164948"/>
                <a:gd name="connsiteX2" fmla="*/ 420 w 114974"/>
                <a:gd name="connsiteY2" fmla="*/ 160973 h 164948"/>
                <a:gd name="connsiteX3" fmla="*/ 1119 w 114974"/>
                <a:gd name="connsiteY3" fmla="*/ 164529 h 164948"/>
                <a:gd name="connsiteX4" fmla="*/ 4675 w 114974"/>
                <a:gd name="connsiteY4" fmla="*/ 163830 h 164948"/>
                <a:gd name="connsiteX5" fmla="*/ 114974 w 114974"/>
                <a:gd name="connsiteY5" fmla="*/ 0 h 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974" h="164948">
                  <a:moveTo>
                    <a:pt x="108815" y="0"/>
                  </a:moveTo>
                  <a:lnTo>
                    <a:pt x="420" y="160973"/>
                  </a:lnTo>
                  <a:lnTo>
                    <a:pt x="420" y="160973"/>
                  </a:lnTo>
                  <a:cubicBezTo>
                    <a:pt x="-346" y="162152"/>
                    <a:pt x="-36" y="163727"/>
                    <a:pt x="1119" y="164529"/>
                  </a:cubicBezTo>
                  <a:cubicBezTo>
                    <a:pt x="2298" y="165294"/>
                    <a:pt x="3872" y="164985"/>
                    <a:pt x="4675" y="163830"/>
                  </a:cubicBezTo>
                  <a:lnTo>
                    <a:pt x="114974"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7BAF58E6-60BA-D54E-831E-ACDE56613FAF}"/>
                </a:ext>
              </a:extLst>
            </p:cNvPr>
            <p:cNvSpPr/>
            <p:nvPr/>
          </p:nvSpPr>
          <p:spPr>
            <a:xfrm>
              <a:off x="10863291" y="2802318"/>
              <a:ext cx="701803" cy="36577"/>
            </a:xfrm>
            <a:custGeom>
              <a:avLst/>
              <a:gdLst>
                <a:gd name="connsiteX0" fmla="*/ 2286 w 701803"/>
                <a:gd name="connsiteY0" fmla="*/ 31750 h 36577"/>
                <a:gd name="connsiteX1" fmla="*/ 699326 w 701803"/>
                <a:gd name="connsiteY1" fmla="*/ 0 h 36577"/>
                <a:gd name="connsiteX2" fmla="*/ 701802 w 701803"/>
                <a:gd name="connsiteY2" fmla="*/ 2604 h 36577"/>
                <a:gd name="connsiteX3" fmla="*/ 701802 w 701803"/>
                <a:gd name="connsiteY3" fmla="*/ 2604 h 36577"/>
                <a:gd name="connsiteX4" fmla="*/ 699516 w 701803"/>
                <a:gd name="connsiteY4" fmla="*/ 5143 h 36577"/>
                <a:gd name="connsiteX5" fmla="*/ 2540 w 701803"/>
                <a:gd name="connsiteY5" fmla="*/ 36576 h 36577"/>
                <a:gd name="connsiteX6" fmla="*/ 0 w 701803"/>
                <a:gd name="connsiteY6" fmla="*/ 34163 h 36577"/>
                <a:gd name="connsiteX7" fmla="*/ 0 w 701803"/>
                <a:gd name="connsiteY7" fmla="*/ 34036 h 36577"/>
                <a:gd name="connsiteX8" fmla="*/ 2286 w 701803"/>
                <a:gd name="connsiteY8" fmla="*/ 31750 h 3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803" h="36577">
                  <a:moveTo>
                    <a:pt x="2286" y="31750"/>
                  </a:moveTo>
                  <a:lnTo>
                    <a:pt x="699326" y="0"/>
                  </a:lnTo>
                  <a:cubicBezTo>
                    <a:pt x="700729" y="32"/>
                    <a:pt x="701834" y="1200"/>
                    <a:pt x="701802" y="2604"/>
                  </a:cubicBezTo>
                  <a:cubicBezTo>
                    <a:pt x="701802" y="2604"/>
                    <a:pt x="701802" y="2604"/>
                    <a:pt x="701802" y="2604"/>
                  </a:cubicBezTo>
                  <a:cubicBezTo>
                    <a:pt x="701840" y="3924"/>
                    <a:pt x="700837" y="5042"/>
                    <a:pt x="699516" y="5143"/>
                  </a:cubicBezTo>
                  <a:lnTo>
                    <a:pt x="2540" y="36576"/>
                  </a:lnTo>
                  <a:cubicBezTo>
                    <a:pt x="1175" y="36614"/>
                    <a:pt x="38" y="35535"/>
                    <a:pt x="0" y="34163"/>
                  </a:cubicBezTo>
                  <a:cubicBezTo>
                    <a:pt x="0" y="34125"/>
                    <a:pt x="0" y="34080"/>
                    <a:pt x="0" y="34036"/>
                  </a:cubicBezTo>
                  <a:cubicBezTo>
                    <a:pt x="114" y="32823"/>
                    <a:pt x="1073" y="31864"/>
                    <a:pt x="2286" y="3175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A40B1A03-E725-B445-BD02-6D904C2A4C18}"/>
                </a:ext>
              </a:extLst>
            </p:cNvPr>
            <p:cNvSpPr/>
            <p:nvPr/>
          </p:nvSpPr>
          <p:spPr>
            <a:xfrm>
              <a:off x="8907745" y="5586222"/>
              <a:ext cx="597152" cy="196340"/>
            </a:xfrm>
            <a:custGeom>
              <a:avLst/>
              <a:gdLst>
                <a:gd name="connsiteX0" fmla="*/ 1778 w 597152"/>
                <a:gd name="connsiteY0" fmla="*/ 191325 h 196340"/>
                <a:gd name="connsiteX1" fmla="*/ 593788 w 597152"/>
                <a:gd name="connsiteY1" fmla="*/ 126 h 196340"/>
                <a:gd name="connsiteX2" fmla="*/ 597026 w 597152"/>
                <a:gd name="connsiteY2" fmla="*/ 1777 h 196340"/>
                <a:gd name="connsiteX3" fmla="*/ 595375 w 597152"/>
                <a:gd name="connsiteY3" fmla="*/ 5016 h 196340"/>
                <a:gd name="connsiteX4" fmla="*/ 3365 w 597152"/>
                <a:gd name="connsiteY4" fmla="*/ 196214 h 196340"/>
                <a:gd name="connsiteX5" fmla="*/ 126 w 597152"/>
                <a:gd name="connsiteY5" fmla="*/ 194563 h 196340"/>
                <a:gd name="connsiteX6" fmla="*/ 1778 w 597152"/>
                <a:gd name="connsiteY6" fmla="*/ 191325 h 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52" h="196340">
                  <a:moveTo>
                    <a:pt x="1778" y="191325"/>
                  </a:moveTo>
                  <a:lnTo>
                    <a:pt x="593788" y="126"/>
                  </a:lnTo>
                  <a:cubicBezTo>
                    <a:pt x="595141" y="-312"/>
                    <a:pt x="596588" y="425"/>
                    <a:pt x="597026" y="1777"/>
                  </a:cubicBezTo>
                  <a:cubicBezTo>
                    <a:pt x="597464" y="3130"/>
                    <a:pt x="596728" y="4578"/>
                    <a:pt x="595375" y="5016"/>
                  </a:cubicBezTo>
                  <a:lnTo>
                    <a:pt x="3365" y="196214"/>
                  </a:lnTo>
                  <a:cubicBezTo>
                    <a:pt x="2012" y="196653"/>
                    <a:pt x="565" y="195916"/>
                    <a:pt x="126" y="194563"/>
                  </a:cubicBezTo>
                  <a:cubicBezTo>
                    <a:pt x="-312" y="193211"/>
                    <a:pt x="425" y="191763"/>
                    <a:pt x="1778" y="19132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727EDDF9-A9EF-1F42-89BF-53A15D88DEFA}"/>
                </a:ext>
              </a:extLst>
            </p:cNvPr>
            <p:cNvSpPr/>
            <p:nvPr/>
          </p:nvSpPr>
          <p:spPr>
            <a:xfrm>
              <a:off x="9190723" y="2130805"/>
              <a:ext cx="282276" cy="21844"/>
            </a:xfrm>
            <a:custGeom>
              <a:avLst/>
              <a:gdLst>
                <a:gd name="connsiteX0" fmla="*/ 280394 w 282276"/>
                <a:gd name="connsiteY0" fmla="*/ 5143 h 21844"/>
                <a:gd name="connsiteX1" fmla="*/ 2391 w 282276"/>
                <a:gd name="connsiteY1" fmla="*/ 21844 h 21844"/>
                <a:gd name="connsiteX2" fmla="*/ 9 w 282276"/>
                <a:gd name="connsiteY2" fmla="*/ 19037 h 21844"/>
                <a:gd name="connsiteX3" fmla="*/ 2073 w 282276"/>
                <a:gd name="connsiteY3" fmla="*/ 16701 h 21844"/>
                <a:gd name="connsiteX4" fmla="*/ 2073 w 282276"/>
                <a:gd name="connsiteY4" fmla="*/ 16701 h 21844"/>
                <a:gd name="connsiteX5" fmla="*/ 279886 w 282276"/>
                <a:gd name="connsiteY5" fmla="*/ 0 h 21844"/>
                <a:gd name="connsiteX6" fmla="*/ 282267 w 282276"/>
                <a:gd name="connsiteY6" fmla="*/ 2807 h 21844"/>
                <a:gd name="connsiteX7" fmla="*/ 280203 w 282276"/>
                <a:gd name="connsiteY7" fmla="*/ 5143 h 2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276" h="21844">
                  <a:moveTo>
                    <a:pt x="280394" y="5143"/>
                  </a:moveTo>
                  <a:lnTo>
                    <a:pt x="2391" y="21844"/>
                  </a:lnTo>
                  <a:cubicBezTo>
                    <a:pt x="956" y="21723"/>
                    <a:pt x="-111" y="20466"/>
                    <a:pt x="9" y="19037"/>
                  </a:cubicBezTo>
                  <a:cubicBezTo>
                    <a:pt x="105" y="17888"/>
                    <a:pt x="943" y="16935"/>
                    <a:pt x="2073" y="16701"/>
                  </a:cubicBezTo>
                  <a:lnTo>
                    <a:pt x="2073" y="16701"/>
                  </a:lnTo>
                  <a:lnTo>
                    <a:pt x="279886" y="0"/>
                  </a:lnTo>
                  <a:cubicBezTo>
                    <a:pt x="281321" y="121"/>
                    <a:pt x="282387" y="1378"/>
                    <a:pt x="282267" y="2807"/>
                  </a:cubicBezTo>
                  <a:cubicBezTo>
                    <a:pt x="282172" y="3956"/>
                    <a:pt x="281334" y="4909"/>
                    <a:pt x="280203" y="514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EDF8A3D9-47EA-AD43-B87B-038858441F2F}"/>
                </a:ext>
              </a:extLst>
            </p:cNvPr>
            <p:cNvSpPr/>
            <p:nvPr/>
          </p:nvSpPr>
          <p:spPr>
            <a:xfrm>
              <a:off x="8673763" y="4716165"/>
              <a:ext cx="239085" cy="1065978"/>
            </a:xfrm>
            <a:custGeom>
              <a:avLst/>
              <a:gdLst>
                <a:gd name="connsiteX0" fmla="*/ 5000 w 239085"/>
                <a:gd name="connsiteY0" fmla="*/ 1884 h 1065978"/>
                <a:gd name="connsiteX1" fmla="*/ 239061 w 239085"/>
                <a:gd name="connsiteY1" fmla="*/ 1063033 h 1065978"/>
                <a:gd name="connsiteX2" fmla="*/ 236902 w 239085"/>
                <a:gd name="connsiteY2" fmla="*/ 1065954 h 1065978"/>
                <a:gd name="connsiteX3" fmla="*/ 234045 w 239085"/>
                <a:gd name="connsiteY3" fmla="*/ 1064113 h 1065978"/>
                <a:gd name="connsiteX4" fmla="*/ 47 w 239085"/>
                <a:gd name="connsiteY4" fmla="*/ 3027 h 1065978"/>
                <a:gd name="connsiteX5" fmla="*/ 2054 w 239085"/>
                <a:gd name="connsiteY5" fmla="*/ 49 h 1065978"/>
                <a:gd name="connsiteX6" fmla="*/ 2079 w 239085"/>
                <a:gd name="connsiteY6" fmla="*/ 43 h 1065978"/>
                <a:gd name="connsiteX7" fmla="*/ 5000 w 239085"/>
                <a:gd name="connsiteY7" fmla="*/ 1884 h 106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85" h="1065978">
                  <a:moveTo>
                    <a:pt x="5000" y="1884"/>
                  </a:moveTo>
                  <a:lnTo>
                    <a:pt x="239061" y="1063033"/>
                  </a:lnTo>
                  <a:cubicBezTo>
                    <a:pt x="239252" y="1064430"/>
                    <a:pt x="238293" y="1065725"/>
                    <a:pt x="236902" y="1065954"/>
                  </a:cubicBezTo>
                  <a:cubicBezTo>
                    <a:pt x="235626" y="1066132"/>
                    <a:pt x="234407" y="1065350"/>
                    <a:pt x="234045" y="1064113"/>
                  </a:cubicBezTo>
                  <a:lnTo>
                    <a:pt x="47" y="3027"/>
                  </a:lnTo>
                  <a:cubicBezTo>
                    <a:pt x="-220" y="1649"/>
                    <a:pt x="676" y="316"/>
                    <a:pt x="2054" y="49"/>
                  </a:cubicBezTo>
                  <a:cubicBezTo>
                    <a:pt x="2060" y="49"/>
                    <a:pt x="2073" y="43"/>
                    <a:pt x="2079" y="43"/>
                  </a:cubicBezTo>
                  <a:cubicBezTo>
                    <a:pt x="3387" y="-199"/>
                    <a:pt x="4657" y="601"/>
                    <a:pt x="5000" y="188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27816A69-07AE-C047-843B-834C2FF8980F}"/>
                </a:ext>
              </a:extLst>
            </p:cNvPr>
            <p:cNvSpPr/>
            <p:nvPr/>
          </p:nvSpPr>
          <p:spPr>
            <a:xfrm>
              <a:off x="8407346" y="2542076"/>
              <a:ext cx="597387" cy="341663"/>
            </a:xfrm>
            <a:custGeom>
              <a:avLst/>
              <a:gdLst>
                <a:gd name="connsiteX0" fmla="*/ 3829 w 597387"/>
                <a:gd name="connsiteY0" fmla="*/ 336 h 341663"/>
                <a:gd name="connsiteX1" fmla="*/ 596157 w 597387"/>
                <a:gd name="connsiteY1" fmla="*/ 336886 h 341663"/>
                <a:gd name="connsiteX2" fmla="*/ 597045 w 597387"/>
                <a:gd name="connsiteY2" fmla="*/ 340442 h 341663"/>
                <a:gd name="connsiteX3" fmla="*/ 593617 w 597387"/>
                <a:gd name="connsiteY3" fmla="*/ 341331 h 341663"/>
                <a:gd name="connsiteX4" fmla="*/ 1289 w 597387"/>
                <a:gd name="connsiteY4" fmla="*/ 4781 h 341663"/>
                <a:gd name="connsiteX5" fmla="*/ 336 w 597387"/>
                <a:gd name="connsiteY5" fmla="*/ 1289 h 341663"/>
                <a:gd name="connsiteX6" fmla="*/ 3829 w 597387"/>
                <a:gd name="connsiteY6" fmla="*/ 336 h 34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387" h="341663">
                  <a:moveTo>
                    <a:pt x="3829" y="336"/>
                  </a:moveTo>
                  <a:lnTo>
                    <a:pt x="596157" y="336886"/>
                  </a:lnTo>
                  <a:cubicBezTo>
                    <a:pt x="597350" y="337648"/>
                    <a:pt x="597738" y="339210"/>
                    <a:pt x="597045" y="340442"/>
                  </a:cubicBezTo>
                  <a:cubicBezTo>
                    <a:pt x="596334" y="341617"/>
                    <a:pt x="594810" y="342011"/>
                    <a:pt x="593617" y="341331"/>
                  </a:cubicBezTo>
                  <a:lnTo>
                    <a:pt x="1289" y="4781"/>
                  </a:lnTo>
                  <a:cubicBezTo>
                    <a:pt x="63" y="4083"/>
                    <a:pt x="-362" y="2514"/>
                    <a:pt x="336" y="1289"/>
                  </a:cubicBezTo>
                  <a:cubicBezTo>
                    <a:pt x="1035" y="63"/>
                    <a:pt x="2603" y="-363"/>
                    <a:pt x="3829" y="33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311521AB-1B60-B74D-B03E-5B2A9DEF0D2A}"/>
                </a:ext>
              </a:extLst>
            </p:cNvPr>
            <p:cNvSpPr/>
            <p:nvPr/>
          </p:nvSpPr>
          <p:spPr>
            <a:xfrm>
              <a:off x="9499805" y="5347644"/>
              <a:ext cx="736617" cy="243725"/>
            </a:xfrm>
            <a:custGeom>
              <a:avLst/>
              <a:gdLst>
                <a:gd name="connsiteX0" fmla="*/ 1728 w 736617"/>
                <a:gd name="connsiteY0" fmla="*/ 238704 h 243725"/>
                <a:gd name="connsiteX1" fmla="*/ 733248 w 736617"/>
                <a:gd name="connsiteY1" fmla="*/ 135 h 243725"/>
                <a:gd name="connsiteX2" fmla="*/ 736467 w 736617"/>
                <a:gd name="connsiteY2" fmla="*/ 1729 h 243725"/>
                <a:gd name="connsiteX3" fmla="*/ 736486 w 736617"/>
                <a:gd name="connsiteY3" fmla="*/ 1786 h 243725"/>
                <a:gd name="connsiteX4" fmla="*/ 734937 w 736617"/>
                <a:gd name="connsiteY4" fmla="*/ 4929 h 243725"/>
                <a:gd name="connsiteX5" fmla="*/ 734835 w 736617"/>
                <a:gd name="connsiteY5" fmla="*/ 4961 h 243725"/>
                <a:gd name="connsiteX6" fmla="*/ 3315 w 736617"/>
                <a:gd name="connsiteY6" fmla="*/ 243594 h 243725"/>
                <a:gd name="connsiteX7" fmla="*/ 172 w 736617"/>
                <a:gd name="connsiteY7" fmla="*/ 242044 h 243725"/>
                <a:gd name="connsiteX8" fmla="*/ 140 w 736617"/>
                <a:gd name="connsiteY8" fmla="*/ 241943 h 243725"/>
                <a:gd name="connsiteX9" fmla="*/ 1709 w 736617"/>
                <a:gd name="connsiteY9" fmla="*/ 238711 h 243725"/>
                <a:gd name="connsiteX10" fmla="*/ 1728 w 736617"/>
                <a:gd name="connsiteY10" fmla="*/ 238704 h 2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617" h="243725">
                  <a:moveTo>
                    <a:pt x="1728" y="238704"/>
                  </a:moveTo>
                  <a:lnTo>
                    <a:pt x="733248" y="135"/>
                  </a:lnTo>
                  <a:cubicBezTo>
                    <a:pt x="734575" y="-316"/>
                    <a:pt x="736016" y="401"/>
                    <a:pt x="736467" y="1729"/>
                  </a:cubicBezTo>
                  <a:cubicBezTo>
                    <a:pt x="736473" y="1748"/>
                    <a:pt x="736480" y="1767"/>
                    <a:pt x="736486" y="1786"/>
                  </a:cubicBezTo>
                  <a:cubicBezTo>
                    <a:pt x="736924" y="3081"/>
                    <a:pt x="736232" y="4484"/>
                    <a:pt x="734937" y="4929"/>
                  </a:cubicBezTo>
                  <a:cubicBezTo>
                    <a:pt x="734905" y="4942"/>
                    <a:pt x="734873" y="4948"/>
                    <a:pt x="734835" y="4961"/>
                  </a:cubicBezTo>
                  <a:lnTo>
                    <a:pt x="3315" y="243594"/>
                  </a:lnTo>
                  <a:cubicBezTo>
                    <a:pt x="2020" y="244032"/>
                    <a:pt x="616" y="243340"/>
                    <a:pt x="172" y="242044"/>
                  </a:cubicBezTo>
                  <a:cubicBezTo>
                    <a:pt x="159" y="242013"/>
                    <a:pt x="153" y="241981"/>
                    <a:pt x="140" y="241943"/>
                  </a:cubicBezTo>
                  <a:cubicBezTo>
                    <a:pt x="-317" y="240616"/>
                    <a:pt x="382" y="239168"/>
                    <a:pt x="1709" y="238711"/>
                  </a:cubicBezTo>
                  <a:cubicBezTo>
                    <a:pt x="1715" y="238711"/>
                    <a:pt x="1721" y="238704"/>
                    <a:pt x="1728" y="2387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F4DAFDDE-FF63-AF4C-A6CE-A62C4A02BC1C}"/>
                </a:ext>
              </a:extLst>
            </p:cNvPr>
            <p:cNvSpPr/>
            <p:nvPr/>
          </p:nvSpPr>
          <p:spPr>
            <a:xfrm>
              <a:off x="9190437" y="1470328"/>
              <a:ext cx="67260" cy="682363"/>
            </a:xfrm>
            <a:custGeom>
              <a:avLst/>
              <a:gdLst>
                <a:gd name="connsiteX0" fmla="*/ 10 w 67260"/>
                <a:gd name="connsiteY0" fmla="*/ 679591 h 682363"/>
                <a:gd name="connsiteX1" fmla="*/ 62176 w 67260"/>
                <a:gd name="connsiteY1" fmla="*/ 2237 h 682363"/>
                <a:gd name="connsiteX2" fmla="*/ 64970 w 67260"/>
                <a:gd name="connsiteY2" fmla="*/ 14 h 682363"/>
                <a:gd name="connsiteX3" fmla="*/ 67256 w 67260"/>
                <a:gd name="connsiteY3" fmla="*/ 2745 h 682363"/>
                <a:gd name="connsiteX4" fmla="*/ 5089 w 67260"/>
                <a:gd name="connsiteY4" fmla="*/ 680036 h 682363"/>
                <a:gd name="connsiteX5" fmla="*/ 2327 w 67260"/>
                <a:gd name="connsiteY5" fmla="*/ 682354 h 682363"/>
                <a:gd name="connsiteX6" fmla="*/ 10 w 67260"/>
                <a:gd name="connsiteY6" fmla="*/ 679591 h 68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60" h="682363">
                  <a:moveTo>
                    <a:pt x="10" y="679591"/>
                  </a:moveTo>
                  <a:lnTo>
                    <a:pt x="62176" y="2237"/>
                  </a:lnTo>
                  <a:cubicBezTo>
                    <a:pt x="62341" y="859"/>
                    <a:pt x="63586" y="-132"/>
                    <a:pt x="64970" y="14"/>
                  </a:cubicBezTo>
                  <a:cubicBezTo>
                    <a:pt x="66335" y="179"/>
                    <a:pt x="67332" y="1373"/>
                    <a:pt x="67256" y="2745"/>
                  </a:cubicBezTo>
                  <a:lnTo>
                    <a:pt x="5089" y="680036"/>
                  </a:lnTo>
                  <a:cubicBezTo>
                    <a:pt x="4969" y="681439"/>
                    <a:pt x="3731" y="682474"/>
                    <a:pt x="2327" y="682354"/>
                  </a:cubicBezTo>
                  <a:cubicBezTo>
                    <a:pt x="924" y="682233"/>
                    <a:pt x="-111" y="680995"/>
                    <a:pt x="10" y="6795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9A3BB59A-588F-B045-96A5-11C326D8985D}"/>
                </a:ext>
              </a:extLst>
            </p:cNvPr>
            <p:cNvSpPr/>
            <p:nvPr/>
          </p:nvSpPr>
          <p:spPr>
            <a:xfrm>
              <a:off x="9499863" y="4640058"/>
              <a:ext cx="674403" cy="951164"/>
            </a:xfrm>
            <a:custGeom>
              <a:avLst/>
              <a:gdLst>
                <a:gd name="connsiteX0" fmla="*/ 400 w 674403"/>
                <a:gd name="connsiteY0" fmla="*/ 947244 h 951164"/>
                <a:gd name="connsiteX1" fmla="*/ 669754 w 674403"/>
                <a:gd name="connsiteY1" fmla="*/ 1093 h 951164"/>
                <a:gd name="connsiteX2" fmla="*/ 673310 w 674403"/>
                <a:gd name="connsiteY2" fmla="*/ 458 h 951164"/>
                <a:gd name="connsiteX3" fmla="*/ 673945 w 674403"/>
                <a:gd name="connsiteY3" fmla="*/ 4014 h 951164"/>
                <a:gd name="connsiteX4" fmla="*/ 4528 w 674403"/>
                <a:gd name="connsiteY4" fmla="*/ 950228 h 951164"/>
                <a:gd name="connsiteX5" fmla="*/ 972 w 674403"/>
                <a:gd name="connsiteY5" fmla="*/ 950609 h 951164"/>
                <a:gd name="connsiteX6" fmla="*/ 400 w 674403"/>
                <a:gd name="connsiteY6" fmla="*/ 947244 h 95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3" h="951164">
                  <a:moveTo>
                    <a:pt x="400" y="947244"/>
                  </a:moveTo>
                  <a:lnTo>
                    <a:pt x="669754" y="1093"/>
                  </a:lnTo>
                  <a:cubicBezTo>
                    <a:pt x="670560" y="-62"/>
                    <a:pt x="672154" y="-348"/>
                    <a:pt x="673310" y="458"/>
                  </a:cubicBezTo>
                  <a:cubicBezTo>
                    <a:pt x="674466" y="1265"/>
                    <a:pt x="674751" y="2859"/>
                    <a:pt x="673945" y="4014"/>
                  </a:cubicBezTo>
                  <a:lnTo>
                    <a:pt x="4528" y="950228"/>
                  </a:lnTo>
                  <a:cubicBezTo>
                    <a:pt x="3645" y="951308"/>
                    <a:pt x="2064" y="951479"/>
                    <a:pt x="972" y="950609"/>
                  </a:cubicBezTo>
                  <a:cubicBezTo>
                    <a:pt x="-57" y="949803"/>
                    <a:pt x="-304" y="948342"/>
                    <a:pt x="400" y="9472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1C68C73C-2DC8-3D42-9380-3C8DE6BF896E}"/>
                </a:ext>
              </a:extLst>
            </p:cNvPr>
            <p:cNvSpPr/>
            <p:nvPr/>
          </p:nvSpPr>
          <p:spPr>
            <a:xfrm>
              <a:off x="6193472" y="548308"/>
              <a:ext cx="712441" cy="109619"/>
            </a:xfrm>
            <a:custGeom>
              <a:avLst/>
              <a:gdLst>
                <a:gd name="connsiteX0" fmla="*/ 710403 w 712441"/>
                <a:gd name="connsiteY0" fmla="*/ 5030 h 109619"/>
                <a:gd name="connsiteX1" fmla="*/ 2695 w 712441"/>
                <a:gd name="connsiteY1" fmla="*/ 109615 h 109619"/>
                <a:gd name="connsiteX2" fmla="*/ 5 w 712441"/>
                <a:gd name="connsiteY2" fmla="*/ 107233 h 109619"/>
                <a:gd name="connsiteX3" fmla="*/ 1997 w 712441"/>
                <a:gd name="connsiteY3" fmla="*/ 104598 h 109619"/>
                <a:gd name="connsiteX4" fmla="*/ 709641 w 712441"/>
                <a:gd name="connsiteY4" fmla="*/ 14 h 109619"/>
                <a:gd name="connsiteX5" fmla="*/ 712428 w 712441"/>
                <a:gd name="connsiteY5" fmla="*/ 2281 h 109619"/>
                <a:gd name="connsiteX6" fmla="*/ 710403 w 712441"/>
                <a:gd name="connsiteY6" fmla="*/ 5030 h 10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41" h="109619">
                  <a:moveTo>
                    <a:pt x="710403" y="5030"/>
                  </a:moveTo>
                  <a:lnTo>
                    <a:pt x="2695" y="109615"/>
                  </a:lnTo>
                  <a:cubicBezTo>
                    <a:pt x="1295" y="109703"/>
                    <a:pt x="91" y="108637"/>
                    <a:pt x="5" y="107233"/>
                  </a:cubicBezTo>
                  <a:cubicBezTo>
                    <a:pt x="-72" y="105982"/>
                    <a:pt x="774" y="104865"/>
                    <a:pt x="1997" y="104598"/>
                  </a:cubicBezTo>
                  <a:lnTo>
                    <a:pt x="709641" y="14"/>
                  </a:lnTo>
                  <a:cubicBezTo>
                    <a:pt x="711038" y="-130"/>
                    <a:pt x="712282" y="885"/>
                    <a:pt x="712428" y="2281"/>
                  </a:cubicBezTo>
                  <a:cubicBezTo>
                    <a:pt x="712562" y="3582"/>
                    <a:pt x="711686" y="4772"/>
                    <a:pt x="710403" y="503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8404FEAF-0529-F648-BFAA-3B9CD6AF9EFF}"/>
                </a:ext>
              </a:extLst>
            </p:cNvPr>
            <p:cNvSpPr/>
            <p:nvPr/>
          </p:nvSpPr>
          <p:spPr>
            <a:xfrm>
              <a:off x="9190443" y="1246048"/>
              <a:ext cx="37150" cy="906602"/>
            </a:xfrm>
            <a:custGeom>
              <a:avLst/>
              <a:gdLst>
                <a:gd name="connsiteX0" fmla="*/ 3 w 37150"/>
                <a:gd name="connsiteY0" fmla="*/ 903998 h 906602"/>
                <a:gd name="connsiteX1" fmla="*/ 32071 w 37150"/>
                <a:gd name="connsiteY1" fmla="*/ 2298 h 906602"/>
                <a:gd name="connsiteX2" fmla="*/ 34839 w 37150"/>
                <a:gd name="connsiteY2" fmla="*/ 12 h 906602"/>
                <a:gd name="connsiteX3" fmla="*/ 34865 w 37150"/>
                <a:gd name="connsiteY3" fmla="*/ 12 h 906602"/>
                <a:gd name="connsiteX4" fmla="*/ 37151 w 37150"/>
                <a:gd name="connsiteY4" fmla="*/ 2425 h 906602"/>
                <a:gd name="connsiteX5" fmla="*/ 5083 w 37150"/>
                <a:gd name="connsiteY5" fmla="*/ 904125 h 906602"/>
                <a:gd name="connsiteX6" fmla="*/ 2416 w 37150"/>
                <a:gd name="connsiteY6" fmla="*/ 906601 h 906602"/>
                <a:gd name="connsiteX7" fmla="*/ 3 w 37150"/>
                <a:gd name="connsiteY7" fmla="*/ 903941 h 906602"/>
                <a:gd name="connsiteX8" fmla="*/ 3 w 37150"/>
                <a:gd name="connsiteY8" fmla="*/ 903934 h 90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0" h="906602">
                  <a:moveTo>
                    <a:pt x="3" y="903998"/>
                  </a:moveTo>
                  <a:lnTo>
                    <a:pt x="32071" y="2298"/>
                  </a:lnTo>
                  <a:cubicBezTo>
                    <a:pt x="32204" y="901"/>
                    <a:pt x="33442" y="-122"/>
                    <a:pt x="34839" y="12"/>
                  </a:cubicBezTo>
                  <a:cubicBezTo>
                    <a:pt x="34846" y="12"/>
                    <a:pt x="34858" y="12"/>
                    <a:pt x="34865" y="12"/>
                  </a:cubicBezTo>
                  <a:cubicBezTo>
                    <a:pt x="36135" y="107"/>
                    <a:pt x="37119" y="1155"/>
                    <a:pt x="37151" y="2425"/>
                  </a:cubicBezTo>
                  <a:lnTo>
                    <a:pt x="5083" y="904125"/>
                  </a:lnTo>
                  <a:cubicBezTo>
                    <a:pt x="5013" y="905534"/>
                    <a:pt x="3832" y="906639"/>
                    <a:pt x="2416" y="906601"/>
                  </a:cubicBezTo>
                  <a:cubicBezTo>
                    <a:pt x="1013" y="906531"/>
                    <a:pt x="-67" y="905344"/>
                    <a:pt x="3" y="903941"/>
                  </a:cubicBezTo>
                  <a:cubicBezTo>
                    <a:pt x="3" y="903941"/>
                    <a:pt x="3" y="903934"/>
                    <a:pt x="3" y="90393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3361BBA6-2F3D-9944-B6FE-90A4979C9E1F}"/>
                </a:ext>
              </a:extLst>
            </p:cNvPr>
            <p:cNvSpPr/>
            <p:nvPr/>
          </p:nvSpPr>
          <p:spPr>
            <a:xfrm>
              <a:off x="7836944" y="0"/>
              <a:ext cx="96072" cy="253195"/>
            </a:xfrm>
            <a:custGeom>
              <a:avLst/>
              <a:gdLst>
                <a:gd name="connsiteX0" fmla="*/ 5397 w 96072"/>
                <a:gd name="connsiteY0" fmla="*/ 0 h 253195"/>
                <a:gd name="connsiteX1" fmla="*/ 95948 w 96072"/>
                <a:gd name="connsiteY1" fmla="*/ 249809 h 253195"/>
                <a:gd name="connsiteX2" fmla="*/ 94361 w 96072"/>
                <a:gd name="connsiteY2" fmla="*/ 253047 h 253195"/>
                <a:gd name="connsiteX3" fmla="*/ 91122 w 96072"/>
                <a:gd name="connsiteY3" fmla="*/ 251524 h 253195"/>
                <a:gd name="connsiteX4" fmla="*/ 0 w 96072"/>
                <a:gd name="connsiteY4" fmla="*/ 0 h 2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253195">
                  <a:moveTo>
                    <a:pt x="5397" y="0"/>
                  </a:moveTo>
                  <a:lnTo>
                    <a:pt x="95948" y="249809"/>
                  </a:lnTo>
                  <a:cubicBezTo>
                    <a:pt x="96374" y="251139"/>
                    <a:pt x="95675" y="252569"/>
                    <a:pt x="94361" y="253047"/>
                  </a:cubicBezTo>
                  <a:cubicBezTo>
                    <a:pt x="93046" y="253515"/>
                    <a:pt x="91599" y="252835"/>
                    <a:pt x="91122" y="251524"/>
                  </a:cubicBezTo>
                  <a:lnTo>
                    <a:pt x="0"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5F7145DB-1B84-2145-9E3B-20B970577059}"/>
                </a:ext>
              </a:extLst>
            </p:cNvPr>
            <p:cNvSpPr/>
            <p:nvPr/>
          </p:nvSpPr>
          <p:spPr>
            <a:xfrm>
              <a:off x="8326886" y="1335508"/>
              <a:ext cx="930798" cy="139874"/>
            </a:xfrm>
            <a:custGeom>
              <a:avLst/>
              <a:gdLst>
                <a:gd name="connsiteX0" fmla="*/ 2882 w 930798"/>
                <a:gd name="connsiteY0" fmla="*/ 24 h 139874"/>
                <a:gd name="connsiteX1" fmla="*/ 928585 w 930798"/>
                <a:gd name="connsiteY1" fmla="*/ 134771 h 139874"/>
                <a:gd name="connsiteX2" fmla="*/ 930775 w 930798"/>
                <a:gd name="connsiteY2" fmla="*/ 137660 h 139874"/>
                <a:gd name="connsiteX3" fmla="*/ 927886 w 930798"/>
                <a:gd name="connsiteY3" fmla="*/ 139851 h 139874"/>
                <a:gd name="connsiteX4" fmla="*/ 2183 w 930798"/>
                <a:gd name="connsiteY4" fmla="*/ 5104 h 139874"/>
                <a:gd name="connsiteX5" fmla="*/ 24 w 930798"/>
                <a:gd name="connsiteY5" fmla="*/ 2183 h 139874"/>
                <a:gd name="connsiteX6" fmla="*/ 2882 w 930798"/>
                <a:gd name="connsiteY6" fmla="*/ 24 h 13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798" h="139874">
                  <a:moveTo>
                    <a:pt x="2882" y="24"/>
                  </a:moveTo>
                  <a:lnTo>
                    <a:pt x="928585" y="134771"/>
                  </a:lnTo>
                  <a:cubicBezTo>
                    <a:pt x="929988" y="134962"/>
                    <a:pt x="930966" y="136257"/>
                    <a:pt x="930775" y="137660"/>
                  </a:cubicBezTo>
                  <a:cubicBezTo>
                    <a:pt x="930585" y="139064"/>
                    <a:pt x="929289" y="140041"/>
                    <a:pt x="927886" y="139851"/>
                  </a:cubicBezTo>
                  <a:lnTo>
                    <a:pt x="2183" y="5104"/>
                  </a:lnTo>
                  <a:cubicBezTo>
                    <a:pt x="792" y="4875"/>
                    <a:pt x="-167" y="3580"/>
                    <a:pt x="24" y="2183"/>
                  </a:cubicBezTo>
                  <a:cubicBezTo>
                    <a:pt x="221" y="799"/>
                    <a:pt x="1497" y="-167"/>
                    <a:pt x="2882" y="2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648478AC-D655-1C48-86B5-41DE02B7B09C}"/>
                </a:ext>
              </a:extLst>
            </p:cNvPr>
            <p:cNvSpPr/>
            <p:nvPr/>
          </p:nvSpPr>
          <p:spPr>
            <a:xfrm>
              <a:off x="6900927" y="548362"/>
              <a:ext cx="355011" cy="469212"/>
            </a:xfrm>
            <a:custGeom>
              <a:avLst/>
              <a:gdLst>
                <a:gd name="connsiteX0" fmla="*/ 350420 w 355011"/>
                <a:gd name="connsiteY0" fmla="*/ 468146 h 469212"/>
                <a:gd name="connsiteX1" fmla="*/ 535 w 355011"/>
                <a:gd name="connsiteY1" fmla="*/ 4088 h 469212"/>
                <a:gd name="connsiteX2" fmla="*/ 942 w 355011"/>
                <a:gd name="connsiteY2" fmla="*/ 609 h 469212"/>
                <a:gd name="connsiteX3" fmla="*/ 1043 w 355011"/>
                <a:gd name="connsiteY3" fmla="*/ 532 h 469212"/>
                <a:gd name="connsiteX4" fmla="*/ 4599 w 355011"/>
                <a:gd name="connsiteY4" fmla="*/ 976 h 469212"/>
                <a:gd name="connsiteX5" fmla="*/ 4599 w 355011"/>
                <a:gd name="connsiteY5" fmla="*/ 976 h 469212"/>
                <a:gd name="connsiteX6" fmla="*/ 354484 w 355011"/>
                <a:gd name="connsiteY6" fmla="*/ 465098 h 469212"/>
                <a:gd name="connsiteX7" fmla="*/ 354008 w 355011"/>
                <a:gd name="connsiteY7" fmla="*/ 468685 h 469212"/>
                <a:gd name="connsiteX8" fmla="*/ 350420 w 355011"/>
                <a:gd name="connsiteY8" fmla="*/ 468209 h 46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11" h="469212">
                  <a:moveTo>
                    <a:pt x="350420" y="468146"/>
                  </a:moveTo>
                  <a:lnTo>
                    <a:pt x="535" y="4088"/>
                  </a:lnTo>
                  <a:cubicBezTo>
                    <a:pt x="-316" y="3015"/>
                    <a:pt x="-132" y="1457"/>
                    <a:pt x="942" y="609"/>
                  </a:cubicBezTo>
                  <a:cubicBezTo>
                    <a:pt x="973" y="582"/>
                    <a:pt x="1005" y="556"/>
                    <a:pt x="1043" y="532"/>
                  </a:cubicBezTo>
                  <a:cubicBezTo>
                    <a:pt x="2148" y="-324"/>
                    <a:pt x="3736" y="-126"/>
                    <a:pt x="4599" y="976"/>
                  </a:cubicBezTo>
                  <a:lnTo>
                    <a:pt x="4599" y="976"/>
                  </a:lnTo>
                  <a:lnTo>
                    <a:pt x="354484" y="465098"/>
                  </a:lnTo>
                  <a:cubicBezTo>
                    <a:pt x="355342" y="466222"/>
                    <a:pt x="355132" y="467828"/>
                    <a:pt x="354008" y="468685"/>
                  </a:cubicBezTo>
                  <a:cubicBezTo>
                    <a:pt x="352884" y="469543"/>
                    <a:pt x="351278" y="469333"/>
                    <a:pt x="350420" y="46820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2771752A-9803-DA4F-ABAC-6C6D2A3C6ADC}"/>
                </a:ext>
              </a:extLst>
            </p:cNvPr>
            <p:cNvSpPr/>
            <p:nvPr/>
          </p:nvSpPr>
          <p:spPr>
            <a:xfrm>
              <a:off x="7053447" y="98635"/>
              <a:ext cx="202437" cy="918504"/>
            </a:xfrm>
            <a:custGeom>
              <a:avLst/>
              <a:gdLst>
                <a:gd name="connsiteX0" fmla="*/ 197456 w 202437"/>
                <a:gd name="connsiteY0" fmla="*/ 916857 h 918504"/>
                <a:gd name="connsiteX1" fmla="*/ 34 w 202437"/>
                <a:gd name="connsiteY1" fmla="*/ 2965 h 918504"/>
                <a:gd name="connsiteX2" fmla="*/ 2124 w 202437"/>
                <a:gd name="connsiteY2" fmla="*/ 44 h 918504"/>
                <a:gd name="connsiteX3" fmla="*/ 2130 w 202437"/>
                <a:gd name="connsiteY3" fmla="*/ 44 h 918504"/>
                <a:gd name="connsiteX4" fmla="*/ 5051 w 202437"/>
                <a:gd name="connsiteY4" fmla="*/ 1885 h 918504"/>
                <a:gd name="connsiteX5" fmla="*/ 202409 w 202437"/>
                <a:gd name="connsiteY5" fmla="*/ 915587 h 918504"/>
                <a:gd name="connsiteX6" fmla="*/ 200275 w 202437"/>
                <a:gd name="connsiteY6" fmla="*/ 918476 h 918504"/>
                <a:gd name="connsiteX7" fmla="*/ 197456 w 202437"/>
                <a:gd name="connsiteY7" fmla="*/ 916666 h 91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437" h="918504">
                  <a:moveTo>
                    <a:pt x="197456" y="916857"/>
                  </a:moveTo>
                  <a:lnTo>
                    <a:pt x="34" y="2965"/>
                  </a:lnTo>
                  <a:cubicBezTo>
                    <a:pt x="-194" y="1580"/>
                    <a:pt x="739" y="273"/>
                    <a:pt x="2124" y="44"/>
                  </a:cubicBezTo>
                  <a:cubicBezTo>
                    <a:pt x="2130" y="44"/>
                    <a:pt x="2130" y="44"/>
                    <a:pt x="2130" y="44"/>
                  </a:cubicBezTo>
                  <a:cubicBezTo>
                    <a:pt x="3438" y="-200"/>
                    <a:pt x="4708" y="602"/>
                    <a:pt x="5051" y="1885"/>
                  </a:cubicBezTo>
                  <a:lnTo>
                    <a:pt x="202409" y="915587"/>
                  </a:lnTo>
                  <a:cubicBezTo>
                    <a:pt x="202619" y="916971"/>
                    <a:pt x="201666" y="918266"/>
                    <a:pt x="200275" y="918476"/>
                  </a:cubicBezTo>
                  <a:cubicBezTo>
                    <a:pt x="199012" y="918666"/>
                    <a:pt x="197805" y="917892"/>
                    <a:pt x="197456" y="91666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614794E0-DFB2-5C48-A7CB-097564C8A5E3}"/>
                </a:ext>
              </a:extLst>
            </p:cNvPr>
            <p:cNvSpPr/>
            <p:nvPr/>
          </p:nvSpPr>
          <p:spPr>
            <a:xfrm>
              <a:off x="9448850" y="6236452"/>
              <a:ext cx="638541" cy="66629"/>
            </a:xfrm>
            <a:custGeom>
              <a:avLst/>
              <a:gdLst>
                <a:gd name="connsiteX0" fmla="*/ 635740 w 638541"/>
                <a:gd name="connsiteY0" fmla="*/ 66621 h 66629"/>
                <a:gd name="connsiteX1" fmla="*/ 2327 w 638541"/>
                <a:gd name="connsiteY1" fmla="*/ 5089 h 66629"/>
                <a:gd name="connsiteX2" fmla="*/ 10 w 638541"/>
                <a:gd name="connsiteY2" fmla="*/ 2327 h 66629"/>
                <a:gd name="connsiteX3" fmla="*/ 2772 w 638541"/>
                <a:gd name="connsiteY3" fmla="*/ 10 h 66629"/>
                <a:gd name="connsiteX4" fmla="*/ 2772 w 638541"/>
                <a:gd name="connsiteY4" fmla="*/ 10 h 66629"/>
                <a:gd name="connsiteX5" fmla="*/ 636184 w 638541"/>
                <a:gd name="connsiteY5" fmla="*/ 61541 h 66629"/>
                <a:gd name="connsiteX6" fmla="*/ 638534 w 638541"/>
                <a:gd name="connsiteY6" fmla="*/ 64335 h 66629"/>
                <a:gd name="connsiteX7" fmla="*/ 635740 w 638541"/>
                <a:gd name="connsiteY7" fmla="*/ 66621 h 6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541" h="66629">
                  <a:moveTo>
                    <a:pt x="635740" y="66621"/>
                  </a:moveTo>
                  <a:lnTo>
                    <a:pt x="2327" y="5089"/>
                  </a:lnTo>
                  <a:cubicBezTo>
                    <a:pt x="924" y="4969"/>
                    <a:pt x="-111" y="3731"/>
                    <a:pt x="10" y="2327"/>
                  </a:cubicBezTo>
                  <a:cubicBezTo>
                    <a:pt x="130" y="924"/>
                    <a:pt x="1368" y="-111"/>
                    <a:pt x="2772" y="10"/>
                  </a:cubicBezTo>
                  <a:lnTo>
                    <a:pt x="2772" y="10"/>
                  </a:lnTo>
                  <a:lnTo>
                    <a:pt x="636184" y="61541"/>
                  </a:lnTo>
                  <a:cubicBezTo>
                    <a:pt x="637600" y="61674"/>
                    <a:pt x="638642" y="62919"/>
                    <a:pt x="638534" y="64335"/>
                  </a:cubicBezTo>
                  <a:cubicBezTo>
                    <a:pt x="638369" y="65726"/>
                    <a:pt x="637137" y="66735"/>
                    <a:pt x="635740" y="6662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6AC907F9-431B-9847-99D7-926C09D7587C}"/>
                </a:ext>
              </a:extLst>
            </p:cNvPr>
            <p:cNvSpPr/>
            <p:nvPr/>
          </p:nvSpPr>
          <p:spPr>
            <a:xfrm>
              <a:off x="8651495" y="2303778"/>
              <a:ext cx="353240" cy="579853"/>
            </a:xfrm>
            <a:custGeom>
              <a:avLst/>
              <a:gdLst>
                <a:gd name="connsiteX0" fmla="*/ 4726 w 353240"/>
                <a:gd name="connsiteY0" fmla="*/ 1272 h 579853"/>
                <a:gd name="connsiteX1" fmla="*/ 352896 w 353240"/>
                <a:gd name="connsiteY1" fmla="*/ 576010 h 579853"/>
                <a:gd name="connsiteX2" fmla="*/ 351975 w 353240"/>
                <a:gd name="connsiteY2" fmla="*/ 579484 h 579853"/>
                <a:gd name="connsiteX3" fmla="*/ 351944 w 353240"/>
                <a:gd name="connsiteY3" fmla="*/ 579503 h 579853"/>
                <a:gd name="connsiteX4" fmla="*/ 348515 w 353240"/>
                <a:gd name="connsiteY4" fmla="*/ 578677 h 579853"/>
                <a:gd name="connsiteX5" fmla="*/ 344 w 353240"/>
                <a:gd name="connsiteY5" fmla="*/ 3812 h 579853"/>
                <a:gd name="connsiteX6" fmla="*/ 1265 w 353240"/>
                <a:gd name="connsiteY6" fmla="*/ 338 h 579853"/>
                <a:gd name="connsiteX7" fmla="*/ 1297 w 353240"/>
                <a:gd name="connsiteY7" fmla="*/ 319 h 579853"/>
                <a:gd name="connsiteX8" fmla="*/ 4726 w 353240"/>
                <a:gd name="connsiteY8" fmla="*/ 1272 h 57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240" h="579853">
                  <a:moveTo>
                    <a:pt x="4726" y="1272"/>
                  </a:moveTo>
                  <a:lnTo>
                    <a:pt x="352896" y="576010"/>
                  </a:lnTo>
                  <a:cubicBezTo>
                    <a:pt x="353601" y="577223"/>
                    <a:pt x="353188" y="578779"/>
                    <a:pt x="351975" y="579484"/>
                  </a:cubicBezTo>
                  <a:cubicBezTo>
                    <a:pt x="351969" y="579490"/>
                    <a:pt x="351956" y="579496"/>
                    <a:pt x="351944" y="579503"/>
                  </a:cubicBezTo>
                  <a:cubicBezTo>
                    <a:pt x="350762" y="580195"/>
                    <a:pt x="349251" y="579833"/>
                    <a:pt x="348515" y="578677"/>
                  </a:cubicBezTo>
                  <a:lnTo>
                    <a:pt x="344" y="3812"/>
                  </a:lnTo>
                  <a:cubicBezTo>
                    <a:pt x="-361" y="2599"/>
                    <a:pt x="52" y="1043"/>
                    <a:pt x="1265" y="338"/>
                  </a:cubicBezTo>
                  <a:cubicBezTo>
                    <a:pt x="1271" y="332"/>
                    <a:pt x="1284" y="326"/>
                    <a:pt x="1297" y="319"/>
                  </a:cubicBezTo>
                  <a:cubicBezTo>
                    <a:pt x="2509" y="-354"/>
                    <a:pt x="4033" y="72"/>
                    <a:pt x="4726" y="127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A4EEE725-3B0B-D54E-B462-D9FA01724C8D}"/>
                </a:ext>
              </a:extLst>
            </p:cNvPr>
            <p:cNvSpPr/>
            <p:nvPr/>
          </p:nvSpPr>
          <p:spPr>
            <a:xfrm>
              <a:off x="6094848" y="159845"/>
              <a:ext cx="103515" cy="498124"/>
            </a:xfrm>
            <a:custGeom>
              <a:avLst/>
              <a:gdLst>
                <a:gd name="connsiteX0" fmla="*/ 5054 w 103515"/>
                <a:gd name="connsiteY0" fmla="*/ 2079 h 498124"/>
                <a:gd name="connsiteX1" fmla="*/ 103479 w 103515"/>
                <a:gd name="connsiteY1" fmla="*/ 495094 h 498124"/>
                <a:gd name="connsiteX2" fmla="*/ 101447 w 103515"/>
                <a:gd name="connsiteY2" fmla="*/ 498078 h 498124"/>
                <a:gd name="connsiteX3" fmla="*/ 98467 w 103515"/>
                <a:gd name="connsiteY3" fmla="*/ 496071 h 498124"/>
                <a:gd name="connsiteX4" fmla="*/ 98462 w 103515"/>
                <a:gd name="connsiteY4" fmla="*/ 496046 h 498124"/>
                <a:gd name="connsiteX5" fmla="*/ 37 w 103515"/>
                <a:gd name="connsiteY5" fmla="*/ 3032 h 498124"/>
                <a:gd name="connsiteX6" fmla="*/ 2069 w 103515"/>
                <a:gd name="connsiteY6" fmla="*/ 47 h 498124"/>
                <a:gd name="connsiteX7" fmla="*/ 5049 w 103515"/>
                <a:gd name="connsiteY7" fmla="*/ 2053 h 498124"/>
                <a:gd name="connsiteX8" fmla="*/ 5054 w 103515"/>
                <a:gd name="connsiteY8" fmla="*/ 2079 h 4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15" h="498124">
                  <a:moveTo>
                    <a:pt x="5054" y="2079"/>
                  </a:moveTo>
                  <a:lnTo>
                    <a:pt x="103479" y="495094"/>
                  </a:lnTo>
                  <a:cubicBezTo>
                    <a:pt x="103713" y="496471"/>
                    <a:pt x="102816" y="497792"/>
                    <a:pt x="101447" y="498078"/>
                  </a:cubicBezTo>
                  <a:cubicBezTo>
                    <a:pt x="100070" y="498345"/>
                    <a:pt x="98736" y="497449"/>
                    <a:pt x="98467" y="496071"/>
                  </a:cubicBezTo>
                  <a:cubicBezTo>
                    <a:pt x="98465" y="496065"/>
                    <a:pt x="98464" y="496052"/>
                    <a:pt x="98462" y="496046"/>
                  </a:cubicBezTo>
                  <a:lnTo>
                    <a:pt x="37" y="3032"/>
                  </a:lnTo>
                  <a:cubicBezTo>
                    <a:pt x="-197" y="1653"/>
                    <a:pt x="700" y="335"/>
                    <a:pt x="2069" y="47"/>
                  </a:cubicBezTo>
                  <a:cubicBezTo>
                    <a:pt x="3446" y="-221"/>
                    <a:pt x="4780" y="677"/>
                    <a:pt x="5049" y="2053"/>
                  </a:cubicBezTo>
                  <a:cubicBezTo>
                    <a:pt x="5050" y="2062"/>
                    <a:pt x="5052" y="2071"/>
                    <a:pt x="5054" y="207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09F1BA62-87DD-3349-B15F-280F6117F03E}"/>
                </a:ext>
              </a:extLst>
            </p:cNvPr>
            <p:cNvSpPr/>
            <p:nvPr/>
          </p:nvSpPr>
          <p:spPr>
            <a:xfrm>
              <a:off x="8327163" y="1245930"/>
              <a:ext cx="900117" cy="94681"/>
            </a:xfrm>
            <a:custGeom>
              <a:avLst/>
              <a:gdLst>
                <a:gd name="connsiteX0" fmla="*/ 2033 w 900117"/>
                <a:gd name="connsiteY0" fmla="*/ 89538 h 94681"/>
                <a:gd name="connsiteX1" fmla="*/ 897383 w 900117"/>
                <a:gd name="connsiteY1" fmla="*/ 3 h 94681"/>
                <a:gd name="connsiteX2" fmla="*/ 900113 w 900117"/>
                <a:gd name="connsiteY2" fmla="*/ 2416 h 94681"/>
                <a:gd name="connsiteX3" fmla="*/ 897891 w 900117"/>
                <a:gd name="connsiteY3" fmla="*/ 5083 h 94681"/>
                <a:gd name="connsiteX4" fmla="*/ 2541 w 900117"/>
                <a:gd name="connsiteY4" fmla="*/ 94682 h 94681"/>
                <a:gd name="connsiteX5" fmla="*/ 1 w 900117"/>
                <a:gd name="connsiteY5" fmla="*/ 92021 h 94681"/>
                <a:gd name="connsiteX6" fmla="*/ 2033 w 900117"/>
                <a:gd name="connsiteY6" fmla="*/ 89538 h 9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117" h="94681">
                  <a:moveTo>
                    <a:pt x="2033" y="89538"/>
                  </a:moveTo>
                  <a:lnTo>
                    <a:pt x="897383" y="3"/>
                  </a:lnTo>
                  <a:cubicBezTo>
                    <a:pt x="898799" y="-67"/>
                    <a:pt x="900012" y="1000"/>
                    <a:pt x="900113" y="2416"/>
                  </a:cubicBezTo>
                  <a:cubicBezTo>
                    <a:pt x="900190" y="3750"/>
                    <a:pt x="899218" y="4918"/>
                    <a:pt x="897891" y="5083"/>
                  </a:cubicBezTo>
                  <a:lnTo>
                    <a:pt x="2541" y="94682"/>
                  </a:lnTo>
                  <a:cubicBezTo>
                    <a:pt x="1106" y="94650"/>
                    <a:pt x="-37" y="93456"/>
                    <a:pt x="1" y="92021"/>
                  </a:cubicBezTo>
                  <a:cubicBezTo>
                    <a:pt x="26" y="90821"/>
                    <a:pt x="865" y="89799"/>
                    <a:pt x="2033" y="895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FA10B0FD-3E27-2F43-B31A-D21AFD92BFC5}"/>
                </a:ext>
              </a:extLst>
            </p:cNvPr>
            <p:cNvSpPr/>
            <p:nvPr/>
          </p:nvSpPr>
          <p:spPr>
            <a:xfrm>
              <a:off x="8999771" y="2596625"/>
              <a:ext cx="1119379" cy="286895"/>
            </a:xfrm>
            <a:custGeom>
              <a:avLst/>
              <a:gdLst>
                <a:gd name="connsiteX0" fmla="*/ 1117458 w 1119379"/>
                <a:gd name="connsiteY0" fmla="*/ 5033 h 286895"/>
                <a:gd name="connsiteX1" fmla="*/ 3033 w 1119379"/>
                <a:gd name="connsiteY1" fmla="*/ 286846 h 286895"/>
                <a:gd name="connsiteX2" fmla="*/ 49 w 1119379"/>
                <a:gd name="connsiteY2" fmla="*/ 284878 h 286895"/>
                <a:gd name="connsiteX3" fmla="*/ 1827 w 1119379"/>
                <a:gd name="connsiteY3" fmla="*/ 281893 h 286895"/>
                <a:gd name="connsiteX4" fmla="*/ 1116188 w 1119379"/>
                <a:gd name="connsiteY4" fmla="*/ 80 h 286895"/>
                <a:gd name="connsiteX5" fmla="*/ 1119300 w 1119379"/>
                <a:gd name="connsiteY5" fmla="*/ 1922 h 286895"/>
                <a:gd name="connsiteX6" fmla="*/ 1117458 w 1119379"/>
                <a:gd name="connsiteY6" fmla="*/ 5033 h 28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379" h="286895">
                  <a:moveTo>
                    <a:pt x="1117458" y="5033"/>
                  </a:moveTo>
                  <a:lnTo>
                    <a:pt x="3033" y="286846"/>
                  </a:lnTo>
                  <a:cubicBezTo>
                    <a:pt x="1668" y="287119"/>
                    <a:pt x="334" y="286243"/>
                    <a:pt x="49" y="284878"/>
                  </a:cubicBezTo>
                  <a:cubicBezTo>
                    <a:pt x="-205" y="283576"/>
                    <a:pt x="557" y="282287"/>
                    <a:pt x="1827" y="281893"/>
                  </a:cubicBezTo>
                  <a:lnTo>
                    <a:pt x="1116188" y="80"/>
                  </a:lnTo>
                  <a:cubicBezTo>
                    <a:pt x="1117553" y="-269"/>
                    <a:pt x="1118951" y="556"/>
                    <a:pt x="1119300" y="1922"/>
                  </a:cubicBezTo>
                  <a:cubicBezTo>
                    <a:pt x="1119649" y="3287"/>
                    <a:pt x="1118823" y="4684"/>
                    <a:pt x="1117458" y="503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393C8BF8-A78F-9142-BB69-7FB1A02869ED}"/>
                </a:ext>
              </a:extLst>
            </p:cNvPr>
            <p:cNvSpPr/>
            <p:nvPr/>
          </p:nvSpPr>
          <p:spPr>
            <a:xfrm>
              <a:off x="9252581" y="1470768"/>
              <a:ext cx="220925" cy="665171"/>
            </a:xfrm>
            <a:custGeom>
              <a:avLst/>
              <a:gdLst>
                <a:gd name="connsiteX0" fmla="*/ 215931 w 220925"/>
                <a:gd name="connsiteY0" fmla="*/ 663403 h 665171"/>
                <a:gd name="connsiteX1" fmla="*/ 32 w 220925"/>
                <a:gd name="connsiteY1" fmla="*/ 3002 h 665171"/>
                <a:gd name="connsiteX2" fmla="*/ 2203 w 220925"/>
                <a:gd name="connsiteY2" fmla="*/ 31 h 665171"/>
                <a:gd name="connsiteX3" fmla="*/ 4921 w 220925"/>
                <a:gd name="connsiteY3" fmla="*/ 1415 h 665171"/>
                <a:gd name="connsiteX4" fmla="*/ 220821 w 220925"/>
                <a:gd name="connsiteY4" fmla="*/ 661815 h 665171"/>
                <a:gd name="connsiteX5" fmla="*/ 219170 w 220925"/>
                <a:gd name="connsiteY5" fmla="*/ 665054 h 665171"/>
                <a:gd name="connsiteX6" fmla="*/ 215931 w 220925"/>
                <a:gd name="connsiteY6" fmla="*/ 663403 h 6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5" h="665171">
                  <a:moveTo>
                    <a:pt x="215931" y="663403"/>
                  </a:moveTo>
                  <a:lnTo>
                    <a:pt x="32" y="3002"/>
                  </a:lnTo>
                  <a:cubicBezTo>
                    <a:pt x="-191" y="1580"/>
                    <a:pt x="781" y="253"/>
                    <a:pt x="2203" y="31"/>
                  </a:cubicBezTo>
                  <a:cubicBezTo>
                    <a:pt x="3315" y="-141"/>
                    <a:pt x="4407" y="418"/>
                    <a:pt x="4921" y="1415"/>
                  </a:cubicBezTo>
                  <a:lnTo>
                    <a:pt x="220821" y="661815"/>
                  </a:lnTo>
                  <a:cubicBezTo>
                    <a:pt x="221208" y="663161"/>
                    <a:pt x="220485" y="664577"/>
                    <a:pt x="219170" y="665054"/>
                  </a:cubicBezTo>
                  <a:cubicBezTo>
                    <a:pt x="217824" y="665473"/>
                    <a:pt x="216383" y="664742"/>
                    <a:pt x="215931" y="66340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C32F1139-7F46-1748-A3D4-B0653821FBB8}"/>
                </a:ext>
              </a:extLst>
            </p:cNvPr>
            <p:cNvSpPr/>
            <p:nvPr/>
          </p:nvSpPr>
          <p:spPr>
            <a:xfrm>
              <a:off x="9190401" y="1595956"/>
              <a:ext cx="222092" cy="556738"/>
            </a:xfrm>
            <a:custGeom>
              <a:avLst/>
              <a:gdLst>
                <a:gd name="connsiteX0" fmla="*/ 221978 w 222092"/>
                <a:gd name="connsiteY0" fmla="*/ 3291 h 556738"/>
                <a:gd name="connsiteX1" fmla="*/ 4935 w 222092"/>
                <a:gd name="connsiteY1" fmla="*/ 555106 h 556738"/>
                <a:gd name="connsiteX2" fmla="*/ 1633 w 222092"/>
                <a:gd name="connsiteY2" fmla="*/ 556567 h 556738"/>
                <a:gd name="connsiteX3" fmla="*/ 172 w 222092"/>
                <a:gd name="connsiteY3" fmla="*/ 553265 h 556738"/>
                <a:gd name="connsiteX4" fmla="*/ 217215 w 222092"/>
                <a:gd name="connsiteY4" fmla="*/ 1450 h 556738"/>
                <a:gd name="connsiteX5" fmla="*/ 220644 w 222092"/>
                <a:gd name="connsiteY5" fmla="*/ 243 h 556738"/>
                <a:gd name="connsiteX6" fmla="*/ 221978 w 222092"/>
                <a:gd name="connsiteY6" fmla="*/ 3291 h 5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92" h="556738">
                  <a:moveTo>
                    <a:pt x="221978" y="3291"/>
                  </a:moveTo>
                  <a:lnTo>
                    <a:pt x="4935" y="555106"/>
                  </a:lnTo>
                  <a:cubicBezTo>
                    <a:pt x="4427" y="556421"/>
                    <a:pt x="2947" y="557075"/>
                    <a:pt x="1633" y="556567"/>
                  </a:cubicBezTo>
                  <a:cubicBezTo>
                    <a:pt x="318" y="556059"/>
                    <a:pt x="-336" y="554579"/>
                    <a:pt x="172" y="553265"/>
                  </a:cubicBezTo>
                  <a:lnTo>
                    <a:pt x="217215" y="1450"/>
                  </a:lnTo>
                  <a:cubicBezTo>
                    <a:pt x="217844" y="186"/>
                    <a:pt x="219362" y="-354"/>
                    <a:pt x="220644" y="243"/>
                  </a:cubicBezTo>
                  <a:cubicBezTo>
                    <a:pt x="221787" y="789"/>
                    <a:pt x="222352" y="2085"/>
                    <a:pt x="221978" y="32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9C01CE09-B9AE-3F4E-8C8D-4AF3A00F2F72}"/>
                </a:ext>
              </a:extLst>
            </p:cNvPr>
            <p:cNvSpPr/>
            <p:nvPr/>
          </p:nvSpPr>
          <p:spPr>
            <a:xfrm>
              <a:off x="9484767" y="4365611"/>
              <a:ext cx="290834" cy="508638"/>
            </a:xfrm>
            <a:custGeom>
              <a:avLst/>
              <a:gdLst>
                <a:gd name="connsiteX0" fmla="*/ 319 w 290834"/>
                <a:gd name="connsiteY0" fmla="*/ 504838 h 508638"/>
                <a:gd name="connsiteX1" fmla="*/ 286069 w 290834"/>
                <a:gd name="connsiteY1" fmla="*/ 1347 h 508638"/>
                <a:gd name="connsiteX2" fmla="*/ 289504 w 290834"/>
                <a:gd name="connsiteY2" fmla="*/ 299 h 508638"/>
                <a:gd name="connsiteX3" fmla="*/ 289562 w 290834"/>
                <a:gd name="connsiteY3" fmla="*/ 331 h 508638"/>
                <a:gd name="connsiteX4" fmla="*/ 290514 w 290834"/>
                <a:gd name="connsiteY4" fmla="*/ 3823 h 508638"/>
                <a:gd name="connsiteX5" fmla="*/ 4764 w 290834"/>
                <a:gd name="connsiteY5" fmla="*/ 507315 h 508638"/>
                <a:gd name="connsiteX6" fmla="*/ 1418 w 290834"/>
                <a:gd name="connsiteY6" fmla="*/ 508350 h 508638"/>
                <a:gd name="connsiteX7" fmla="*/ 1272 w 290834"/>
                <a:gd name="connsiteY7" fmla="*/ 508267 h 508638"/>
                <a:gd name="connsiteX8" fmla="*/ 319 w 290834"/>
                <a:gd name="connsiteY8" fmla="*/ 504838 h 5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834" h="508638">
                  <a:moveTo>
                    <a:pt x="319" y="504838"/>
                  </a:moveTo>
                  <a:lnTo>
                    <a:pt x="286069" y="1347"/>
                  </a:lnTo>
                  <a:cubicBezTo>
                    <a:pt x="286729" y="109"/>
                    <a:pt x="288266" y="-361"/>
                    <a:pt x="289504" y="299"/>
                  </a:cubicBezTo>
                  <a:cubicBezTo>
                    <a:pt x="289523" y="312"/>
                    <a:pt x="289543" y="318"/>
                    <a:pt x="289562" y="331"/>
                  </a:cubicBezTo>
                  <a:cubicBezTo>
                    <a:pt x="290768" y="1049"/>
                    <a:pt x="291187" y="2592"/>
                    <a:pt x="290514" y="3823"/>
                  </a:cubicBezTo>
                  <a:lnTo>
                    <a:pt x="4764" y="507315"/>
                  </a:lnTo>
                  <a:cubicBezTo>
                    <a:pt x="4129" y="508528"/>
                    <a:pt x="2630" y="508991"/>
                    <a:pt x="1418" y="508350"/>
                  </a:cubicBezTo>
                  <a:cubicBezTo>
                    <a:pt x="1367" y="508325"/>
                    <a:pt x="1322" y="508299"/>
                    <a:pt x="1272" y="508267"/>
                  </a:cubicBezTo>
                  <a:cubicBezTo>
                    <a:pt x="72" y="507575"/>
                    <a:pt x="-354" y="506051"/>
                    <a:pt x="319" y="5048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7E191E27-7C55-D94C-9DF3-6F4E413D1C42}"/>
                </a:ext>
              </a:extLst>
            </p:cNvPr>
            <p:cNvSpPr/>
            <p:nvPr/>
          </p:nvSpPr>
          <p:spPr>
            <a:xfrm>
              <a:off x="10787807" y="2308946"/>
              <a:ext cx="797169" cy="979034"/>
            </a:xfrm>
            <a:custGeom>
              <a:avLst/>
              <a:gdLst>
                <a:gd name="connsiteX0" fmla="*/ 796589 w 797169"/>
                <a:gd name="connsiteY0" fmla="*/ 4168 h 979034"/>
                <a:gd name="connsiteX1" fmla="*/ 4554 w 797169"/>
                <a:gd name="connsiteY1" fmla="*/ 978068 h 979034"/>
                <a:gd name="connsiteX2" fmla="*/ 966 w 797169"/>
                <a:gd name="connsiteY2" fmla="*/ 978481 h 979034"/>
                <a:gd name="connsiteX3" fmla="*/ 553 w 797169"/>
                <a:gd name="connsiteY3" fmla="*/ 974893 h 979034"/>
                <a:gd name="connsiteX4" fmla="*/ 792652 w 797169"/>
                <a:gd name="connsiteY4" fmla="*/ 930 h 979034"/>
                <a:gd name="connsiteX5" fmla="*/ 796240 w 797169"/>
                <a:gd name="connsiteY5" fmla="*/ 580 h 979034"/>
                <a:gd name="connsiteX6" fmla="*/ 796589 w 797169"/>
                <a:gd name="connsiteY6" fmla="*/ 4168 h 9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169" h="979034">
                  <a:moveTo>
                    <a:pt x="796589" y="4168"/>
                  </a:moveTo>
                  <a:lnTo>
                    <a:pt x="4554" y="978068"/>
                  </a:lnTo>
                  <a:cubicBezTo>
                    <a:pt x="3678" y="979173"/>
                    <a:pt x="2071" y="979357"/>
                    <a:pt x="966" y="978481"/>
                  </a:cubicBezTo>
                  <a:cubicBezTo>
                    <a:pt x="-139" y="977604"/>
                    <a:pt x="-323" y="975998"/>
                    <a:pt x="553" y="974893"/>
                  </a:cubicBezTo>
                  <a:lnTo>
                    <a:pt x="792652" y="930"/>
                  </a:lnTo>
                  <a:cubicBezTo>
                    <a:pt x="793548" y="-156"/>
                    <a:pt x="795154" y="-315"/>
                    <a:pt x="796240" y="580"/>
                  </a:cubicBezTo>
                  <a:cubicBezTo>
                    <a:pt x="797326" y="1476"/>
                    <a:pt x="797485" y="3082"/>
                    <a:pt x="796589" y="416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598C72DB-DCCD-BC49-B0C5-1C16360A450F}"/>
                </a:ext>
              </a:extLst>
            </p:cNvPr>
            <p:cNvSpPr/>
            <p:nvPr/>
          </p:nvSpPr>
          <p:spPr>
            <a:xfrm>
              <a:off x="8407375" y="2542042"/>
              <a:ext cx="635618" cy="688058"/>
            </a:xfrm>
            <a:custGeom>
              <a:avLst/>
              <a:gdLst>
                <a:gd name="connsiteX0" fmla="*/ 4435 w 635618"/>
                <a:gd name="connsiteY0" fmla="*/ 879 h 688058"/>
                <a:gd name="connsiteX1" fmla="*/ 634863 w 635618"/>
                <a:gd name="connsiteY1" fmla="*/ 683758 h 688058"/>
                <a:gd name="connsiteX2" fmla="*/ 634888 w 635618"/>
                <a:gd name="connsiteY2" fmla="*/ 687352 h 688058"/>
                <a:gd name="connsiteX3" fmla="*/ 634863 w 635618"/>
                <a:gd name="connsiteY3" fmla="*/ 687377 h 688058"/>
                <a:gd name="connsiteX4" fmla="*/ 631307 w 635618"/>
                <a:gd name="connsiteY4" fmla="*/ 687377 h 688058"/>
                <a:gd name="connsiteX5" fmla="*/ 688 w 635618"/>
                <a:gd name="connsiteY5" fmla="*/ 4308 h 688058"/>
                <a:gd name="connsiteX6" fmla="*/ 815 w 635618"/>
                <a:gd name="connsiteY6" fmla="*/ 688 h 688058"/>
                <a:gd name="connsiteX7" fmla="*/ 4435 w 635618"/>
                <a:gd name="connsiteY7" fmla="*/ 815 h 6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18" h="688058">
                  <a:moveTo>
                    <a:pt x="4435" y="879"/>
                  </a:moveTo>
                  <a:lnTo>
                    <a:pt x="634863" y="683758"/>
                  </a:lnTo>
                  <a:cubicBezTo>
                    <a:pt x="635860" y="684742"/>
                    <a:pt x="635872" y="686348"/>
                    <a:pt x="634888" y="687352"/>
                  </a:cubicBezTo>
                  <a:cubicBezTo>
                    <a:pt x="634882" y="687358"/>
                    <a:pt x="634869" y="687371"/>
                    <a:pt x="634863" y="687377"/>
                  </a:cubicBezTo>
                  <a:cubicBezTo>
                    <a:pt x="633853" y="688285"/>
                    <a:pt x="632316" y="688285"/>
                    <a:pt x="631307" y="687377"/>
                  </a:cubicBezTo>
                  <a:lnTo>
                    <a:pt x="688" y="4308"/>
                  </a:lnTo>
                  <a:cubicBezTo>
                    <a:pt x="-277" y="3273"/>
                    <a:pt x="-220" y="1653"/>
                    <a:pt x="815" y="688"/>
                  </a:cubicBezTo>
                  <a:cubicBezTo>
                    <a:pt x="1850" y="-277"/>
                    <a:pt x="3469" y="-220"/>
                    <a:pt x="4435" y="8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E71F04B1-A4A7-ED49-860C-329D3B839DCC}"/>
                </a:ext>
              </a:extLst>
            </p:cNvPr>
            <p:cNvSpPr/>
            <p:nvPr/>
          </p:nvSpPr>
          <p:spPr>
            <a:xfrm>
              <a:off x="9222853" y="1245921"/>
              <a:ext cx="250916" cy="889829"/>
            </a:xfrm>
            <a:custGeom>
              <a:avLst/>
              <a:gdLst>
                <a:gd name="connsiteX0" fmla="*/ 245660 w 250916"/>
                <a:gd name="connsiteY0" fmla="*/ 888123 h 889829"/>
                <a:gd name="connsiteX1" fmla="*/ 106 w 250916"/>
                <a:gd name="connsiteY1" fmla="*/ 3251 h 889829"/>
                <a:gd name="connsiteX2" fmla="*/ 1820 w 250916"/>
                <a:gd name="connsiteY2" fmla="*/ 95 h 889829"/>
                <a:gd name="connsiteX3" fmla="*/ 1884 w 250916"/>
                <a:gd name="connsiteY3" fmla="*/ 76 h 889829"/>
                <a:gd name="connsiteX4" fmla="*/ 4995 w 250916"/>
                <a:gd name="connsiteY4" fmla="*/ 1854 h 889829"/>
                <a:gd name="connsiteX5" fmla="*/ 250867 w 250916"/>
                <a:gd name="connsiteY5" fmla="*/ 886789 h 889829"/>
                <a:gd name="connsiteX6" fmla="*/ 248874 w 250916"/>
                <a:gd name="connsiteY6" fmla="*/ 889780 h 889829"/>
                <a:gd name="connsiteX7" fmla="*/ 245978 w 250916"/>
                <a:gd name="connsiteY7" fmla="*/ 888123 h 88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916" h="889829">
                  <a:moveTo>
                    <a:pt x="245660" y="888123"/>
                  </a:moveTo>
                  <a:lnTo>
                    <a:pt x="106" y="3251"/>
                  </a:lnTo>
                  <a:cubicBezTo>
                    <a:pt x="-294" y="1904"/>
                    <a:pt x="474" y="495"/>
                    <a:pt x="1820" y="95"/>
                  </a:cubicBezTo>
                  <a:cubicBezTo>
                    <a:pt x="1839" y="88"/>
                    <a:pt x="1865" y="82"/>
                    <a:pt x="1884" y="76"/>
                  </a:cubicBezTo>
                  <a:cubicBezTo>
                    <a:pt x="3230" y="-255"/>
                    <a:pt x="4595" y="526"/>
                    <a:pt x="4995" y="1854"/>
                  </a:cubicBezTo>
                  <a:lnTo>
                    <a:pt x="250867" y="886789"/>
                  </a:lnTo>
                  <a:cubicBezTo>
                    <a:pt x="251141" y="888168"/>
                    <a:pt x="250251" y="889501"/>
                    <a:pt x="248874" y="889780"/>
                  </a:cubicBezTo>
                  <a:cubicBezTo>
                    <a:pt x="247629" y="890028"/>
                    <a:pt x="246397" y="889323"/>
                    <a:pt x="245978" y="88812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D878EF28-0D93-0040-925F-89565C4E2FA3}"/>
                </a:ext>
              </a:extLst>
            </p:cNvPr>
            <p:cNvSpPr/>
            <p:nvPr/>
          </p:nvSpPr>
          <p:spPr>
            <a:xfrm>
              <a:off x="8204778" y="5777490"/>
              <a:ext cx="707927" cy="345133"/>
            </a:xfrm>
            <a:custGeom>
              <a:avLst/>
              <a:gdLst>
                <a:gd name="connsiteX0" fmla="*/ 1418 w 707927"/>
                <a:gd name="connsiteY0" fmla="*/ 340290 h 345133"/>
                <a:gd name="connsiteX1" fmla="*/ 704427 w 707927"/>
                <a:gd name="connsiteY1" fmla="*/ 184 h 345133"/>
                <a:gd name="connsiteX2" fmla="*/ 707729 w 707927"/>
                <a:gd name="connsiteY2" fmla="*/ 1581 h 345133"/>
                <a:gd name="connsiteX3" fmla="*/ 706649 w 707927"/>
                <a:gd name="connsiteY3" fmla="*/ 4819 h 345133"/>
                <a:gd name="connsiteX4" fmla="*/ 3641 w 707927"/>
                <a:gd name="connsiteY4" fmla="*/ 344862 h 345133"/>
                <a:gd name="connsiteX5" fmla="*/ 307 w 707927"/>
                <a:gd name="connsiteY5" fmla="*/ 343782 h 345133"/>
                <a:gd name="connsiteX6" fmla="*/ 275 w 707927"/>
                <a:gd name="connsiteY6" fmla="*/ 343719 h 345133"/>
                <a:gd name="connsiteX7" fmla="*/ 1393 w 707927"/>
                <a:gd name="connsiteY7" fmla="*/ 340303 h 345133"/>
                <a:gd name="connsiteX8" fmla="*/ 1418 w 707927"/>
                <a:gd name="connsiteY8" fmla="*/ 340290 h 34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927" h="345133">
                  <a:moveTo>
                    <a:pt x="1418" y="340290"/>
                  </a:moveTo>
                  <a:lnTo>
                    <a:pt x="704427" y="184"/>
                  </a:lnTo>
                  <a:cubicBezTo>
                    <a:pt x="705722" y="-337"/>
                    <a:pt x="707202" y="285"/>
                    <a:pt x="707729" y="1581"/>
                  </a:cubicBezTo>
                  <a:cubicBezTo>
                    <a:pt x="708224" y="2781"/>
                    <a:pt x="707767" y="4159"/>
                    <a:pt x="706649" y="4819"/>
                  </a:cubicBezTo>
                  <a:lnTo>
                    <a:pt x="3641" y="344862"/>
                  </a:lnTo>
                  <a:cubicBezTo>
                    <a:pt x="2421" y="345484"/>
                    <a:pt x="929" y="345002"/>
                    <a:pt x="307" y="343782"/>
                  </a:cubicBezTo>
                  <a:cubicBezTo>
                    <a:pt x="294" y="343763"/>
                    <a:pt x="288" y="343744"/>
                    <a:pt x="275" y="343719"/>
                  </a:cubicBezTo>
                  <a:cubicBezTo>
                    <a:pt x="-360" y="342468"/>
                    <a:pt x="142" y="340937"/>
                    <a:pt x="1393" y="340303"/>
                  </a:cubicBezTo>
                  <a:cubicBezTo>
                    <a:pt x="1399" y="340303"/>
                    <a:pt x="1412" y="340296"/>
                    <a:pt x="1418" y="34029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9ACAFD8E-AC2F-DE43-981A-23D06A04F517}"/>
                </a:ext>
              </a:extLst>
            </p:cNvPr>
            <p:cNvSpPr/>
            <p:nvPr/>
          </p:nvSpPr>
          <p:spPr>
            <a:xfrm>
              <a:off x="10114142" y="2596681"/>
              <a:ext cx="754296" cy="242513"/>
            </a:xfrm>
            <a:custGeom>
              <a:avLst/>
              <a:gdLst>
                <a:gd name="connsiteX0" fmla="*/ 3214 w 754296"/>
                <a:gd name="connsiteY0" fmla="*/ 88 h 242513"/>
                <a:gd name="connsiteX1" fmla="*/ 752514 w 754296"/>
                <a:gd name="connsiteY1" fmla="*/ 237514 h 242513"/>
                <a:gd name="connsiteX2" fmla="*/ 754197 w 754296"/>
                <a:gd name="connsiteY2" fmla="*/ 240587 h 242513"/>
                <a:gd name="connsiteX3" fmla="*/ 754165 w 754296"/>
                <a:gd name="connsiteY3" fmla="*/ 240689 h 242513"/>
                <a:gd name="connsiteX4" fmla="*/ 751009 w 754296"/>
                <a:gd name="connsiteY4" fmla="*/ 242410 h 242513"/>
                <a:gd name="connsiteX5" fmla="*/ 750990 w 754296"/>
                <a:gd name="connsiteY5" fmla="*/ 242404 h 242513"/>
                <a:gd name="connsiteX6" fmla="*/ 1690 w 754296"/>
                <a:gd name="connsiteY6" fmla="*/ 4977 h 242513"/>
                <a:gd name="connsiteX7" fmla="*/ 147 w 754296"/>
                <a:gd name="connsiteY7" fmla="*/ 1732 h 242513"/>
                <a:gd name="connsiteX8" fmla="*/ 166 w 754296"/>
                <a:gd name="connsiteY8" fmla="*/ 1675 h 242513"/>
                <a:gd name="connsiteX9" fmla="*/ 3214 w 754296"/>
                <a:gd name="connsiteY9" fmla="*/ 88 h 2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96" h="242513">
                  <a:moveTo>
                    <a:pt x="3214" y="88"/>
                  </a:moveTo>
                  <a:lnTo>
                    <a:pt x="752514" y="237514"/>
                  </a:lnTo>
                  <a:cubicBezTo>
                    <a:pt x="753829" y="237895"/>
                    <a:pt x="754578" y="239273"/>
                    <a:pt x="754197" y="240587"/>
                  </a:cubicBezTo>
                  <a:cubicBezTo>
                    <a:pt x="754191" y="240619"/>
                    <a:pt x="754178" y="240657"/>
                    <a:pt x="754165" y="240689"/>
                  </a:cubicBezTo>
                  <a:cubicBezTo>
                    <a:pt x="753771" y="242035"/>
                    <a:pt x="752356" y="242804"/>
                    <a:pt x="751009" y="242410"/>
                  </a:cubicBezTo>
                  <a:cubicBezTo>
                    <a:pt x="751003" y="242410"/>
                    <a:pt x="750997" y="242404"/>
                    <a:pt x="750990" y="242404"/>
                  </a:cubicBezTo>
                  <a:lnTo>
                    <a:pt x="1690" y="4977"/>
                  </a:lnTo>
                  <a:cubicBezTo>
                    <a:pt x="369" y="4507"/>
                    <a:pt x="-323" y="3059"/>
                    <a:pt x="147" y="1732"/>
                  </a:cubicBezTo>
                  <a:cubicBezTo>
                    <a:pt x="153" y="1713"/>
                    <a:pt x="160" y="1694"/>
                    <a:pt x="166" y="1675"/>
                  </a:cubicBezTo>
                  <a:cubicBezTo>
                    <a:pt x="617" y="437"/>
                    <a:pt x="1938" y="-255"/>
                    <a:pt x="3214" y="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15ECC410-04CD-834E-99AA-AA12C2B99C1F}"/>
                </a:ext>
              </a:extLst>
            </p:cNvPr>
            <p:cNvSpPr/>
            <p:nvPr/>
          </p:nvSpPr>
          <p:spPr>
            <a:xfrm>
              <a:off x="9222493" y="1245976"/>
              <a:ext cx="35194" cy="229608"/>
            </a:xfrm>
            <a:custGeom>
              <a:avLst/>
              <a:gdLst>
                <a:gd name="connsiteX0" fmla="*/ 30120 w 35194"/>
                <a:gd name="connsiteY0" fmla="*/ 227224 h 229608"/>
                <a:gd name="connsiteX1" fmla="*/ 21 w 35194"/>
                <a:gd name="connsiteY1" fmla="*/ 2878 h 229608"/>
                <a:gd name="connsiteX2" fmla="*/ 2243 w 35194"/>
                <a:gd name="connsiteY2" fmla="*/ 21 h 229608"/>
                <a:gd name="connsiteX3" fmla="*/ 5101 w 35194"/>
                <a:gd name="connsiteY3" fmla="*/ 2243 h 229608"/>
                <a:gd name="connsiteX4" fmla="*/ 35136 w 35194"/>
                <a:gd name="connsiteY4" fmla="*/ 226525 h 229608"/>
                <a:gd name="connsiteX5" fmla="*/ 33199 w 35194"/>
                <a:gd name="connsiteY5" fmla="*/ 229548 h 229608"/>
                <a:gd name="connsiteX6" fmla="*/ 30170 w 35194"/>
                <a:gd name="connsiteY6" fmla="*/ 227611 h 229608"/>
                <a:gd name="connsiteX7" fmla="*/ 30120 w 35194"/>
                <a:gd name="connsiteY7" fmla="*/ 227224 h 2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94" h="229608">
                  <a:moveTo>
                    <a:pt x="30120" y="227224"/>
                  </a:moveTo>
                  <a:lnTo>
                    <a:pt x="21" y="2878"/>
                  </a:lnTo>
                  <a:cubicBezTo>
                    <a:pt x="-157" y="1475"/>
                    <a:pt x="840" y="198"/>
                    <a:pt x="2243" y="21"/>
                  </a:cubicBezTo>
                  <a:cubicBezTo>
                    <a:pt x="3646" y="-157"/>
                    <a:pt x="4923" y="840"/>
                    <a:pt x="5101" y="2243"/>
                  </a:cubicBezTo>
                  <a:lnTo>
                    <a:pt x="35136" y="226525"/>
                  </a:lnTo>
                  <a:cubicBezTo>
                    <a:pt x="35434" y="227897"/>
                    <a:pt x="34571" y="229249"/>
                    <a:pt x="33199" y="229548"/>
                  </a:cubicBezTo>
                  <a:cubicBezTo>
                    <a:pt x="31828" y="229852"/>
                    <a:pt x="30475" y="228982"/>
                    <a:pt x="30170" y="227611"/>
                  </a:cubicBezTo>
                  <a:cubicBezTo>
                    <a:pt x="30145" y="227484"/>
                    <a:pt x="30126" y="227357"/>
                    <a:pt x="30120" y="22722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4CECF6EA-9AA0-1C46-848A-BFACB3664B5C}"/>
                </a:ext>
              </a:extLst>
            </p:cNvPr>
            <p:cNvSpPr/>
            <p:nvPr/>
          </p:nvSpPr>
          <p:spPr>
            <a:xfrm>
              <a:off x="8158666" y="4986094"/>
              <a:ext cx="1113779" cy="347017"/>
            </a:xfrm>
            <a:custGeom>
              <a:avLst/>
              <a:gdLst>
                <a:gd name="connsiteX0" fmla="*/ 1810 w 1113779"/>
                <a:gd name="connsiteY0" fmla="*/ 342000 h 347017"/>
                <a:gd name="connsiteX1" fmla="*/ 1110457 w 1113779"/>
                <a:gd name="connsiteY1" fmla="*/ 116 h 347017"/>
                <a:gd name="connsiteX2" fmla="*/ 1113664 w 1113779"/>
                <a:gd name="connsiteY2" fmla="*/ 1799 h 347017"/>
                <a:gd name="connsiteX3" fmla="*/ 1111981 w 1113779"/>
                <a:gd name="connsiteY3" fmla="*/ 5006 h 347017"/>
                <a:gd name="connsiteX4" fmla="*/ 3334 w 1113779"/>
                <a:gd name="connsiteY4" fmla="*/ 346890 h 347017"/>
                <a:gd name="connsiteX5" fmla="*/ 128 w 1113779"/>
                <a:gd name="connsiteY5" fmla="*/ 345277 h 347017"/>
                <a:gd name="connsiteX6" fmla="*/ 96 w 1113779"/>
                <a:gd name="connsiteY6" fmla="*/ 345175 h 347017"/>
                <a:gd name="connsiteX7" fmla="*/ 1810 w 1113779"/>
                <a:gd name="connsiteY7" fmla="*/ 342000 h 34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779" h="347017">
                  <a:moveTo>
                    <a:pt x="1810" y="342000"/>
                  </a:moveTo>
                  <a:lnTo>
                    <a:pt x="1110457" y="116"/>
                  </a:lnTo>
                  <a:cubicBezTo>
                    <a:pt x="1111809" y="-303"/>
                    <a:pt x="1113245" y="446"/>
                    <a:pt x="1113664" y="1799"/>
                  </a:cubicBezTo>
                  <a:cubicBezTo>
                    <a:pt x="1114083" y="3152"/>
                    <a:pt x="1113333" y="4587"/>
                    <a:pt x="1111981" y="5006"/>
                  </a:cubicBezTo>
                  <a:lnTo>
                    <a:pt x="3334" y="346890"/>
                  </a:lnTo>
                  <a:cubicBezTo>
                    <a:pt x="2001" y="347328"/>
                    <a:pt x="566" y="346604"/>
                    <a:pt x="128" y="345277"/>
                  </a:cubicBezTo>
                  <a:cubicBezTo>
                    <a:pt x="115" y="345239"/>
                    <a:pt x="102" y="345207"/>
                    <a:pt x="96" y="345175"/>
                  </a:cubicBezTo>
                  <a:cubicBezTo>
                    <a:pt x="-279" y="343829"/>
                    <a:pt x="477" y="342426"/>
                    <a:pt x="1810" y="34200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B37432C6-4948-AB4E-A7D7-E20836BBA6A4}"/>
                </a:ext>
              </a:extLst>
            </p:cNvPr>
            <p:cNvSpPr/>
            <p:nvPr/>
          </p:nvSpPr>
          <p:spPr>
            <a:xfrm>
              <a:off x="8327155" y="1335454"/>
              <a:ext cx="1085329" cy="265435"/>
            </a:xfrm>
            <a:custGeom>
              <a:avLst/>
              <a:gdLst>
                <a:gd name="connsiteX0" fmla="*/ 2867 w 1085329"/>
                <a:gd name="connsiteY0" fmla="*/ 77 h 265435"/>
                <a:gd name="connsiteX1" fmla="*/ 1083446 w 1085329"/>
                <a:gd name="connsiteY1" fmla="*/ 260427 h 265435"/>
                <a:gd name="connsiteX2" fmla="*/ 1085256 w 1085329"/>
                <a:gd name="connsiteY2" fmla="*/ 263425 h 265435"/>
                <a:gd name="connsiteX3" fmla="*/ 1085224 w 1085329"/>
                <a:gd name="connsiteY3" fmla="*/ 263539 h 265435"/>
                <a:gd name="connsiteX4" fmla="*/ 1082240 w 1085329"/>
                <a:gd name="connsiteY4" fmla="*/ 265380 h 265435"/>
                <a:gd name="connsiteX5" fmla="*/ 1660 w 1085329"/>
                <a:gd name="connsiteY5" fmla="*/ 5030 h 265435"/>
                <a:gd name="connsiteX6" fmla="*/ 181 w 1085329"/>
                <a:gd name="connsiteY6" fmla="*/ 1659 h 265435"/>
                <a:gd name="connsiteX7" fmla="*/ 2867 w 1085329"/>
                <a:gd name="connsiteY7" fmla="*/ 14 h 26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29" h="265435">
                  <a:moveTo>
                    <a:pt x="2867" y="77"/>
                  </a:moveTo>
                  <a:lnTo>
                    <a:pt x="1083446" y="260427"/>
                  </a:lnTo>
                  <a:cubicBezTo>
                    <a:pt x="1084773" y="260758"/>
                    <a:pt x="1085586" y="262097"/>
                    <a:pt x="1085256" y="263425"/>
                  </a:cubicBezTo>
                  <a:cubicBezTo>
                    <a:pt x="1085243" y="263463"/>
                    <a:pt x="1085237" y="263501"/>
                    <a:pt x="1085224" y="263539"/>
                  </a:cubicBezTo>
                  <a:cubicBezTo>
                    <a:pt x="1084881" y="264853"/>
                    <a:pt x="1083567" y="265660"/>
                    <a:pt x="1082240" y="265380"/>
                  </a:cubicBezTo>
                  <a:lnTo>
                    <a:pt x="1660" y="5030"/>
                  </a:lnTo>
                  <a:cubicBezTo>
                    <a:pt x="320" y="4510"/>
                    <a:pt x="-347" y="2998"/>
                    <a:pt x="181" y="1659"/>
                  </a:cubicBezTo>
                  <a:cubicBezTo>
                    <a:pt x="600" y="566"/>
                    <a:pt x="1705" y="-107"/>
                    <a:pt x="2867" y="1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9BD0FE13-46D0-EE4F-8965-2A4B091F417E}"/>
                </a:ext>
              </a:extLst>
            </p:cNvPr>
            <p:cNvSpPr/>
            <p:nvPr/>
          </p:nvSpPr>
          <p:spPr>
            <a:xfrm>
              <a:off x="8999711" y="2147746"/>
              <a:ext cx="195772" cy="735652"/>
            </a:xfrm>
            <a:custGeom>
              <a:avLst/>
              <a:gdLst>
                <a:gd name="connsiteX0" fmla="*/ 195752 w 195772"/>
                <a:gd name="connsiteY0" fmla="*/ 2999 h 735652"/>
                <a:gd name="connsiteX1" fmla="*/ 4935 w 195772"/>
                <a:gd name="connsiteY1" fmla="*/ 733884 h 735652"/>
                <a:gd name="connsiteX2" fmla="*/ 1696 w 195772"/>
                <a:gd name="connsiteY2" fmla="*/ 735535 h 735652"/>
                <a:gd name="connsiteX3" fmla="*/ 45 w 195772"/>
                <a:gd name="connsiteY3" fmla="*/ 732614 h 735652"/>
                <a:gd name="connsiteX4" fmla="*/ 190545 w 195772"/>
                <a:gd name="connsiteY4" fmla="*/ 1729 h 735652"/>
                <a:gd name="connsiteX5" fmla="*/ 193765 w 195772"/>
                <a:gd name="connsiteY5" fmla="*/ 135 h 735652"/>
                <a:gd name="connsiteX6" fmla="*/ 193784 w 195772"/>
                <a:gd name="connsiteY6" fmla="*/ 141 h 735652"/>
                <a:gd name="connsiteX7" fmla="*/ 195752 w 195772"/>
                <a:gd name="connsiteY7" fmla="*/ 2999 h 7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72" h="735652">
                  <a:moveTo>
                    <a:pt x="195752" y="2999"/>
                  </a:moveTo>
                  <a:lnTo>
                    <a:pt x="4935" y="733884"/>
                  </a:lnTo>
                  <a:cubicBezTo>
                    <a:pt x="4484" y="735223"/>
                    <a:pt x="3042" y="735954"/>
                    <a:pt x="1696" y="735535"/>
                  </a:cubicBezTo>
                  <a:cubicBezTo>
                    <a:pt x="509" y="735090"/>
                    <a:pt x="-190" y="733858"/>
                    <a:pt x="45" y="732614"/>
                  </a:cubicBezTo>
                  <a:lnTo>
                    <a:pt x="190545" y="1729"/>
                  </a:lnTo>
                  <a:cubicBezTo>
                    <a:pt x="190996" y="401"/>
                    <a:pt x="192438" y="-316"/>
                    <a:pt x="193765" y="135"/>
                  </a:cubicBezTo>
                  <a:cubicBezTo>
                    <a:pt x="193771" y="135"/>
                    <a:pt x="193777" y="141"/>
                    <a:pt x="193784" y="141"/>
                  </a:cubicBezTo>
                  <a:cubicBezTo>
                    <a:pt x="195073" y="452"/>
                    <a:pt x="195917" y="1684"/>
                    <a:pt x="195752" y="29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34C22AD0-BFFA-1841-AC87-384B08EDA205}"/>
                </a:ext>
              </a:extLst>
            </p:cNvPr>
            <p:cNvSpPr/>
            <p:nvPr/>
          </p:nvSpPr>
          <p:spPr>
            <a:xfrm>
              <a:off x="9267246" y="4869003"/>
              <a:ext cx="222620" cy="122423"/>
            </a:xfrm>
            <a:custGeom>
              <a:avLst/>
              <a:gdLst>
                <a:gd name="connsiteX0" fmla="*/ 1433 w 222620"/>
                <a:gd name="connsiteY0" fmla="*/ 117397 h 122423"/>
                <a:gd name="connsiteX1" fmla="*/ 218857 w 222620"/>
                <a:gd name="connsiteY1" fmla="*/ 303 h 122423"/>
                <a:gd name="connsiteX2" fmla="*/ 222318 w 222620"/>
                <a:gd name="connsiteY2" fmla="*/ 1351 h 122423"/>
                <a:gd name="connsiteX3" fmla="*/ 221270 w 222620"/>
                <a:gd name="connsiteY3" fmla="*/ 4812 h 122423"/>
                <a:gd name="connsiteX4" fmla="*/ 3846 w 222620"/>
                <a:gd name="connsiteY4" fmla="*/ 122096 h 122423"/>
                <a:gd name="connsiteX5" fmla="*/ 468 w 222620"/>
                <a:gd name="connsiteY5" fmla="*/ 121175 h 122423"/>
                <a:gd name="connsiteX6" fmla="*/ 417 w 222620"/>
                <a:gd name="connsiteY6" fmla="*/ 121080 h 122423"/>
                <a:gd name="connsiteX7" fmla="*/ 1141 w 222620"/>
                <a:gd name="connsiteY7" fmla="*/ 117562 h 122423"/>
                <a:gd name="connsiteX8" fmla="*/ 1433 w 222620"/>
                <a:gd name="connsiteY8" fmla="*/ 117397 h 12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620" h="122423">
                  <a:moveTo>
                    <a:pt x="1433" y="117397"/>
                  </a:moveTo>
                  <a:lnTo>
                    <a:pt x="218857" y="303"/>
                  </a:lnTo>
                  <a:cubicBezTo>
                    <a:pt x="220101" y="-363"/>
                    <a:pt x="221651" y="106"/>
                    <a:pt x="222318" y="1351"/>
                  </a:cubicBezTo>
                  <a:cubicBezTo>
                    <a:pt x="222985" y="2596"/>
                    <a:pt x="222514" y="4145"/>
                    <a:pt x="221270" y="4812"/>
                  </a:cubicBezTo>
                  <a:lnTo>
                    <a:pt x="3846" y="122096"/>
                  </a:lnTo>
                  <a:cubicBezTo>
                    <a:pt x="2658" y="122776"/>
                    <a:pt x="1147" y="122363"/>
                    <a:pt x="468" y="121175"/>
                  </a:cubicBezTo>
                  <a:cubicBezTo>
                    <a:pt x="449" y="121143"/>
                    <a:pt x="436" y="121112"/>
                    <a:pt x="417" y="121080"/>
                  </a:cubicBezTo>
                  <a:cubicBezTo>
                    <a:pt x="-351" y="119912"/>
                    <a:pt x="-28" y="118330"/>
                    <a:pt x="1141" y="117562"/>
                  </a:cubicBezTo>
                  <a:cubicBezTo>
                    <a:pt x="1236" y="117499"/>
                    <a:pt x="1331" y="117448"/>
                    <a:pt x="1433" y="11739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9E9A2F47-43B4-274B-9EEC-809FD4A63AB1}"/>
                </a:ext>
              </a:extLst>
            </p:cNvPr>
            <p:cNvSpPr/>
            <p:nvPr/>
          </p:nvSpPr>
          <p:spPr>
            <a:xfrm>
              <a:off x="8673727" y="4002052"/>
              <a:ext cx="701120" cy="719383"/>
            </a:xfrm>
            <a:custGeom>
              <a:avLst/>
              <a:gdLst>
                <a:gd name="connsiteX0" fmla="*/ 700425 w 701120"/>
                <a:gd name="connsiteY0" fmla="*/ 4289 h 719383"/>
                <a:gd name="connsiteX1" fmla="*/ 4402 w 701120"/>
                <a:gd name="connsiteY1" fmla="*/ 718601 h 719383"/>
                <a:gd name="connsiteX2" fmla="*/ 782 w 701120"/>
                <a:gd name="connsiteY2" fmla="*/ 718664 h 719383"/>
                <a:gd name="connsiteX3" fmla="*/ 719 w 701120"/>
                <a:gd name="connsiteY3" fmla="*/ 715045 h 719383"/>
                <a:gd name="connsiteX4" fmla="*/ 696742 w 701120"/>
                <a:gd name="connsiteY4" fmla="*/ 733 h 719383"/>
                <a:gd name="connsiteX5" fmla="*/ 700362 w 701120"/>
                <a:gd name="connsiteY5" fmla="*/ 733 h 719383"/>
                <a:gd name="connsiteX6" fmla="*/ 700425 w 701120"/>
                <a:gd name="connsiteY6" fmla="*/ 4289 h 7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120" h="719383">
                  <a:moveTo>
                    <a:pt x="700425" y="4289"/>
                  </a:moveTo>
                  <a:lnTo>
                    <a:pt x="4402" y="718601"/>
                  </a:lnTo>
                  <a:cubicBezTo>
                    <a:pt x="3418" y="719617"/>
                    <a:pt x="1798" y="719649"/>
                    <a:pt x="782" y="718664"/>
                  </a:cubicBezTo>
                  <a:cubicBezTo>
                    <a:pt x="-234" y="717680"/>
                    <a:pt x="-265" y="716061"/>
                    <a:pt x="719" y="715045"/>
                  </a:cubicBezTo>
                  <a:lnTo>
                    <a:pt x="696742" y="733"/>
                  </a:lnTo>
                  <a:cubicBezTo>
                    <a:pt x="697752" y="-244"/>
                    <a:pt x="699352" y="-244"/>
                    <a:pt x="700362" y="733"/>
                  </a:cubicBezTo>
                  <a:cubicBezTo>
                    <a:pt x="701346" y="1705"/>
                    <a:pt x="701378" y="3286"/>
                    <a:pt x="700425" y="428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8F0F5E9D-4E7E-9B47-AF13-5B8F614692B5}"/>
                </a:ext>
              </a:extLst>
            </p:cNvPr>
            <p:cNvSpPr/>
            <p:nvPr/>
          </p:nvSpPr>
          <p:spPr>
            <a:xfrm>
              <a:off x="7927939" y="0"/>
              <a:ext cx="8572" cy="252998"/>
            </a:xfrm>
            <a:custGeom>
              <a:avLst/>
              <a:gdLst>
                <a:gd name="connsiteX0" fmla="*/ 8573 w 8572"/>
                <a:gd name="connsiteY0" fmla="*/ 0 h 252998"/>
                <a:gd name="connsiteX1" fmla="*/ 5080 w 8572"/>
                <a:gd name="connsiteY1" fmla="*/ 250698 h 252998"/>
                <a:gd name="connsiteX2" fmla="*/ 2311 w 8572"/>
                <a:gd name="connsiteY2" fmla="*/ 252987 h 252998"/>
                <a:gd name="connsiteX3" fmla="*/ 2286 w 8572"/>
                <a:gd name="connsiteY3" fmla="*/ 252984 h 252998"/>
                <a:gd name="connsiteX4" fmla="*/ 0 w 8572"/>
                <a:gd name="connsiteY4" fmla="*/ 250635 h 252998"/>
                <a:gd name="connsiteX5" fmla="*/ 3429 w 8572"/>
                <a:gd name="connsiteY5" fmla="*/ 0 h 25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252998">
                  <a:moveTo>
                    <a:pt x="8573" y="0"/>
                  </a:moveTo>
                  <a:lnTo>
                    <a:pt x="5080" y="250698"/>
                  </a:lnTo>
                  <a:cubicBezTo>
                    <a:pt x="4947" y="252094"/>
                    <a:pt x="3708" y="253119"/>
                    <a:pt x="2311" y="252987"/>
                  </a:cubicBezTo>
                  <a:cubicBezTo>
                    <a:pt x="2305" y="252986"/>
                    <a:pt x="2292" y="252985"/>
                    <a:pt x="2286" y="252984"/>
                  </a:cubicBezTo>
                  <a:cubicBezTo>
                    <a:pt x="1054" y="252863"/>
                    <a:pt x="89" y="251870"/>
                    <a:pt x="0" y="250635"/>
                  </a:cubicBezTo>
                  <a:lnTo>
                    <a:pt x="3429"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C949E30E-611F-C040-9D04-EEE4BA039223}"/>
                </a:ext>
              </a:extLst>
            </p:cNvPr>
            <p:cNvSpPr/>
            <p:nvPr/>
          </p:nvSpPr>
          <p:spPr>
            <a:xfrm>
              <a:off x="9407486" y="1595942"/>
              <a:ext cx="66002" cy="540015"/>
            </a:xfrm>
            <a:custGeom>
              <a:avLst/>
              <a:gdLst>
                <a:gd name="connsiteX0" fmla="*/ 5083 w 66002"/>
                <a:gd name="connsiteY0" fmla="*/ 2098 h 540015"/>
                <a:gd name="connsiteX1" fmla="*/ 65980 w 66002"/>
                <a:gd name="connsiteY1" fmla="*/ 537149 h 540015"/>
                <a:gd name="connsiteX2" fmla="*/ 63795 w 66002"/>
                <a:gd name="connsiteY2" fmla="*/ 540000 h 540015"/>
                <a:gd name="connsiteX3" fmla="*/ 63757 w 66002"/>
                <a:gd name="connsiteY3" fmla="*/ 540007 h 540015"/>
                <a:gd name="connsiteX4" fmla="*/ 60900 w 66002"/>
                <a:gd name="connsiteY4" fmla="*/ 537721 h 540015"/>
                <a:gd name="connsiteX5" fmla="*/ 60900 w 66002"/>
                <a:gd name="connsiteY5" fmla="*/ 537721 h 540015"/>
                <a:gd name="connsiteX6" fmla="*/ 3 w 66002"/>
                <a:gd name="connsiteY6" fmla="*/ 2670 h 540015"/>
                <a:gd name="connsiteX7" fmla="*/ 2410 w 66002"/>
                <a:gd name="connsiteY7" fmla="*/ 3 h 540015"/>
                <a:gd name="connsiteX8" fmla="*/ 2416 w 66002"/>
                <a:gd name="connsiteY8" fmla="*/ 3 h 540015"/>
                <a:gd name="connsiteX9" fmla="*/ 5083 w 66002"/>
                <a:gd name="connsiteY9" fmla="*/ 2098 h 54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02" h="540015">
                  <a:moveTo>
                    <a:pt x="5083" y="2098"/>
                  </a:moveTo>
                  <a:lnTo>
                    <a:pt x="65980" y="537149"/>
                  </a:lnTo>
                  <a:cubicBezTo>
                    <a:pt x="66164" y="538540"/>
                    <a:pt x="65186" y="539816"/>
                    <a:pt x="63795" y="540000"/>
                  </a:cubicBezTo>
                  <a:cubicBezTo>
                    <a:pt x="63783" y="540007"/>
                    <a:pt x="63770" y="540007"/>
                    <a:pt x="63757" y="540007"/>
                  </a:cubicBezTo>
                  <a:cubicBezTo>
                    <a:pt x="62347" y="540121"/>
                    <a:pt x="61097" y="539118"/>
                    <a:pt x="60900" y="537721"/>
                  </a:cubicBezTo>
                  <a:lnTo>
                    <a:pt x="60900" y="537721"/>
                  </a:lnTo>
                  <a:lnTo>
                    <a:pt x="3" y="2670"/>
                  </a:lnTo>
                  <a:cubicBezTo>
                    <a:pt x="-67" y="1266"/>
                    <a:pt x="1007" y="72"/>
                    <a:pt x="2410" y="3"/>
                  </a:cubicBezTo>
                  <a:cubicBezTo>
                    <a:pt x="2410" y="3"/>
                    <a:pt x="2416" y="3"/>
                    <a:pt x="2416" y="3"/>
                  </a:cubicBezTo>
                  <a:cubicBezTo>
                    <a:pt x="3699" y="-55"/>
                    <a:pt x="4835" y="834"/>
                    <a:pt x="5083" y="209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00F407E7-68A6-2744-B86E-516904F7FD39}"/>
                </a:ext>
              </a:extLst>
            </p:cNvPr>
            <p:cNvSpPr/>
            <p:nvPr/>
          </p:nvSpPr>
          <p:spPr>
            <a:xfrm>
              <a:off x="8158804" y="5328075"/>
              <a:ext cx="754254" cy="454468"/>
            </a:xfrm>
            <a:custGeom>
              <a:avLst/>
              <a:gdLst>
                <a:gd name="connsiteX0" fmla="*/ 3704 w 754254"/>
                <a:gd name="connsiteY0" fmla="*/ 273 h 454468"/>
                <a:gd name="connsiteX1" fmla="*/ 753004 w 754254"/>
                <a:gd name="connsiteY1" fmla="*/ 449726 h 454468"/>
                <a:gd name="connsiteX2" fmla="*/ 753900 w 754254"/>
                <a:gd name="connsiteY2" fmla="*/ 453206 h 454468"/>
                <a:gd name="connsiteX3" fmla="*/ 753893 w 754254"/>
                <a:gd name="connsiteY3" fmla="*/ 453219 h 454468"/>
                <a:gd name="connsiteX4" fmla="*/ 750414 w 754254"/>
                <a:gd name="connsiteY4" fmla="*/ 454114 h 454468"/>
                <a:gd name="connsiteX5" fmla="*/ 750401 w 754254"/>
                <a:gd name="connsiteY5" fmla="*/ 454108 h 454468"/>
                <a:gd name="connsiteX6" fmla="*/ 1101 w 754254"/>
                <a:gd name="connsiteY6" fmla="*/ 4654 h 454468"/>
                <a:gd name="connsiteX7" fmla="*/ 447 w 754254"/>
                <a:gd name="connsiteY7" fmla="*/ 1124 h 454468"/>
                <a:gd name="connsiteX8" fmla="*/ 466 w 754254"/>
                <a:gd name="connsiteY8" fmla="*/ 1098 h 454468"/>
                <a:gd name="connsiteX9" fmla="*/ 3704 w 754254"/>
                <a:gd name="connsiteY9" fmla="*/ 273 h 4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54" h="454468">
                  <a:moveTo>
                    <a:pt x="3704" y="273"/>
                  </a:moveTo>
                  <a:lnTo>
                    <a:pt x="753004" y="449726"/>
                  </a:lnTo>
                  <a:cubicBezTo>
                    <a:pt x="754211" y="450437"/>
                    <a:pt x="754617" y="451993"/>
                    <a:pt x="753900" y="453206"/>
                  </a:cubicBezTo>
                  <a:cubicBezTo>
                    <a:pt x="753900" y="453206"/>
                    <a:pt x="753893" y="453212"/>
                    <a:pt x="753893" y="453219"/>
                  </a:cubicBezTo>
                  <a:cubicBezTo>
                    <a:pt x="753182" y="454425"/>
                    <a:pt x="751626" y="454831"/>
                    <a:pt x="750414" y="454114"/>
                  </a:cubicBezTo>
                  <a:cubicBezTo>
                    <a:pt x="750407" y="454114"/>
                    <a:pt x="750407" y="454108"/>
                    <a:pt x="750401" y="454108"/>
                  </a:cubicBezTo>
                  <a:lnTo>
                    <a:pt x="1101" y="4654"/>
                  </a:lnTo>
                  <a:cubicBezTo>
                    <a:pt x="-55" y="3861"/>
                    <a:pt x="-347" y="2280"/>
                    <a:pt x="447" y="1124"/>
                  </a:cubicBezTo>
                  <a:cubicBezTo>
                    <a:pt x="453" y="1111"/>
                    <a:pt x="459" y="1105"/>
                    <a:pt x="466" y="1098"/>
                  </a:cubicBezTo>
                  <a:cubicBezTo>
                    <a:pt x="1190" y="51"/>
                    <a:pt x="2568" y="-298"/>
                    <a:pt x="3704" y="27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DEC70307-BB51-FE43-B238-4EC0AF580E40}"/>
                </a:ext>
              </a:extLst>
            </p:cNvPr>
            <p:cNvSpPr/>
            <p:nvPr/>
          </p:nvSpPr>
          <p:spPr>
            <a:xfrm>
              <a:off x="9252572" y="1470142"/>
              <a:ext cx="159980" cy="130618"/>
            </a:xfrm>
            <a:custGeom>
              <a:avLst/>
              <a:gdLst>
                <a:gd name="connsiteX0" fmla="*/ 155806 w 159980"/>
                <a:gd name="connsiteY0" fmla="*/ 130057 h 130618"/>
                <a:gd name="connsiteX1" fmla="*/ 930 w 159980"/>
                <a:gd name="connsiteY1" fmla="*/ 4517 h 130618"/>
                <a:gd name="connsiteX2" fmla="*/ 580 w 159980"/>
                <a:gd name="connsiteY2" fmla="*/ 930 h 130618"/>
                <a:gd name="connsiteX3" fmla="*/ 4168 w 159980"/>
                <a:gd name="connsiteY3" fmla="*/ 581 h 130618"/>
                <a:gd name="connsiteX4" fmla="*/ 159045 w 159980"/>
                <a:gd name="connsiteY4" fmla="*/ 126120 h 130618"/>
                <a:gd name="connsiteX5" fmla="*/ 159426 w 159980"/>
                <a:gd name="connsiteY5" fmla="*/ 129676 h 130618"/>
                <a:gd name="connsiteX6" fmla="*/ 155806 w 159980"/>
                <a:gd name="connsiteY6" fmla="*/ 130057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80" h="130618">
                  <a:moveTo>
                    <a:pt x="155806" y="130057"/>
                  </a:moveTo>
                  <a:lnTo>
                    <a:pt x="930" y="4517"/>
                  </a:lnTo>
                  <a:cubicBezTo>
                    <a:pt x="-156" y="3622"/>
                    <a:pt x="-315" y="2016"/>
                    <a:pt x="580" y="930"/>
                  </a:cubicBezTo>
                  <a:cubicBezTo>
                    <a:pt x="1476" y="-156"/>
                    <a:pt x="3082" y="-315"/>
                    <a:pt x="4168" y="581"/>
                  </a:cubicBezTo>
                  <a:lnTo>
                    <a:pt x="159045" y="126120"/>
                  </a:lnTo>
                  <a:cubicBezTo>
                    <a:pt x="160124" y="127003"/>
                    <a:pt x="160296" y="128590"/>
                    <a:pt x="159426" y="129676"/>
                  </a:cubicBezTo>
                  <a:cubicBezTo>
                    <a:pt x="158524" y="130768"/>
                    <a:pt x="156917" y="130933"/>
                    <a:pt x="155806" y="13005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E5A7ACF7-C58D-4841-B428-F9F0863C71AB}"/>
                </a:ext>
              </a:extLst>
            </p:cNvPr>
            <p:cNvSpPr/>
            <p:nvPr/>
          </p:nvSpPr>
          <p:spPr>
            <a:xfrm>
              <a:off x="8907753" y="4869394"/>
              <a:ext cx="582029" cy="913019"/>
            </a:xfrm>
            <a:custGeom>
              <a:avLst/>
              <a:gdLst>
                <a:gd name="connsiteX0" fmla="*/ 436 w 582029"/>
                <a:gd name="connsiteY0" fmla="*/ 909106 h 913019"/>
                <a:gd name="connsiteX1" fmla="*/ 577397 w 582029"/>
                <a:gd name="connsiteY1" fmla="*/ 1056 h 913019"/>
                <a:gd name="connsiteX2" fmla="*/ 580940 w 582029"/>
                <a:gd name="connsiteY2" fmla="*/ 478 h 913019"/>
                <a:gd name="connsiteX3" fmla="*/ 580953 w 582029"/>
                <a:gd name="connsiteY3" fmla="*/ 484 h 913019"/>
                <a:gd name="connsiteX4" fmla="*/ 581715 w 582029"/>
                <a:gd name="connsiteY4" fmla="*/ 3786 h 913019"/>
                <a:gd name="connsiteX5" fmla="*/ 4691 w 582029"/>
                <a:gd name="connsiteY5" fmla="*/ 911963 h 913019"/>
                <a:gd name="connsiteX6" fmla="*/ 1147 w 582029"/>
                <a:gd name="connsiteY6" fmla="*/ 912541 h 913019"/>
                <a:gd name="connsiteX7" fmla="*/ 1135 w 582029"/>
                <a:gd name="connsiteY7" fmla="*/ 912535 h 913019"/>
                <a:gd name="connsiteX8" fmla="*/ 366 w 582029"/>
                <a:gd name="connsiteY8" fmla="*/ 909207 h 913019"/>
                <a:gd name="connsiteX9" fmla="*/ 436 w 582029"/>
                <a:gd name="connsiteY9" fmla="*/ 909106 h 9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029" h="913019">
                  <a:moveTo>
                    <a:pt x="436" y="909106"/>
                  </a:moveTo>
                  <a:lnTo>
                    <a:pt x="577397" y="1056"/>
                  </a:lnTo>
                  <a:cubicBezTo>
                    <a:pt x="578216" y="-81"/>
                    <a:pt x="579804" y="-341"/>
                    <a:pt x="580940" y="478"/>
                  </a:cubicBezTo>
                  <a:cubicBezTo>
                    <a:pt x="580947" y="478"/>
                    <a:pt x="580947" y="484"/>
                    <a:pt x="580953" y="484"/>
                  </a:cubicBezTo>
                  <a:cubicBezTo>
                    <a:pt x="582014" y="1227"/>
                    <a:pt x="582337" y="2649"/>
                    <a:pt x="581715" y="3786"/>
                  </a:cubicBezTo>
                  <a:lnTo>
                    <a:pt x="4691" y="911963"/>
                  </a:lnTo>
                  <a:cubicBezTo>
                    <a:pt x="3871" y="913100"/>
                    <a:pt x="2284" y="913360"/>
                    <a:pt x="1147" y="912541"/>
                  </a:cubicBezTo>
                  <a:cubicBezTo>
                    <a:pt x="1141" y="912541"/>
                    <a:pt x="1141" y="912535"/>
                    <a:pt x="1135" y="912535"/>
                  </a:cubicBezTo>
                  <a:cubicBezTo>
                    <a:pt x="4" y="911830"/>
                    <a:pt x="-339" y="910337"/>
                    <a:pt x="366" y="909207"/>
                  </a:cubicBezTo>
                  <a:cubicBezTo>
                    <a:pt x="392" y="909176"/>
                    <a:pt x="411" y="909138"/>
                    <a:pt x="436" y="90910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027A2410-1F68-4348-92EC-61E5340F5511}"/>
                </a:ext>
              </a:extLst>
            </p:cNvPr>
            <p:cNvSpPr/>
            <p:nvPr/>
          </p:nvSpPr>
          <p:spPr>
            <a:xfrm>
              <a:off x="10787812" y="2834356"/>
              <a:ext cx="80432" cy="453618"/>
            </a:xfrm>
            <a:custGeom>
              <a:avLst/>
              <a:gdLst>
                <a:gd name="connsiteX0" fmla="*/ 80431 w 80432"/>
                <a:gd name="connsiteY0" fmla="*/ 2697 h 453618"/>
                <a:gd name="connsiteX1" fmla="*/ 5056 w 80432"/>
                <a:gd name="connsiteY1" fmla="*/ 451515 h 453618"/>
                <a:gd name="connsiteX2" fmla="*/ 2104 w 80432"/>
                <a:gd name="connsiteY2" fmla="*/ 453578 h 453618"/>
                <a:gd name="connsiteX3" fmla="*/ 40 w 80432"/>
                <a:gd name="connsiteY3" fmla="*/ 450626 h 453618"/>
                <a:gd name="connsiteX4" fmla="*/ 75351 w 80432"/>
                <a:gd name="connsiteY4" fmla="*/ 1808 h 453618"/>
                <a:gd name="connsiteX5" fmla="*/ 78627 w 80432"/>
                <a:gd name="connsiteY5" fmla="*/ 125 h 453618"/>
                <a:gd name="connsiteX6" fmla="*/ 80431 w 80432"/>
                <a:gd name="connsiteY6" fmla="*/ 2697 h 45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32" h="453618">
                  <a:moveTo>
                    <a:pt x="80431" y="2697"/>
                  </a:moveTo>
                  <a:lnTo>
                    <a:pt x="5056" y="451515"/>
                  </a:lnTo>
                  <a:cubicBezTo>
                    <a:pt x="4809" y="452899"/>
                    <a:pt x="3488" y="453826"/>
                    <a:pt x="2104" y="453578"/>
                  </a:cubicBezTo>
                  <a:cubicBezTo>
                    <a:pt x="719" y="453331"/>
                    <a:pt x="-208" y="452010"/>
                    <a:pt x="40" y="450626"/>
                  </a:cubicBezTo>
                  <a:lnTo>
                    <a:pt x="75351" y="1808"/>
                  </a:lnTo>
                  <a:cubicBezTo>
                    <a:pt x="75789" y="436"/>
                    <a:pt x="77256" y="-313"/>
                    <a:pt x="78627" y="125"/>
                  </a:cubicBezTo>
                  <a:cubicBezTo>
                    <a:pt x="79732" y="487"/>
                    <a:pt x="80469" y="1535"/>
                    <a:pt x="80431" y="269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C60C005D-E48F-5F44-AA47-8CFC022B395E}"/>
                </a:ext>
              </a:extLst>
            </p:cNvPr>
            <p:cNvSpPr/>
            <p:nvPr/>
          </p:nvSpPr>
          <p:spPr>
            <a:xfrm>
              <a:off x="9222683" y="1246011"/>
              <a:ext cx="190009" cy="354903"/>
            </a:xfrm>
            <a:custGeom>
              <a:avLst/>
              <a:gdLst>
                <a:gd name="connsiteX0" fmla="*/ 185060 w 190009"/>
                <a:gd name="connsiteY0" fmla="*/ 353553 h 354903"/>
                <a:gd name="connsiteX1" fmla="*/ 275 w 190009"/>
                <a:gd name="connsiteY1" fmla="*/ 3668 h 354903"/>
                <a:gd name="connsiteX2" fmla="*/ 1393 w 190009"/>
                <a:gd name="connsiteY2" fmla="*/ 252 h 354903"/>
                <a:gd name="connsiteX3" fmla="*/ 1418 w 190009"/>
                <a:gd name="connsiteY3" fmla="*/ 239 h 354903"/>
                <a:gd name="connsiteX4" fmla="*/ 4784 w 190009"/>
                <a:gd name="connsiteY4" fmla="*/ 1255 h 354903"/>
                <a:gd name="connsiteX5" fmla="*/ 189696 w 190009"/>
                <a:gd name="connsiteY5" fmla="*/ 351140 h 354903"/>
                <a:gd name="connsiteX6" fmla="*/ 188737 w 190009"/>
                <a:gd name="connsiteY6" fmla="*/ 354506 h 354903"/>
                <a:gd name="connsiteX7" fmla="*/ 188616 w 190009"/>
                <a:gd name="connsiteY7" fmla="*/ 354569 h 354903"/>
                <a:gd name="connsiteX8" fmla="*/ 185073 w 190009"/>
                <a:gd name="connsiteY8" fmla="*/ 353572 h 354903"/>
                <a:gd name="connsiteX9" fmla="*/ 185060 w 190009"/>
                <a:gd name="connsiteY9" fmla="*/ 353553 h 35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09" h="354903">
                  <a:moveTo>
                    <a:pt x="185060" y="353553"/>
                  </a:moveTo>
                  <a:lnTo>
                    <a:pt x="275" y="3668"/>
                  </a:lnTo>
                  <a:cubicBezTo>
                    <a:pt x="-360" y="2417"/>
                    <a:pt x="142" y="887"/>
                    <a:pt x="1393" y="252"/>
                  </a:cubicBezTo>
                  <a:cubicBezTo>
                    <a:pt x="1399" y="246"/>
                    <a:pt x="1412" y="246"/>
                    <a:pt x="1418" y="239"/>
                  </a:cubicBezTo>
                  <a:cubicBezTo>
                    <a:pt x="2637" y="-313"/>
                    <a:pt x="4072" y="118"/>
                    <a:pt x="4784" y="1255"/>
                  </a:cubicBezTo>
                  <a:lnTo>
                    <a:pt x="189696" y="351140"/>
                  </a:lnTo>
                  <a:cubicBezTo>
                    <a:pt x="190362" y="352334"/>
                    <a:pt x="189931" y="353845"/>
                    <a:pt x="188737" y="354506"/>
                  </a:cubicBezTo>
                  <a:cubicBezTo>
                    <a:pt x="188692" y="354531"/>
                    <a:pt x="188654" y="354550"/>
                    <a:pt x="188616" y="354569"/>
                  </a:cubicBezTo>
                  <a:cubicBezTo>
                    <a:pt x="187365" y="355274"/>
                    <a:pt x="185778" y="354829"/>
                    <a:pt x="185073" y="353572"/>
                  </a:cubicBezTo>
                  <a:cubicBezTo>
                    <a:pt x="185067" y="353566"/>
                    <a:pt x="185067" y="353560"/>
                    <a:pt x="185060" y="35355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A8D8C137-F756-AB4A-9923-EE1A6952B3AB}"/>
                </a:ext>
              </a:extLst>
            </p:cNvPr>
            <p:cNvSpPr/>
            <p:nvPr/>
          </p:nvSpPr>
          <p:spPr>
            <a:xfrm>
              <a:off x="9485010" y="4869155"/>
              <a:ext cx="751321" cy="483517"/>
            </a:xfrm>
            <a:custGeom>
              <a:avLst/>
              <a:gdLst>
                <a:gd name="connsiteX0" fmla="*/ 3696 w 751321"/>
                <a:gd name="connsiteY0" fmla="*/ 278 h 483517"/>
                <a:gd name="connsiteX1" fmla="*/ 750265 w 751321"/>
                <a:gd name="connsiteY1" fmla="*/ 478878 h 483517"/>
                <a:gd name="connsiteX2" fmla="*/ 750843 w 751321"/>
                <a:gd name="connsiteY2" fmla="*/ 482421 h 483517"/>
                <a:gd name="connsiteX3" fmla="*/ 750837 w 751321"/>
                <a:gd name="connsiteY3" fmla="*/ 482434 h 483517"/>
                <a:gd name="connsiteX4" fmla="*/ 747471 w 751321"/>
                <a:gd name="connsiteY4" fmla="*/ 483196 h 483517"/>
                <a:gd name="connsiteX5" fmla="*/ 965 w 751321"/>
                <a:gd name="connsiteY5" fmla="*/ 4533 h 483517"/>
                <a:gd name="connsiteX6" fmla="*/ 546 w 751321"/>
                <a:gd name="connsiteY6" fmla="*/ 964 h 483517"/>
                <a:gd name="connsiteX7" fmla="*/ 3696 w 751321"/>
                <a:gd name="connsiteY7" fmla="*/ 278 h 4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321" h="483517">
                  <a:moveTo>
                    <a:pt x="3696" y="278"/>
                  </a:moveTo>
                  <a:lnTo>
                    <a:pt x="750265" y="478878"/>
                  </a:lnTo>
                  <a:cubicBezTo>
                    <a:pt x="751402" y="479697"/>
                    <a:pt x="751663" y="481284"/>
                    <a:pt x="750843" y="482421"/>
                  </a:cubicBezTo>
                  <a:cubicBezTo>
                    <a:pt x="750843" y="482427"/>
                    <a:pt x="750837" y="482427"/>
                    <a:pt x="750837" y="482434"/>
                  </a:cubicBezTo>
                  <a:cubicBezTo>
                    <a:pt x="750068" y="483500"/>
                    <a:pt x="748627" y="483831"/>
                    <a:pt x="747471" y="483196"/>
                  </a:cubicBezTo>
                  <a:lnTo>
                    <a:pt x="965" y="4533"/>
                  </a:lnTo>
                  <a:cubicBezTo>
                    <a:pt x="-133" y="3663"/>
                    <a:pt x="-324" y="2062"/>
                    <a:pt x="546" y="964"/>
                  </a:cubicBezTo>
                  <a:cubicBezTo>
                    <a:pt x="1302" y="18"/>
                    <a:pt x="2616" y="-274"/>
                    <a:pt x="3696" y="27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F5A9A9E9-6AA6-F444-BE4F-F25478190800}"/>
                </a:ext>
              </a:extLst>
            </p:cNvPr>
            <p:cNvSpPr/>
            <p:nvPr/>
          </p:nvSpPr>
          <p:spPr>
            <a:xfrm>
              <a:off x="8999705" y="2130892"/>
              <a:ext cx="473747" cy="752619"/>
            </a:xfrm>
            <a:custGeom>
              <a:avLst/>
              <a:gdLst>
                <a:gd name="connsiteX0" fmla="*/ 473380 w 473747"/>
                <a:gd name="connsiteY0" fmla="*/ 3850 h 752619"/>
                <a:gd name="connsiteX1" fmla="*/ 4686 w 473747"/>
                <a:gd name="connsiteY1" fmla="*/ 751499 h 752619"/>
                <a:gd name="connsiteX2" fmla="*/ 1130 w 473747"/>
                <a:gd name="connsiteY2" fmla="*/ 752198 h 752619"/>
                <a:gd name="connsiteX3" fmla="*/ 368 w 473747"/>
                <a:gd name="connsiteY3" fmla="*/ 748769 h 752619"/>
                <a:gd name="connsiteX4" fmla="*/ 469062 w 473747"/>
                <a:gd name="connsiteY4" fmla="*/ 1120 h 752619"/>
                <a:gd name="connsiteX5" fmla="*/ 472618 w 473747"/>
                <a:gd name="connsiteY5" fmla="*/ 421 h 752619"/>
                <a:gd name="connsiteX6" fmla="*/ 473380 w 473747"/>
                <a:gd name="connsiteY6" fmla="*/ 3850 h 75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747" h="752619">
                  <a:moveTo>
                    <a:pt x="473380" y="3850"/>
                  </a:moveTo>
                  <a:lnTo>
                    <a:pt x="4686" y="751499"/>
                  </a:lnTo>
                  <a:cubicBezTo>
                    <a:pt x="3886" y="752655"/>
                    <a:pt x="2311" y="752966"/>
                    <a:pt x="1130" y="752198"/>
                  </a:cubicBezTo>
                  <a:cubicBezTo>
                    <a:pt x="0" y="751442"/>
                    <a:pt x="-337" y="749931"/>
                    <a:pt x="368" y="748769"/>
                  </a:cubicBezTo>
                  <a:lnTo>
                    <a:pt x="469062" y="1120"/>
                  </a:lnTo>
                  <a:cubicBezTo>
                    <a:pt x="469862" y="-36"/>
                    <a:pt x="471436" y="-347"/>
                    <a:pt x="472618" y="421"/>
                  </a:cubicBezTo>
                  <a:cubicBezTo>
                    <a:pt x="473748" y="1177"/>
                    <a:pt x="474084" y="2688"/>
                    <a:pt x="473380" y="385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53164500-2EA6-6443-B12B-7344D7E6D6AB}"/>
                </a:ext>
              </a:extLst>
            </p:cNvPr>
            <p:cNvSpPr/>
            <p:nvPr/>
          </p:nvSpPr>
          <p:spPr>
            <a:xfrm>
              <a:off x="9484756" y="4639806"/>
              <a:ext cx="689507" cy="234317"/>
            </a:xfrm>
            <a:custGeom>
              <a:avLst/>
              <a:gdLst>
                <a:gd name="connsiteX0" fmla="*/ 1728 w 689507"/>
                <a:gd name="connsiteY0" fmla="*/ 229310 h 234317"/>
                <a:gd name="connsiteX1" fmla="*/ 686131 w 689507"/>
                <a:gd name="connsiteY1" fmla="*/ 139 h 234317"/>
                <a:gd name="connsiteX2" fmla="*/ 689369 w 689507"/>
                <a:gd name="connsiteY2" fmla="*/ 1726 h 234317"/>
                <a:gd name="connsiteX3" fmla="*/ 687781 w 689507"/>
                <a:gd name="connsiteY3" fmla="*/ 4965 h 234317"/>
                <a:gd name="connsiteX4" fmla="*/ 3379 w 689507"/>
                <a:gd name="connsiteY4" fmla="*/ 234200 h 234317"/>
                <a:gd name="connsiteX5" fmla="*/ 140 w 689507"/>
                <a:gd name="connsiteY5" fmla="*/ 232548 h 234317"/>
                <a:gd name="connsiteX6" fmla="*/ 1709 w 689507"/>
                <a:gd name="connsiteY6" fmla="*/ 229317 h 234317"/>
                <a:gd name="connsiteX7" fmla="*/ 1728 w 689507"/>
                <a:gd name="connsiteY7" fmla="*/ 229310 h 23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507" h="234317">
                  <a:moveTo>
                    <a:pt x="1728" y="229310"/>
                  </a:moveTo>
                  <a:lnTo>
                    <a:pt x="686131" y="139"/>
                  </a:lnTo>
                  <a:cubicBezTo>
                    <a:pt x="687464" y="-319"/>
                    <a:pt x="688912" y="393"/>
                    <a:pt x="689369" y="1726"/>
                  </a:cubicBezTo>
                  <a:cubicBezTo>
                    <a:pt x="689826" y="3059"/>
                    <a:pt x="689115" y="4507"/>
                    <a:pt x="687781" y="4965"/>
                  </a:cubicBezTo>
                  <a:lnTo>
                    <a:pt x="3379" y="234200"/>
                  </a:lnTo>
                  <a:cubicBezTo>
                    <a:pt x="2032" y="234619"/>
                    <a:pt x="591" y="233888"/>
                    <a:pt x="140" y="232548"/>
                  </a:cubicBezTo>
                  <a:cubicBezTo>
                    <a:pt x="-317" y="231221"/>
                    <a:pt x="382" y="229773"/>
                    <a:pt x="1709" y="229317"/>
                  </a:cubicBezTo>
                  <a:cubicBezTo>
                    <a:pt x="1715" y="229317"/>
                    <a:pt x="1721" y="229310"/>
                    <a:pt x="1728" y="22931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8EA117DB-0377-B049-B353-63CDC03194C9}"/>
                </a:ext>
              </a:extLst>
            </p:cNvPr>
            <p:cNvSpPr/>
            <p:nvPr/>
          </p:nvSpPr>
          <p:spPr>
            <a:xfrm>
              <a:off x="7250807" y="1012380"/>
              <a:ext cx="1081165" cy="328232"/>
            </a:xfrm>
            <a:custGeom>
              <a:avLst/>
              <a:gdLst>
                <a:gd name="connsiteX0" fmla="*/ 3271 w 1081165"/>
                <a:gd name="connsiteY0" fmla="*/ 127 h 328232"/>
                <a:gd name="connsiteX1" fmla="*/ 1079342 w 1081165"/>
                <a:gd name="connsiteY1" fmla="*/ 323215 h 328232"/>
                <a:gd name="connsiteX2" fmla="*/ 1081063 w 1081165"/>
                <a:gd name="connsiteY2" fmla="*/ 326371 h 328232"/>
                <a:gd name="connsiteX3" fmla="*/ 1081056 w 1081165"/>
                <a:gd name="connsiteY3" fmla="*/ 326390 h 328232"/>
                <a:gd name="connsiteX4" fmla="*/ 1078027 w 1081165"/>
                <a:gd name="connsiteY4" fmla="*/ 328149 h 328232"/>
                <a:gd name="connsiteX5" fmla="*/ 1077881 w 1081165"/>
                <a:gd name="connsiteY5" fmla="*/ 328105 h 328232"/>
                <a:gd name="connsiteX6" fmla="*/ 1810 w 1081165"/>
                <a:gd name="connsiteY6" fmla="*/ 5017 h 328232"/>
                <a:gd name="connsiteX7" fmla="*/ 96 w 1081165"/>
                <a:gd name="connsiteY7" fmla="*/ 1842 h 328232"/>
                <a:gd name="connsiteX8" fmla="*/ 3125 w 1081165"/>
                <a:gd name="connsiteY8" fmla="*/ 83 h 328232"/>
                <a:gd name="connsiteX9" fmla="*/ 3271 w 1081165"/>
                <a:gd name="connsiteY9" fmla="*/ 127 h 3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165" h="328232">
                  <a:moveTo>
                    <a:pt x="3271" y="127"/>
                  </a:moveTo>
                  <a:lnTo>
                    <a:pt x="1079342" y="323215"/>
                  </a:lnTo>
                  <a:cubicBezTo>
                    <a:pt x="1080688" y="323609"/>
                    <a:pt x="1081456" y="325025"/>
                    <a:pt x="1081063" y="326371"/>
                  </a:cubicBezTo>
                  <a:cubicBezTo>
                    <a:pt x="1081063" y="326378"/>
                    <a:pt x="1081056" y="326384"/>
                    <a:pt x="1081056" y="326390"/>
                  </a:cubicBezTo>
                  <a:cubicBezTo>
                    <a:pt x="1080707" y="327711"/>
                    <a:pt x="1079348" y="328499"/>
                    <a:pt x="1078027" y="328149"/>
                  </a:cubicBezTo>
                  <a:cubicBezTo>
                    <a:pt x="1077977" y="328137"/>
                    <a:pt x="1077932" y="328124"/>
                    <a:pt x="1077881" y="328105"/>
                  </a:cubicBezTo>
                  <a:lnTo>
                    <a:pt x="1810" y="5017"/>
                  </a:lnTo>
                  <a:cubicBezTo>
                    <a:pt x="477" y="4591"/>
                    <a:pt x="-279" y="3188"/>
                    <a:pt x="96" y="1842"/>
                  </a:cubicBezTo>
                  <a:cubicBezTo>
                    <a:pt x="445" y="521"/>
                    <a:pt x="1804" y="-266"/>
                    <a:pt x="3125" y="83"/>
                  </a:cubicBezTo>
                  <a:cubicBezTo>
                    <a:pt x="3176" y="96"/>
                    <a:pt x="3220" y="108"/>
                    <a:pt x="3271" y="12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9FB244E6-7B8F-5D41-9FE4-16575CECB177}"/>
                </a:ext>
              </a:extLst>
            </p:cNvPr>
            <p:cNvSpPr/>
            <p:nvPr/>
          </p:nvSpPr>
          <p:spPr>
            <a:xfrm>
              <a:off x="7126438" y="1012580"/>
              <a:ext cx="129487" cy="828184"/>
            </a:xfrm>
            <a:custGeom>
              <a:avLst/>
              <a:gdLst>
                <a:gd name="connsiteX0" fmla="*/ 129481 w 129487"/>
                <a:gd name="connsiteY0" fmla="*/ 2721 h 828184"/>
                <a:gd name="connsiteX1" fmla="*/ 5021 w 129487"/>
                <a:gd name="connsiteY1" fmla="*/ 826189 h 828184"/>
                <a:gd name="connsiteX2" fmla="*/ 1999 w 129487"/>
                <a:gd name="connsiteY2" fmla="*/ 828125 h 828184"/>
                <a:gd name="connsiteX3" fmla="*/ 5 w 129487"/>
                <a:gd name="connsiteY3" fmla="*/ 825490 h 828184"/>
                <a:gd name="connsiteX4" fmla="*/ 124401 w 129487"/>
                <a:gd name="connsiteY4" fmla="*/ 1959 h 828184"/>
                <a:gd name="connsiteX5" fmla="*/ 127449 w 129487"/>
                <a:gd name="connsiteY5" fmla="*/ 54 h 828184"/>
                <a:gd name="connsiteX6" fmla="*/ 129481 w 129487"/>
                <a:gd name="connsiteY6" fmla="*/ 2721 h 82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87" h="828184">
                  <a:moveTo>
                    <a:pt x="129481" y="2721"/>
                  </a:moveTo>
                  <a:lnTo>
                    <a:pt x="5021" y="826189"/>
                  </a:lnTo>
                  <a:cubicBezTo>
                    <a:pt x="4723" y="827560"/>
                    <a:pt x="3370" y="828424"/>
                    <a:pt x="1999" y="828125"/>
                  </a:cubicBezTo>
                  <a:cubicBezTo>
                    <a:pt x="773" y="827859"/>
                    <a:pt x="-71" y="826741"/>
                    <a:pt x="5" y="825490"/>
                  </a:cubicBezTo>
                  <a:lnTo>
                    <a:pt x="124401" y="1959"/>
                  </a:lnTo>
                  <a:cubicBezTo>
                    <a:pt x="124744" y="612"/>
                    <a:pt x="126090" y="-226"/>
                    <a:pt x="127449" y="54"/>
                  </a:cubicBezTo>
                  <a:cubicBezTo>
                    <a:pt x="128700" y="308"/>
                    <a:pt x="129570" y="1444"/>
                    <a:pt x="129481" y="272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9D321872-F526-E643-B0B4-F8654E1D16A9}"/>
                </a:ext>
              </a:extLst>
            </p:cNvPr>
            <p:cNvSpPr/>
            <p:nvPr/>
          </p:nvSpPr>
          <p:spPr>
            <a:xfrm>
              <a:off x="11579867" y="2308902"/>
              <a:ext cx="420287" cy="57084"/>
            </a:xfrm>
            <a:custGeom>
              <a:avLst/>
              <a:gdLst>
                <a:gd name="connsiteX0" fmla="*/ 417279 w 420287"/>
                <a:gd name="connsiteY0" fmla="*/ 57044 h 57084"/>
                <a:gd name="connsiteX1" fmla="*/ 2243 w 420287"/>
                <a:gd name="connsiteY1" fmla="*/ 5101 h 57084"/>
                <a:gd name="connsiteX2" fmla="*/ 20 w 420287"/>
                <a:gd name="connsiteY2" fmla="*/ 2243 h 57084"/>
                <a:gd name="connsiteX3" fmla="*/ 2878 w 420287"/>
                <a:gd name="connsiteY3" fmla="*/ 21 h 57084"/>
                <a:gd name="connsiteX4" fmla="*/ 418041 w 420287"/>
                <a:gd name="connsiteY4" fmla="*/ 52027 h 57084"/>
                <a:gd name="connsiteX5" fmla="*/ 420276 w 420287"/>
                <a:gd name="connsiteY5" fmla="*/ 54726 h 57084"/>
                <a:gd name="connsiteX6" fmla="*/ 420263 w 420287"/>
                <a:gd name="connsiteY6" fmla="*/ 54821 h 57084"/>
                <a:gd name="connsiteX7" fmla="*/ 417463 w 420287"/>
                <a:gd name="connsiteY7" fmla="*/ 57069 h 57084"/>
                <a:gd name="connsiteX8" fmla="*/ 417279 w 420287"/>
                <a:gd name="connsiteY8" fmla="*/ 57044 h 5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87" h="57084">
                  <a:moveTo>
                    <a:pt x="417279" y="57044"/>
                  </a:moveTo>
                  <a:lnTo>
                    <a:pt x="2243" y="5101"/>
                  </a:lnTo>
                  <a:cubicBezTo>
                    <a:pt x="840" y="4923"/>
                    <a:pt x="-157" y="3646"/>
                    <a:pt x="20" y="2243"/>
                  </a:cubicBezTo>
                  <a:cubicBezTo>
                    <a:pt x="198" y="840"/>
                    <a:pt x="1475" y="-157"/>
                    <a:pt x="2878" y="21"/>
                  </a:cubicBezTo>
                  <a:lnTo>
                    <a:pt x="418041" y="52027"/>
                  </a:lnTo>
                  <a:cubicBezTo>
                    <a:pt x="419400" y="52154"/>
                    <a:pt x="420403" y="53361"/>
                    <a:pt x="420276" y="54726"/>
                  </a:cubicBezTo>
                  <a:cubicBezTo>
                    <a:pt x="420270" y="54758"/>
                    <a:pt x="420270" y="54789"/>
                    <a:pt x="420263" y="54821"/>
                  </a:cubicBezTo>
                  <a:cubicBezTo>
                    <a:pt x="420111" y="56218"/>
                    <a:pt x="418860" y="57221"/>
                    <a:pt x="417463" y="57069"/>
                  </a:cubicBezTo>
                  <a:cubicBezTo>
                    <a:pt x="417400" y="57063"/>
                    <a:pt x="417343" y="57056"/>
                    <a:pt x="417279" y="570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828CED8E-8479-C64D-B703-5602B1EE1B3D}"/>
                </a:ext>
              </a:extLst>
            </p:cNvPr>
            <p:cNvSpPr/>
            <p:nvPr/>
          </p:nvSpPr>
          <p:spPr>
            <a:xfrm>
              <a:off x="9484737" y="4868265"/>
              <a:ext cx="20161" cy="723099"/>
            </a:xfrm>
            <a:custGeom>
              <a:avLst/>
              <a:gdLst>
                <a:gd name="connsiteX0" fmla="*/ 15081 w 20161"/>
                <a:gd name="connsiteY0" fmla="*/ 720560 h 723099"/>
                <a:gd name="connsiteX1" fmla="*/ 32 w 20161"/>
                <a:gd name="connsiteY1" fmla="*/ 3010 h 723099"/>
                <a:gd name="connsiteX2" fmla="*/ 2197 w 20161"/>
                <a:gd name="connsiteY2" fmla="*/ 32 h 723099"/>
                <a:gd name="connsiteX3" fmla="*/ 5175 w 20161"/>
                <a:gd name="connsiteY3" fmla="*/ 2197 h 723099"/>
                <a:gd name="connsiteX4" fmla="*/ 5175 w 20161"/>
                <a:gd name="connsiteY4" fmla="*/ 3010 h 723099"/>
                <a:gd name="connsiteX5" fmla="*/ 5175 w 20161"/>
                <a:gd name="connsiteY5" fmla="*/ 3010 h 723099"/>
                <a:gd name="connsiteX6" fmla="*/ 20162 w 20161"/>
                <a:gd name="connsiteY6" fmla="*/ 720560 h 723099"/>
                <a:gd name="connsiteX7" fmla="*/ 17621 w 20161"/>
                <a:gd name="connsiteY7" fmla="*/ 723100 h 723099"/>
                <a:gd name="connsiteX8" fmla="*/ 15081 w 20161"/>
                <a:gd name="connsiteY8" fmla="*/ 720560 h 72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 h="723099">
                  <a:moveTo>
                    <a:pt x="15081" y="720560"/>
                  </a:moveTo>
                  <a:lnTo>
                    <a:pt x="32" y="3010"/>
                  </a:lnTo>
                  <a:cubicBezTo>
                    <a:pt x="-190" y="1587"/>
                    <a:pt x="775" y="254"/>
                    <a:pt x="2197" y="32"/>
                  </a:cubicBezTo>
                  <a:cubicBezTo>
                    <a:pt x="3620" y="-191"/>
                    <a:pt x="4953" y="781"/>
                    <a:pt x="5175" y="2197"/>
                  </a:cubicBezTo>
                  <a:cubicBezTo>
                    <a:pt x="5220" y="2470"/>
                    <a:pt x="5220" y="2743"/>
                    <a:pt x="5175" y="3010"/>
                  </a:cubicBezTo>
                  <a:lnTo>
                    <a:pt x="5175" y="3010"/>
                  </a:lnTo>
                  <a:lnTo>
                    <a:pt x="20162" y="720560"/>
                  </a:lnTo>
                  <a:cubicBezTo>
                    <a:pt x="20162" y="721963"/>
                    <a:pt x="19025" y="723100"/>
                    <a:pt x="17621" y="723100"/>
                  </a:cubicBezTo>
                  <a:cubicBezTo>
                    <a:pt x="16218" y="723100"/>
                    <a:pt x="15081" y="721963"/>
                    <a:pt x="15081" y="72056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7CCD8F1E-59A8-B549-BAAB-031572799A17}"/>
                </a:ext>
              </a:extLst>
            </p:cNvPr>
            <p:cNvSpPr/>
            <p:nvPr/>
          </p:nvSpPr>
          <p:spPr>
            <a:xfrm>
              <a:off x="8158689" y="4716491"/>
              <a:ext cx="519995" cy="616597"/>
            </a:xfrm>
            <a:custGeom>
              <a:avLst/>
              <a:gdLst>
                <a:gd name="connsiteX0" fmla="*/ 519502 w 519995"/>
                <a:gd name="connsiteY0" fmla="*/ 4036 h 616597"/>
                <a:gd name="connsiteX1" fmla="*/ 4517 w 519995"/>
                <a:gd name="connsiteY1" fmla="*/ 615668 h 616597"/>
                <a:gd name="connsiteX2" fmla="*/ 930 w 519995"/>
                <a:gd name="connsiteY2" fmla="*/ 616017 h 616597"/>
                <a:gd name="connsiteX3" fmla="*/ 580 w 519995"/>
                <a:gd name="connsiteY3" fmla="*/ 612429 h 616597"/>
                <a:gd name="connsiteX4" fmla="*/ 515629 w 519995"/>
                <a:gd name="connsiteY4" fmla="*/ 733 h 616597"/>
                <a:gd name="connsiteX5" fmla="*/ 519249 w 519995"/>
                <a:gd name="connsiteY5" fmla="*/ 733 h 616597"/>
                <a:gd name="connsiteX6" fmla="*/ 519502 w 519995"/>
                <a:gd name="connsiteY6" fmla="*/ 4036 h 61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995" h="616597">
                  <a:moveTo>
                    <a:pt x="519502" y="4036"/>
                  </a:moveTo>
                  <a:lnTo>
                    <a:pt x="4517" y="615668"/>
                  </a:lnTo>
                  <a:cubicBezTo>
                    <a:pt x="3622" y="616753"/>
                    <a:pt x="2016" y="616912"/>
                    <a:pt x="930" y="616017"/>
                  </a:cubicBezTo>
                  <a:cubicBezTo>
                    <a:pt x="-156" y="615121"/>
                    <a:pt x="-315" y="613515"/>
                    <a:pt x="580" y="612429"/>
                  </a:cubicBezTo>
                  <a:lnTo>
                    <a:pt x="515629" y="733"/>
                  </a:lnTo>
                  <a:cubicBezTo>
                    <a:pt x="516639" y="-244"/>
                    <a:pt x="518239" y="-244"/>
                    <a:pt x="519249" y="733"/>
                  </a:cubicBezTo>
                  <a:cubicBezTo>
                    <a:pt x="520138" y="1622"/>
                    <a:pt x="520245" y="3026"/>
                    <a:pt x="519502" y="403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BE39C768-A48A-8642-B34E-139A8ADDEB2D}"/>
                </a:ext>
              </a:extLst>
            </p:cNvPr>
            <p:cNvSpPr/>
            <p:nvPr/>
          </p:nvSpPr>
          <p:spPr>
            <a:xfrm>
              <a:off x="8907878" y="5777595"/>
              <a:ext cx="545908" cy="463919"/>
            </a:xfrm>
            <a:custGeom>
              <a:avLst/>
              <a:gdLst>
                <a:gd name="connsiteX0" fmla="*/ 3931 w 545908"/>
                <a:gd name="connsiteY0" fmla="*/ 460 h 463919"/>
                <a:gd name="connsiteX1" fmla="*/ 545014 w 545908"/>
                <a:gd name="connsiteY1" fmla="*/ 459438 h 463919"/>
                <a:gd name="connsiteX2" fmla="*/ 545300 w 545908"/>
                <a:gd name="connsiteY2" fmla="*/ 463026 h 463919"/>
                <a:gd name="connsiteX3" fmla="*/ 541712 w 545908"/>
                <a:gd name="connsiteY3" fmla="*/ 463311 h 463919"/>
                <a:gd name="connsiteX4" fmla="*/ 541712 w 545908"/>
                <a:gd name="connsiteY4" fmla="*/ 463311 h 463919"/>
                <a:gd name="connsiteX5" fmla="*/ 756 w 545908"/>
                <a:gd name="connsiteY5" fmla="*/ 4333 h 463919"/>
                <a:gd name="connsiteX6" fmla="*/ 730 w 545908"/>
                <a:gd name="connsiteY6" fmla="*/ 739 h 463919"/>
                <a:gd name="connsiteX7" fmla="*/ 756 w 545908"/>
                <a:gd name="connsiteY7" fmla="*/ 713 h 463919"/>
                <a:gd name="connsiteX8" fmla="*/ 3931 w 545908"/>
                <a:gd name="connsiteY8" fmla="*/ 460 h 46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908" h="463919">
                  <a:moveTo>
                    <a:pt x="3931" y="460"/>
                  </a:moveTo>
                  <a:lnTo>
                    <a:pt x="545014" y="459438"/>
                  </a:lnTo>
                  <a:cubicBezTo>
                    <a:pt x="546081" y="460352"/>
                    <a:pt x="546214" y="461959"/>
                    <a:pt x="545300" y="463026"/>
                  </a:cubicBezTo>
                  <a:cubicBezTo>
                    <a:pt x="544386" y="464092"/>
                    <a:pt x="542779" y="464225"/>
                    <a:pt x="541712" y="463311"/>
                  </a:cubicBezTo>
                  <a:lnTo>
                    <a:pt x="541712" y="463311"/>
                  </a:lnTo>
                  <a:lnTo>
                    <a:pt x="756" y="4333"/>
                  </a:lnTo>
                  <a:cubicBezTo>
                    <a:pt x="-241" y="3349"/>
                    <a:pt x="-254" y="1742"/>
                    <a:pt x="730" y="739"/>
                  </a:cubicBezTo>
                  <a:cubicBezTo>
                    <a:pt x="737" y="733"/>
                    <a:pt x="749" y="720"/>
                    <a:pt x="756" y="713"/>
                  </a:cubicBezTo>
                  <a:cubicBezTo>
                    <a:pt x="1613" y="-131"/>
                    <a:pt x="2953" y="-239"/>
                    <a:pt x="3931" y="46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12FFB3E4-1AE9-4F49-8638-2E47AB82C44F}"/>
                </a:ext>
              </a:extLst>
            </p:cNvPr>
            <p:cNvSpPr/>
            <p:nvPr/>
          </p:nvSpPr>
          <p:spPr>
            <a:xfrm>
              <a:off x="10082606" y="5787032"/>
              <a:ext cx="755793" cy="515917"/>
            </a:xfrm>
            <a:custGeom>
              <a:avLst/>
              <a:gdLst>
                <a:gd name="connsiteX0" fmla="*/ 778 w 755793"/>
                <a:gd name="connsiteY0" fmla="*/ 511406 h 515917"/>
                <a:gd name="connsiteX1" fmla="*/ 751792 w 755793"/>
                <a:gd name="connsiteY1" fmla="*/ 421 h 515917"/>
                <a:gd name="connsiteX2" fmla="*/ 755348 w 755793"/>
                <a:gd name="connsiteY2" fmla="*/ 1120 h 515917"/>
                <a:gd name="connsiteX3" fmla="*/ 754688 w 755793"/>
                <a:gd name="connsiteY3" fmla="*/ 4650 h 515917"/>
                <a:gd name="connsiteX4" fmla="*/ 754650 w 755793"/>
                <a:gd name="connsiteY4" fmla="*/ 4676 h 515917"/>
                <a:gd name="connsiteX5" fmla="*/ 3953 w 755793"/>
                <a:gd name="connsiteY5" fmla="*/ 515597 h 515917"/>
                <a:gd name="connsiteX6" fmla="*/ 460 w 755793"/>
                <a:gd name="connsiteY6" fmla="*/ 514645 h 515917"/>
                <a:gd name="connsiteX7" fmla="*/ 778 w 755793"/>
                <a:gd name="connsiteY7" fmla="*/ 511406 h 51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93" h="515917">
                  <a:moveTo>
                    <a:pt x="778" y="511406"/>
                  </a:moveTo>
                  <a:lnTo>
                    <a:pt x="751792" y="421"/>
                  </a:lnTo>
                  <a:cubicBezTo>
                    <a:pt x="752973" y="-347"/>
                    <a:pt x="754548" y="-36"/>
                    <a:pt x="755348" y="1120"/>
                  </a:cubicBezTo>
                  <a:cubicBezTo>
                    <a:pt x="756142" y="2276"/>
                    <a:pt x="755844" y="3857"/>
                    <a:pt x="754688" y="4650"/>
                  </a:cubicBezTo>
                  <a:cubicBezTo>
                    <a:pt x="754675" y="4657"/>
                    <a:pt x="754662" y="4669"/>
                    <a:pt x="754650" y="4676"/>
                  </a:cubicBezTo>
                  <a:lnTo>
                    <a:pt x="3953" y="515597"/>
                  </a:lnTo>
                  <a:cubicBezTo>
                    <a:pt x="2721" y="516270"/>
                    <a:pt x="1178" y="515851"/>
                    <a:pt x="460" y="514645"/>
                  </a:cubicBezTo>
                  <a:cubicBezTo>
                    <a:pt x="-257" y="513635"/>
                    <a:pt x="-124" y="512257"/>
                    <a:pt x="778" y="51140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88D75CEE-8ECF-9D40-A401-8D3DEDDEECA8}"/>
                </a:ext>
              </a:extLst>
            </p:cNvPr>
            <p:cNvSpPr/>
            <p:nvPr/>
          </p:nvSpPr>
          <p:spPr>
            <a:xfrm>
              <a:off x="8673836" y="4716285"/>
              <a:ext cx="816184" cy="157510"/>
            </a:xfrm>
            <a:custGeom>
              <a:avLst/>
              <a:gdLst>
                <a:gd name="connsiteX0" fmla="*/ 3022 w 816184"/>
                <a:gd name="connsiteY0" fmla="*/ 50 h 157510"/>
                <a:gd name="connsiteX1" fmla="*/ 814107 w 816184"/>
                <a:gd name="connsiteY1" fmla="*/ 152450 h 157510"/>
                <a:gd name="connsiteX2" fmla="*/ 816140 w 816184"/>
                <a:gd name="connsiteY2" fmla="*/ 155434 h 157510"/>
                <a:gd name="connsiteX3" fmla="*/ 813155 w 816184"/>
                <a:gd name="connsiteY3" fmla="*/ 157467 h 157510"/>
                <a:gd name="connsiteX4" fmla="*/ 2070 w 816184"/>
                <a:gd name="connsiteY4" fmla="*/ 5067 h 157510"/>
                <a:gd name="connsiteX5" fmla="*/ 38 w 816184"/>
                <a:gd name="connsiteY5" fmla="*/ 2018 h 157510"/>
                <a:gd name="connsiteX6" fmla="*/ 3022 w 816184"/>
                <a:gd name="connsiteY6" fmla="*/ 50 h 15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184" h="157510">
                  <a:moveTo>
                    <a:pt x="3022" y="50"/>
                  </a:moveTo>
                  <a:lnTo>
                    <a:pt x="814107" y="152450"/>
                  </a:lnTo>
                  <a:cubicBezTo>
                    <a:pt x="815492" y="152710"/>
                    <a:pt x="816400" y="154050"/>
                    <a:pt x="816140" y="155434"/>
                  </a:cubicBezTo>
                  <a:cubicBezTo>
                    <a:pt x="815879" y="156819"/>
                    <a:pt x="814539" y="157727"/>
                    <a:pt x="813155" y="157467"/>
                  </a:cubicBezTo>
                  <a:lnTo>
                    <a:pt x="2070" y="5067"/>
                  </a:lnTo>
                  <a:cubicBezTo>
                    <a:pt x="692" y="4749"/>
                    <a:pt x="-197" y="3415"/>
                    <a:pt x="38" y="2018"/>
                  </a:cubicBezTo>
                  <a:cubicBezTo>
                    <a:pt x="323" y="653"/>
                    <a:pt x="1657" y="-223"/>
                    <a:pt x="3022" y="5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6B7EC3F1-AA15-BD44-9433-53C3F4C52519}"/>
                </a:ext>
              </a:extLst>
            </p:cNvPr>
            <p:cNvSpPr/>
            <p:nvPr/>
          </p:nvSpPr>
          <p:spPr>
            <a:xfrm>
              <a:off x="9369755" y="4002001"/>
              <a:ext cx="119936" cy="872091"/>
            </a:xfrm>
            <a:custGeom>
              <a:avLst/>
              <a:gdLst>
                <a:gd name="connsiteX0" fmla="*/ 5096 w 119936"/>
                <a:gd name="connsiteY0" fmla="*/ 2245 h 872091"/>
                <a:gd name="connsiteX1" fmla="*/ 119904 w 119936"/>
                <a:gd name="connsiteY1" fmla="*/ 869210 h 872091"/>
                <a:gd name="connsiteX2" fmla="*/ 117859 w 119936"/>
                <a:gd name="connsiteY2" fmla="*/ 872055 h 872091"/>
                <a:gd name="connsiteX3" fmla="*/ 117744 w 119936"/>
                <a:gd name="connsiteY3" fmla="*/ 872068 h 872091"/>
                <a:gd name="connsiteX4" fmla="*/ 114824 w 119936"/>
                <a:gd name="connsiteY4" fmla="*/ 869909 h 872091"/>
                <a:gd name="connsiteX5" fmla="*/ 16 w 119936"/>
                <a:gd name="connsiteY5" fmla="*/ 2943 h 872091"/>
                <a:gd name="connsiteX6" fmla="*/ 2238 w 119936"/>
                <a:gd name="connsiteY6" fmla="*/ 22 h 872091"/>
                <a:gd name="connsiteX7" fmla="*/ 5089 w 119936"/>
                <a:gd name="connsiteY7" fmla="*/ 2207 h 872091"/>
                <a:gd name="connsiteX8" fmla="*/ 5096 w 119936"/>
                <a:gd name="connsiteY8" fmla="*/ 2245 h 87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36" h="872091">
                  <a:moveTo>
                    <a:pt x="5096" y="2245"/>
                  </a:moveTo>
                  <a:lnTo>
                    <a:pt x="119904" y="869210"/>
                  </a:lnTo>
                  <a:cubicBezTo>
                    <a:pt x="120126" y="870563"/>
                    <a:pt x="119205" y="871833"/>
                    <a:pt x="117859" y="872055"/>
                  </a:cubicBezTo>
                  <a:cubicBezTo>
                    <a:pt x="117821" y="872061"/>
                    <a:pt x="117783" y="872061"/>
                    <a:pt x="117744" y="872068"/>
                  </a:cubicBezTo>
                  <a:cubicBezTo>
                    <a:pt x="116348" y="872258"/>
                    <a:pt x="115052" y="871299"/>
                    <a:pt x="114824" y="869909"/>
                  </a:cubicBezTo>
                  <a:lnTo>
                    <a:pt x="16" y="2943"/>
                  </a:lnTo>
                  <a:cubicBezTo>
                    <a:pt x="-137" y="1534"/>
                    <a:pt x="841" y="251"/>
                    <a:pt x="2238" y="22"/>
                  </a:cubicBezTo>
                  <a:cubicBezTo>
                    <a:pt x="3629" y="-162"/>
                    <a:pt x="4905" y="816"/>
                    <a:pt x="5089" y="2207"/>
                  </a:cubicBezTo>
                  <a:cubicBezTo>
                    <a:pt x="5089" y="2219"/>
                    <a:pt x="5096" y="2232"/>
                    <a:pt x="5096" y="224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A12C36A4-46C4-844C-9F10-4D04A1587C00}"/>
                </a:ext>
              </a:extLst>
            </p:cNvPr>
            <p:cNvSpPr/>
            <p:nvPr/>
          </p:nvSpPr>
          <p:spPr>
            <a:xfrm>
              <a:off x="10863123" y="2308929"/>
              <a:ext cx="721873" cy="530009"/>
            </a:xfrm>
            <a:custGeom>
              <a:avLst/>
              <a:gdLst>
                <a:gd name="connsiteX0" fmla="*/ 1057 w 721873"/>
                <a:gd name="connsiteY0" fmla="*/ 525647 h 530009"/>
                <a:gd name="connsiteX1" fmla="*/ 717782 w 721873"/>
                <a:gd name="connsiteY1" fmla="*/ 502 h 530009"/>
                <a:gd name="connsiteX2" fmla="*/ 721369 w 721873"/>
                <a:gd name="connsiteY2" fmla="*/ 1042 h 530009"/>
                <a:gd name="connsiteX3" fmla="*/ 720829 w 721873"/>
                <a:gd name="connsiteY3" fmla="*/ 4630 h 530009"/>
                <a:gd name="connsiteX4" fmla="*/ 4105 w 721873"/>
                <a:gd name="connsiteY4" fmla="*/ 529521 h 530009"/>
                <a:gd name="connsiteX5" fmla="*/ 485 w 721873"/>
                <a:gd name="connsiteY5" fmla="*/ 528949 h 530009"/>
                <a:gd name="connsiteX6" fmla="*/ 1044 w 721873"/>
                <a:gd name="connsiteY6" fmla="*/ 525400 h 530009"/>
                <a:gd name="connsiteX7" fmla="*/ 1057 w 721873"/>
                <a:gd name="connsiteY7" fmla="*/ 525393 h 53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873" h="530009">
                  <a:moveTo>
                    <a:pt x="1057" y="525647"/>
                  </a:moveTo>
                  <a:lnTo>
                    <a:pt x="717782" y="502"/>
                  </a:lnTo>
                  <a:cubicBezTo>
                    <a:pt x="718925" y="-342"/>
                    <a:pt x="720525" y="-95"/>
                    <a:pt x="721369" y="1042"/>
                  </a:cubicBezTo>
                  <a:cubicBezTo>
                    <a:pt x="722214" y="2179"/>
                    <a:pt x="721972" y="3785"/>
                    <a:pt x="720829" y="4630"/>
                  </a:cubicBezTo>
                  <a:lnTo>
                    <a:pt x="4105" y="529521"/>
                  </a:lnTo>
                  <a:cubicBezTo>
                    <a:pt x="2949" y="530353"/>
                    <a:pt x="1330" y="530099"/>
                    <a:pt x="485" y="528949"/>
                  </a:cubicBezTo>
                  <a:cubicBezTo>
                    <a:pt x="-340" y="527812"/>
                    <a:pt x="-86" y="526225"/>
                    <a:pt x="1044" y="525400"/>
                  </a:cubicBezTo>
                  <a:cubicBezTo>
                    <a:pt x="1050" y="525400"/>
                    <a:pt x="1050" y="525393"/>
                    <a:pt x="1057" y="52539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5EDF12EC-6150-1F4B-A80D-BE90E2FD76A4}"/>
                </a:ext>
              </a:extLst>
            </p:cNvPr>
            <p:cNvSpPr/>
            <p:nvPr/>
          </p:nvSpPr>
          <p:spPr>
            <a:xfrm>
              <a:off x="10863144" y="2360873"/>
              <a:ext cx="1136884" cy="478294"/>
            </a:xfrm>
            <a:custGeom>
              <a:avLst/>
              <a:gdLst>
                <a:gd name="connsiteX0" fmla="*/ 1543 w 1136884"/>
                <a:gd name="connsiteY0" fmla="*/ 473386 h 478294"/>
                <a:gd name="connsiteX1" fmla="*/ 1133367 w 1136884"/>
                <a:gd name="connsiteY1" fmla="*/ 184 h 478294"/>
                <a:gd name="connsiteX2" fmla="*/ 1136669 w 1136884"/>
                <a:gd name="connsiteY2" fmla="*/ 1581 h 478294"/>
                <a:gd name="connsiteX3" fmla="*/ 1135412 w 1136884"/>
                <a:gd name="connsiteY3" fmla="*/ 4851 h 478294"/>
                <a:gd name="connsiteX4" fmla="*/ 1135336 w 1136884"/>
                <a:gd name="connsiteY4" fmla="*/ 4883 h 478294"/>
                <a:gd name="connsiteX5" fmla="*/ 3575 w 1136884"/>
                <a:gd name="connsiteY5" fmla="*/ 478085 h 478294"/>
                <a:gd name="connsiteX6" fmla="*/ 210 w 1136884"/>
                <a:gd name="connsiteY6" fmla="*/ 476751 h 478294"/>
                <a:gd name="connsiteX7" fmla="*/ 1543 w 1136884"/>
                <a:gd name="connsiteY7" fmla="*/ 473386 h 47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6884" h="478294">
                  <a:moveTo>
                    <a:pt x="1543" y="473386"/>
                  </a:moveTo>
                  <a:lnTo>
                    <a:pt x="1133367" y="184"/>
                  </a:lnTo>
                  <a:cubicBezTo>
                    <a:pt x="1134663" y="-337"/>
                    <a:pt x="1136142" y="285"/>
                    <a:pt x="1136669" y="1581"/>
                  </a:cubicBezTo>
                  <a:cubicBezTo>
                    <a:pt x="1137228" y="2832"/>
                    <a:pt x="1136663" y="4292"/>
                    <a:pt x="1135412" y="4851"/>
                  </a:cubicBezTo>
                  <a:cubicBezTo>
                    <a:pt x="1135387" y="4864"/>
                    <a:pt x="1135361" y="4870"/>
                    <a:pt x="1135336" y="4883"/>
                  </a:cubicBezTo>
                  <a:lnTo>
                    <a:pt x="3575" y="478085"/>
                  </a:lnTo>
                  <a:cubicBezTo>
                    <a:pt x="2280" y="478644"/>
                    <a:pt x="769" y="478047"/>
                    <a:pt x="210" y="476751"/>
                  </a:cubicBezTo>
                  <a:cubicBezTo>
                    <a:pt x="-349" y="475456"/>
                    <a:pt x="248" y="473945"/>
                    <a:pt x="1543" y="47338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66492A92-3344-0547-9794-2028B44BABBF}"/>
                </a:ext>
              </a:extLst>
            </p:cNvPr>
            <p:cNvSpPr/>
            <p:nvPr/>
          </p:nvSpPr>
          <p:spPr>
            <a:xfrm>
              <a:off x="8795739" y="4052021"/>
              <a:ext cx="980134" cy="318609"/>
            </a:xfrm>
            <a:custGeom>
              <a:avLst/>
              <a:gdLst>
                <a:gd name="connsiteX0" fmla="*/ 3357 w 980134"/>
                <a:gd name="connsiteY0" fmla="*/ 104 h 318609"/>
                <a:gd name="connsiteX1" fmla="*/ 978336 w 980134"/>
                <a:gd name="connsiteY1" fmla="*/ 313604 h 318609"/>
                <a:gd name="connsiteX2" fmla="*/ 980018 w 980134"/>
                <a:gd name="connsiteY2" fmla="*/ 316811 h 318609"/>
                <a:gd name="connsiteX3" fmla="*/ 976812 w 980134"/>
                <a:gd name="connsiteY3" fmla="*/ 318493 h 318609"/>
                <a:gd name="connsiteX4" fmla="*/ 1769 w 980134"/>
                <a:gd name="connsiteY4" fmla="*/ 4994 h 318609"/>
                <a:gd name="connsiteX5" fmla="*/ 118 w 980134"/>
                <a:gd name="connsiteY5" fmla="*/ 1755 h 318609"/>
                <a:gd name="connsiteX6" fmla="*/ 3357 w 980134"/>
                <a:gd name="connsiteY6" fmla="*/ 104 h 31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134" h="318609">
                  <a:moveTo>
                    <a:pt x="3357" y="104"/>
                  </a:moveTo>
                  <a:lnTo>
                    <a:pt x="978336" y="313604"/>
                  </a:lnTo>
                  <a:cubicBezTo>
                    <a:pt x="979688" y="314023"/>
                    <a:pt x="980437" y="315458"/>
                    <a:pt x="980018" y="316811"/>
                  </a:cubicBezTo>
                  <a:cubicBezTo>
                    <a:pt x="979599" y="318163"/>
                    <a:pt x="978164" y="318912"/>
                    <a:pt x="976812" y="318493"/>
                  </a:cubicBezTo>
                  <a:lnTo>
                    <a:pt x="1769" y="4994"/>
                  </a:lnTo>
                  <a:cubicBezTo>
                    <a:pt x="429" y="4543"/>
                    <a:pt x="-301" y="3101"/>
                    <a:pt x="118" y="1755"/>
                  </a:cubicBezTo>
                  <a:cubicBezTo>
                    <a:pt x="594" y="441"/>
                    <a:pt x="2010" y="-283"/>
                    <a:pt x="3357" y="1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9D706468-C5AA-994E-A987-05418DA13F08}"/>
                </a:ext>
              </a:extLst>
            </p:cNvPr>
            <p:cNvSpPr/>
            <p:nvPr/>
          </p:nvSpPr>
          <p:spPr>
            <a:xfrm>
              <a:off x="9037830" y="3224850"/>
              <a:ext cx="336957" cy="782127"/>
            </a:xfrm>
            <a:custGeom>
              <a:avLst/>
              <a:gdLst>
                <a:gd name="connsiteX0" fmla="*/ 4916 w 336957"/>
                <a:gd name="connsiteY0" fmla="*/ 1584 h 782127"/>
                <a:gd name="connsiteX1" fmla="*/ 336830 w 336957"/>
                <a:gd name="connsiteY1" fmla="*/ 778697 h 782127"/>
                <a:gd name="connsiteX2" fmla="*/ 335243 w 336957"/>
                <a:gd name="connsiteY2" fmla="*/ 781999 h 782127"/>
                <a:gd name="connsiteX3" fmla="*/ 332131 w 336957"/>
                <a:gd name="connsiteY3" fmla="*/ 780729 h 782127"/>
                <a:gd name="connsiteX4" fmla="*/ 217 w 336957"/>
                <a:gd name="connsiteY4" fmla="*/ 3553 h 782127"/>
                <a:gd name="connsiteX5" fmla="*/ 1512 w 336957"/>
                <a:gd name="connsiteY5" fmla="*/ 200 h 782127"/>
                <a:gd name="connsiteX6" fmla="*/ 1550 w 336957"/>
                <a:gd name="connsiteY6" fmla="*/ 187 h 782127"/>
                <a:gd name="connsiteX7" fmla="*/ 4916 w 336957"/>
                <a:gd name="connsiteY7" fmla="*/ 1584 h 78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957" h="782127">
                  <a:moveTo>
                    <a:pt x="4916" y="1584"/>
                  </a:moveTo>
                  <a:lnTo>
                    <a:pt x="336830" y="778697"/>
                  </a:lnTo>
                  <a:cubicBezTo>
                    <a:pt x="337262" y="780044"/>
                    <a:pt x="336564" y="781491"/>
                    <a:pt x="335243" y="781999"/>
                  </a:cubicBezTo>
                  <a:cubicBezTo>
                    <a:pt x="334036" y="782393"/>
                    <a:pt x="332722" y="781853"/>
                    <a:pt x="332131" y="780729"/>
                  </a:cubicBezTo>
                  <a:lnTo>
                    <a:pt x="217" y="3553"/>
                  </a:lnTo>
                  <a:cubicBezTo>
                    <a:pt x="-348" y="2270"/>
                    <a:pt x="229" y="771"/>
                    <a:pt x="1512" y="200"/>
                  </a:cubicBezTo>
                  <a:cubicBezTo>
                    <a:pt x="1525" y="200"/>
                    <a:pt x="1538" y="194"/>
                    <a:pt x="1550" y="187"/>
                  </a:cubicBezTo>
                  <a:cubicBezTo>
                    <a:pt x="2865" y="-340"/>
                    <a:pt x="4363" y="283"/>
                    <a:pt x="4916" y="158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42972A62-1A47-BD49-8771-21726CF69485}"/>
                </a:ext>
              </a:extLst>
            </p:cNvPr>
            <p:cNvSpPr/>
            <p:nvPr/>
          </p:nvSpPr>
          <p:spPr>
            <a:xfrm>
              <a:off x="10231466" y="5299392"/>
              <a:ext cx="1057440" cy="53657"/>
            </a:xfrm>
            <a:custGeom>
              <a:avLst/>
              <a:gdLst>
                <a:gd name="connsiteX0" fmla="*/ 1055243 w 1057440"/>
                <a:gd name="connsiteY0" fmla="*/ 5143 h 53657"/>
                <a:gd name="connsiteX1" fmla="*/ 2540 w 1057440"/>
                <a:gd name="connsiteY1" fmla="*/ 53658 h 53657"/>
                <a:gd name="connsiteX2" fmla="*/ 0 w 1057440"/>
                <a:gd name="connsiteY2" fmla="*/ 51117 h 53657"/>
                <a:gd name="connsiteX3" fmla="*/ 2540 w 1057440"/>
                <a:gd name="connsiteY3" fmla="*/ 48578 h 53657"/>
                <a:gd name="connsiteX4" fmla="*/ 1055243 w 1057440"/>
                <a:gd name="connsiteY4" fmla="*/ 0 h 53657"/>
                <a:gd name="connsiteX5" fmla="*/ 1057408 w 1057440"/>
                <a:gd name="connsiteY5" fmla="*/ 2978 h 53657"/>
                <a:gd name="connsiteX6" fmla="*/ 1055243 w 1057440"/>
                <a:gd name="connsiteY6" fmla="*/ 5143 h 5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440" h="53657">
                  <a:moveTo>
                    <a:pt x="1055243" y="5143"/>
                  </a:moveTo>
                  <a:lnTo>
                    <a:pt x="2540" y="53658"/>
                  </a:lnTo>
                  <a:cubicBezTo>
                    <a:pt x="1137" y="53658"/>
                    <a:pt x="0" y="52521"/>
                    <a:pt x="0" y="51117"/>
                  </a:cubicBezTo>
                  <a:cubicBezTo>
                    <a:pt x="0" y="49714"/>
                    <a:pt x="1137" y="48578"/>
                    <a:pt x="2540" y="48578"/>
                  </a:cubicBezTo>
                  <a:lnTo>
                    <a:pt x="1055243" y="0"/>
                  </a:lnTo>
                  <a:cubicBezTo>
                    <a:pt x="1056665" y="222"/>
                    <a:pt x="1057630" y="1556"/>
                    <a:pt x="1057408" y="2978"/>
                  </a:cubicBezTo>
                  <a:cubicBezTo>
                    <a:pt x="1057230" y="4089"/>
                    <a:pt x="1056361" y="4966"/>
                    <a:pt x="1055243" y="514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08444AFF-7132-5243-B4C5-6C42B0CD2821}"/>
                </a:ext>
              </a:extLst>
            </p:cNvPr>
            <p:cNvSpPr/>
            <p:nvPr/>
          </p:nvSpPr>
          <p:spPr>
            <a:xfrm>
              <a:off x="8795768" y="4051977"/>
              <a:ext cx="476672" cy="939264"/>
            </a:xfrm>
            <a:custGeom>
              <a:avLst/>
              <a:gdLst>
                <a:gd name="connsiteX0" fmla="*/ 4852 w 476672"/>
                <a:gd name="connsiteY0" fmla="*/ 1418 h 939264"/>
                <a:gd name="connsiteX1" fmla="*/ 476403 w 476672"/>
                <a:gd name="connsiteY1" fmla="*/ 935567 h 939264"/>
                <a:gd name="connsiteX2" fmla="*/ 475260 w 476672"/>
                <a:gd name="connsiteY2" fmla="*/ 938996 h 939264"/>
                <a:gd name="connsiteX3" fmla="*/ 471831 w 476672"/>
                <a:gd name="connsiteY3" fmla="*/ 937853 h 939264"/>
                <a:gd name="connsiteX4" fmla="*/ 280 w 476672"/>
                <a:gd name="connsiteY4" fmla="*/ 3768 h 939264"/>
                <a:gd name="connsiteX5" fmla="*/ 1423 w 476672"/>
                <a:gd name="connsiteY5" fmla="*/ 275 h 939264"/>
                <a:gd name="connsiteX6" fmla="*/ 4839 w 476672"/>
                <a:gd name="connsiteY6" fmla="*/ 1393 h 939264"/>
                <a:gd name="connsiteX7" fmla="*/ 4852 w 476672"/>
                <a:gd name="connsiteY7" fmla="*/ 1418 h 93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672" h="939264">
                  <a:moveTo>
                    <a:pt x="4852" y="1418"/>
                  </a:moveTo>
                  <a:lnTo>
                    <a:pt x="476403" y="935567"/>
                  </a:lnTo>
                  <a:cubicBezTo>
                    <a:pt x="477032" y="936830"/>
                    <a:pt x="476524" y="938367"/>
                    <a:pt x="475260" y="938996"/>
                  </a:cubicBezTo>
                  <a:cubicBezTo>
                    <a:pt x="473997" y="939624"/>
                    <a:pt x="472460" y="939116"/>
                    <a:pt x="471831" y="937853"/>
                  </a:cubicBezTo>
                  <a:lnTo>
                    <a:pt x="280" y="3768"/>
                  </a:lnTo>
                  <a:cubicBezTo>
                    <a:pt x="-368" y="2485"/>
                    <a:pt x="147" y="929"/>
                    <a:pt x="1423" y="275"/>
                  </a:cubicBezTo>
                  <a:cubicBezTo>
                    <a:pt x="2674" y="-360"/>
                    <a:pt x="4204" y="142"/>
                    <a:pt x="4839" y="1393"/>
                  </a:cubicBezTo>
                  <a:cubicBezTo>
                    <a:pt x="4839" y="1399"/>
                    <a:pt x="4846" y="1412"/>
                    <a:pt x="4852" y="141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18CD20F7-64D1-C243-A944-7244FC39A1E7}"/>
                </a:ext>
              </a:extLst>
            </p:cNvPr>
            <p:cNvSpPr/>
            <p:nvPr/>
          </p:nvSpPr>
          <p:spPr>
            <a:xfrm>
              <a:off x="9449012" y="5586441"/>
              <a:ext cx="55887" cy="655106"/>
            </a:xfrm>
            <a:custGeom>
              <a:avLst/>
              <a:gdLst>
                <a:gd name="connsiteX0" fmla="*/ 55887 w 55887"/>
                <a:gd name="connsiteY0" fmla="*/ 2574 h 655106"/>
                <a:gd name="connsiteX1" fmla="*/ 5087 w 55887"/>
                <a:gd name="connsiteY1" fmla="*/ 652751 h 655106"/>
                <a:gd name="connsiteX2" fmla="*/ 2369 w 55887"/>
                <a:gd name="connsiteY2" fmla="*/ 655100 h 655106"/>
                <a:gd name="connsiteX3" fmla="*/ 2356 w 55887"/>
                <a:gd name="connsiteY3" fmla="*/ 655100 h 655106"/>
                <a:gd name="connsiteX4" fmla="*/ 7 w 55887"/>
                <a:gd name="connsiteY4" fmla="*/ 652382 h 655106"/>
                <a:gd name="connsiteX5" fmla="*/ 7 w 55887"/>
                <a:gd name="connsiteY5" fmla="*/ 652370 h 655106"/>
                <a:gd name="connsiteX6" fmla="*/ 7 w 55887"/>
                <a:gd name="connsiteY6" fmla="*/ 652370 h 655106"/>
                <a:gd name="connsiteX7" fmla="*/ 50807 w 55887"/>
                <a:gd name="connsiteY7" fmla="*/ 2130 h 655106"/>
                <a:gd name="connsiteX8" fmla="*/ 53722 w 55887"/>
                <a:gd name="connsiteY8" fmla="*/ 34 h 655106"/>
                <a:gd name="connsiteX9" fmla="*/ 53728 w 55887"/>
                <a:gd name="connsiteY9" fmla="*/ 34 h 655106"/>
                <a:gd name="connsiteX10" fmla="*/ 55887 w 55887"/>
                <a:gd name="connsiteY10" fmla="*/ 2574 h 65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887" h="655106">
                  <a:moveTo>
                    <a:pt x="55887" y="2574"/>
                  </a:moveTo>
                  <a:lnTo>
                    <a:pt x="5087" y="652751"/>
                  </a:lnTo>
                  <a:cubicBezTo>
                    <a:pt x="4985" y="654148"/>
                    <a:pt x="3772" y="655202"/>
                    <a:pt x="2369" y="655100"/>
                  </a:cubicBezTo>
                  <a:cubicBezTo>
                    <a:pt x="2369" y="655100"/>
                    <a:pt x="2363" y="655100"/>
                    <a:pt x="2356" y="655100"/>
                  </a:cubicBezTo>
                  <a:cubicBezTo>
                    <a:pt x="959" y="654999"/>
                    <a:pt x="-95" y="653786"/>
                    <a:pt x="7" y="652382"/>
                  </a:cubicBezTo>
                  <a:cubicBezTo>
                    <a:pt x="7" y="652382"/>
                    <a:pt x="7" y="652376"/>
                    <a:pt x="7" y="652370"/>
                  </a:cubicBezTo>
                  <a:lnTo>
                    <a:pt x="7" y="652370"/>
                  </a:lnTo>
                  <a:lnTo>
                    <a:pt x="50807" y="2130"/>
                  </a:lnTo>
                  <a:cubicBezTo>
                    <a:pt x="51035" y="745"/>
                    <a:pt x="52337" y="-194"/>
                    <a:pt x="53722" y="34"/>
                  </a:cubicBezTo>
                  <a:cubicBezTo>
                    <a:pt x="53728" y="34"/>
                    <a:pt x="53728" y="34"/>
                    <a:pt x="53728" y="34"/>
                  </a:cubicBezTo>
                  <a:cubicBezTo>
                    <a:pt x="54979" y="225"/>
                    <a:pt x="55899" y="1311"/>
                    <a:pt x="55887" y="257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BE47F18F-BBEE-0641-959A-38882C072624}"/>
                </a:ext>
              </a:extLst>
            </p:cNvPr>
            <p:cNvSpPr/>
            <p:nvPr/>
          </p:nvSpPr>
          <p:spPr>
            <a:xfrm>
              <a:off x="8158698" y="5328158"/>
              <a:ext cx="51180" cy="794258"/>
            </a:xfrm>
            <a:custGeom>
              <a:avLst/>
              <a:gdLst>
                <a:gd name="connsiteX0" fmla="*/ 5080 w 51180"/>
                <a:gd name="connsiteY0" fmla="*/ 2222 h 794258"/>
                <a:gd name="connsiteX1" fmla="*/ 51181 w 51180"/>
                <a:gd name="connsiteY1" fmla="*/ 791782 h 794258"/>
                <a:gd name="connsiteX2" fmla="*/ 48577 w 51180"/>
                <a:gd name="connsiteY2" fmla="*/ 794258 h 794258"/>
                <a:gd name="connsiteX3" fmla="*/ 48577 w 51180"/>
                <a:gd name="connsiteY3" fmla="*/ 794258 h 794258"/>
                <a:gd name="connsiteX4" fmla="*/ 46101 w 51180"/>
                <a:gd name="connsiteY4" fmla="*/ 792035 h 794258"/>
                <a:gd name="connsiteX5" fmla="*/ 0 w 51180"/>
                <a:gd name="connsiteY5" fmla="*/ 2540 h 794258"/>
                <a:gd name="connsiteX6" fmla="*/ 2540 w 51180"/>
                <a:gd name="connsiteY6" fmla="*/ 0 h 794258"/>
                <a:gd name="connsiteX7" fmla="*/ 5080 w 51180"/>
                <a:gd name="connsiteY7" fmla="*/ 2222 h 7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80" h="794258">
                  <a:moveTo>
                    <a:pt x="5080" y="2222"/>
                  </a:moveTo>
                  <a:lnTo>
                    <a:pt x="51181" y="791782"/>
                  </a:lnTo>
                  <a:cubicBezTo>
                    <a:pt x="51149" y="793185"/>
                    <a:pt x="49981" y="794290"/>
                    <a:pt x="48577" y="794258"/>
                  </a:cubicBezTo>
                  <a:cubicBezTo>
                    <a:pt x="48577" y="794258"/>
                    <a:pt x="48577" y="794258"/>
                    <a:pt x="48577" y="794258"/>
                  </a:cubicBezTo>
                  <a:cubicBezTo>
                    <a:pt x="47301" y="794264"/>
                    <a:pt x="46234" y="793305"/>
                    <a:pt x="46101" y="792035"/>
                  </a:cubicBezTo>
                  <a:lnTo>
                    <a:pt x="0" y="2540"/>
                  </a:lnTo>
                  <a:cubicBezTo>
                    <a:pt x="0" y="1136"/>
                    <a:pt x="1137" y="0"/>
                    <a:pt x="2540" y="0"/>
                  </a:cubicBezTo>
                  <a:cubicBezTo>
                    <a:pt x="3810" y="44"/>
                    <a:pt x="4870" y="971"/>
                    <a:pt x="5080" y="222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80A52DAC-5BF5-BF4D-9F82-5E38C28A1F9C}"/>
                </a:ext>
              </a:extLst>
            </p:cNvPr>
            <p:cNvSpPr/>
            <p:nvPr/>
          </p:nvSpPr>
          <p:spPr>
            <a:xfrm>
              <a:off x="8999742" y="2878509"/>
              <a:ext cx="43210" cy="351466"/>
            </a:xfrm>
            <a:custGeom>
              <a:avLst/>
              <a:gdLst>
                <a:gd name="connsiteX0" fmla="*/ 38114 w 43210"/>
                <a:gd name="connsiteY0" fmla="*/ 349196 h 351466"/>
                <a:gd name="connsiteX1" fmla="*/ 14 w 43210"/>
                <a:gd name="connsiteY1" fmla="*/ 2803 h 351466"/>
                <a:gd name="connsiteX2" fmla="*/ 2275 w 43210"/>
                <a:gd name="connsiteY2" fmla="*/ 9 h 351466"/>
                <a:gd name="connsiteX3" fmla="*/ 2300 w 43210"/>
                <a:gd name="connsiteY3" fmla="*/ 9 h 351466"/>
                <a:gd name="connsiteX4" fmla="*/ 5094 w 43210"/>
                <a:gd name="connsiteY4" fmla="*/ 2232 h 351466"/>
                <a:gd name="connsiteX5" fmla="*/ 43194 w 43210"/>
                <a:gd name="connsiteY5" fmla="*/ 348624 h 351466"/>
                <a:gd name="connsiteX6" fmla="*/ 40940 w 43210"/>
                <a:gd name="connsiteY6" fmla="*/ 351450 h 351466"/>
                <a:gd name="connsiteX7" fmla="*/ 38114 w 43210"/>
                <a:gd name="connsiteY7" fmla="*/ 349196 h 35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10" h="351466">
                  <a:moveTo>
                    <a:pt x="38114" y="349196"/>
                  </a:moveTo>
                  <a:lnTo>
                    <a:pt x="14" y="2803"/>
                  </a:lnTo>
                  <a:cubicBezTo>
                    <a:pt x="-132" y="1406"/>
                    <a:pt x="878" y="155"/>
                    <a:pt x="2275" y="9"/>
                  </a:cubicBezTo>
                  <a:cubicBezTo>
                    <a:pt x="2281" y="9"/>
                    <a:pt x="2294" y="9"/>
                    <a:pt x="2300" y="9"/>
                  </a:cubicBezTo>
                  <a:cubicBezTo>
                    <a:pt x="3672" y="-105"/>
                    <a:pt x="4897" y="866"/>
                    <a:pt x="5094" y="2232"/>
                  </a:cubicBezTo>
                  <a:lnTo>
                    <a:pt x="43194" y="348624"/>
                  </a:lnTo>
                  <a:cubicBezTo>
                    <a:pt x="43353" y="350028"/>
                    <a:pt x="42343" y="351291"/>
                    <a:pt x="40940" y="351450"/>
                  </a:cubicBezTo>
                  <a:cubicBezTo>
                    <a:pt x="39536" y="351609"/>
                    <a:pt x="38273" y="350599"/>
                    <a:pt x="38114" y="34919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552E04EC-E963-784A-9234-99262911CEEC}"/>
                </a:ext>
              </a:extLst>
            </p:cNvPr>
            <p:cNvSpPr/>
            <p:nvPr/>
          </p:nvSpPr>
          <p:spPr>
            <a:xfrm>
              <a:off x="6900749" y="548477"/>
              <a:ext cx="10823" cy="63930"/>
            </a:xfrm>
            <a:custGeom>
              <a:avLst/>
              <a:gdLst>
                <a:gd name="connsiteX0" fmla="*/ 5285 w 10823"/>
                <a:gd name="connsiteY0" fmla="*/ 2131 h 63930"/>
                <a:gd name="connsiteX1" fmla="*/ 10809 w 10823"/>
                <a:gd name="connsiteY1" fmla="*/ 61122 h 63930"/>
                <a:gd name="connsiteX2" fmla="*/ 8548 w 10823"/>
                <a:gd name="connsiteY2" fmla="*/ 63914 h 63930"/>
                <a:gd name="connsiteX3" fmla="*/ 8523 w 10823"/>
                <a:gd name="connsiteY3" fmla="*/ 63916 h 63930"/>
                <a:gd name="connsiteX4" fmla="*/ 5666 w 10823"/>
                <a:gd name="connsiteY4" fmla="*/ 61630 h 63930"/>
                <a:gd name="connsiteX5" fmla="*/ 14 w 10823"/>
                <a:gd name="connsiteY5" fmla="*/ 2829 h 63930"/>
                <a:gd name="connsiteX6" fmla="*/ 2275 w 10823"/>
                <a:gd name="connsiteY6" fmla="*/ 38 h 63930"/>
                <a:gd name="connsiteX7" fmla="*/ 2300 w 10823"/>
                <a:gd name="connsiteY7" fmla="*/ 35 h 63930"/>
                <a:gd name="connsiteX8" fmla="*/ 5285 w 10823"/>
                <a:gd name="connsiteY8" fmla="*/ 2131 h 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 h="63930">
                  <a:moveTo>
                    <a:pt x="5285" y="2131"/>
                  </a:moveTo>
                  <a:lnTo>
                    <a:pt x="10809" y="61122"/>
                  </a:lnTo>
                  <a:cubicBezTo>
                    <a:pt x="10955" y="62517"/>
                    <a:pt x="9945" y="63767"/>
                    <a:pt x="8548" y="63914"/>
                  </a:cubicBezTo>
                  <a:cubicBezTo>
                    <a:pt x="8542" y="63914"/>
                    <a:pt x="8529" y="63916"/>
                    <a:pt x="8523" y="63916"/>
                  </a:cubicBezTo>
                  <a:cubicBezTo>
                    <a:pt x="7107" y="64065"/>
                    <a:pt x="5831" y="63046"/>
                    <a:pt x="5666" y="61630"/>
                  </a:cubicBezTo>
                  <a:lnTo>
                    <a:pt x="14" y="2829"/>
                  </a:lnTo>
                  <a:cubicBezTo>
                    <a:pt x="-132" y="1434"/>
                    <a:pt x="878" y="184"/>
                    <a:pt x="2275" y="38"/>
                  </a:cubicBezTo>
                  <a:cubicBezTo>
                    <a:pt x="2281" y="37"/>
                    <a:pt x="2294" y="36"/>
                    <a:pt x="2300" y="35"/>
                  </a:cubicBezTo>
                  <a:cubicBezTo>
                    <a:pt x="3697" y="-196"/>
                    <a:pt x="5024" y="736"/>
                    <a:pt x="5285" y="213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61E70594-39A5-504F-A23F-52E657988232}"/>
                </a:ext>
              </a:extLst>
            </p:cNvPr>
            <p:cNvSpPr/>
            <p:nvPr/>
          </p:nvSpPr>
          <p:spPr>
            <a:xfrm>
              <a:off x="6906622" y="99056"/>
              <a:ext cx="151847" cy="512860"/>
            </a:xfrm>
            <a:custGeom>
              <a:avLst/>
              <a:gdLst>
                <a:gd name="connsiteX0" fmla="*/ 151812 w 151847"/>
                <a:gd name="connsiteY0" fmla="*/ 2924 h 512860"/>
                <a:gd name="connsiteX1" fmla="*/ 4936 w 151847"/>
                <a:gd name="connsiteY1" fmla="*/ 511242 h 512860"/>
                <a:gd name="connsiteX2" fmla="*/ 1634 w 151847"/>
                <a:gd name="connsiteY2" fmla="*/ 512702 h 512860"/>
                <a:gd name="connsiteX3" fmla="*/ 47 w 151847"/>
                <a:gd name="connsiteY3" fmla="*/ 509845 h 512860"/>
                <a:gd name="connsiteX4" fmla="*/ 146859 w 151847"/>
                <a:gd name="connsiteY4" fmla="*/ 1845 h 512860"/>
                <a:gd name="connsiteX5" fmla="*/ 150002 w 151847"/>
                <a:gd name="connsiteY5" fmla="*/ 99 h 512860"/>
                <a:gd name="connsiteX6" fmla="*/ 151748 w 151847"/>
                <a:gd name="connsiteY6" fmla="*/ 3242 h 5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47" h="512860">
                  <a:moveTo>
                    <a:pt x="151812" y="2924"/>
                  </a:moveTo>
                  <a:lnTo>
                    <a:pt x="4936" y="511242"/>
                  </a:lnTo>
                  <a:cubicBezTo>
                    <a:pt x="4409" y="512537"/>
                    <a:pt x="2949" y="513182"/>
                    <a:pt x="1634" y="512702"/>
                  </a:cubicBezTo>
                  <a:cubicBezTo>
                    <a:pt x="479" y="512262"/>
                    <a:pt x="-188" y="511056"/>
                    <a:pt x="47" y="509845"/>
                  </a:cubicBezTo>
                  <a:lnTo>
                    <a:pt x="146859" y="1845"/>
                  </a:lnTo>
                  <a:cubicBezTo>
                    <a:pt x="147246" y="495"/>
                    <a:pt x="148650" y="-287"/>
                    <a:pt x="150002" y="99"/>
                  </a:cubicBezTo>
                  <a:cubicBezTo>
                    <a:pt x="151355" y="485"/>
                    <a:pt x="152136" y="1892"/>
                    <a:pt x="151748" y="324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C4FBD985-6C62-4D4B-B182-ADA9FEA58A84}"/>
                </a:ext>
              </a:extLst>
            </p:cNvPr>
            <p:cNvSpPr/>
            <p:nvPr/>
          </p:nvSpPr>
          <p:spPr>
            <a:xfrm>
              <a:off x="6094905" y="159816"/>
              <a:ext cx="816834" cy="452291"/>
            </a:xfrm>
            <a:custGeom>
              <a:avLst/>
              <a:gdLst>
                <a:gd name="connsiteX0" fmla="*/ 3854 w 816834"/>
                <a:gd name="connsiteY0" fmla="*/ 330 h 452291"/>
                <a:gd name="connsiteX1" fmla="*/ 815511 w 816834"/>
                <a:gd name="connsiteY1" fmla="*/ 447497 h 452291"/>
                <a:gd name="connsiteX2" fmla="*/ 816527 w 816834"/>
                <a:gd name="connsiteY2" fmla="*/ 450990 h 452291"/>
                <a:gd name="connsiteX3" fmla="*/ 813034 w 816834"/>
                <a:gd name="connsiteY3" fmla="*/ 452006 h 452291"/>
                <a:gd name="connsiteX4" fmla="*/ 1250 w 816834"/>
                <a:gd name="connsiteY4" fmla="*/ 4839 h 452291"/>
                <a:gd name="connsiteX5" fmla="*/ 353 w 816834"/>
                <a:gd name="connsiteY5" fmla="*/ 1361 h 452291"/>
                <a:gd name="connsiteX6" fmla="*/ 361 w 816834"/>
                <a:gd name="connsiteY6" fmla="*/ 1346 h 452291"/>
                <a:gd name="connsiteX7" fmla="*/ 3797 w 816834"/>
                <a:gd name="connsiteY7" fmla="*/ 299 h 452291"/>
                <a:gd name="connsiteX8" fmla="*/ 3854 w 816834"/>
                <a:gd name="connsiteY8" fmla="*/ 330 h 4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834" h="452291">
                  <a:moveTo>
                    <a:pt x="3854" y="330"/>
                  </a:moveTo>
                  <a:lnTo>
                    <a:pt x="815511" y="447497"/>
                  </a:lnTo>
                  <a:cubicBezTo>
                    <a:pt x="816743" y="448192"/>
                    <a:pt x="817193" y="449742"/>
                    <a:pt x="816527" y="450990"/>
                  </a:cubicBezTo>
                  <a:cubicBezTo>
                    <a:pt x="815809" y="452193"/>
                    <a:pt x="814285" y="452636"/>
                    <a:pt x="813034" y="452006"/>
                  </a:cubicBezTo>
                  <a:lnTo>
                    <a:pt x="1250" y="4839"/>
                  </a:lnTo>
                  <a:cubicBezTo>
                    <a:pt x="42" y="4126"/>
                    <a:pt x="-360" y="2568"/>
                    <a:pt x="353" y="1361"/>
                  </a:cubicBezTo>
                  <a:cubicBezTo>
                    <a:pt x="355" y="1356"/>
                    <a:pt x="358" y="1351"/>
                    <a:pt x="361" y="1346"/>
                  </a:cubicBezTo>
                  <a:cubicBezTo>
                    <a:pt x="1021" y="108"/>
                    <a:pt x="2559" y="-361"/>
                    <a:pt x="3797" y="299"/>
                  </a:cubicBezTo>
                  <a:cubicBezTo>
                    <a:pt x="3816" y="309"/>
                    <a:pt x="3835" y="319"/>
                    <a:pt x="3854" y="33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19FDD156-11D9-0D4F-8707-CC65B05152FA}"/>
                </a:ext>
              </a:extLst>
            </p:cNvPr>
            <p:cNvSpPr/>
            <p:nvPr/>
          </p:nvSpPr>
          <p:spPr>
            <a:xfrm>
              <a:off x="10114115" y="1934427"/>
              <a:ext cx="374593" cy="667211"/>
            </a:xfrm>
            <a:custGeom>
              <a:avLst/>
              <a:gdLst>
                <a:gd name="connsiteX0" fmla="*/ 256 w 374593"/>
                <a:gd name="connsiteY0" fmla="*/ 663548 h 667211"/>
                <a:gd name="connsiteX1" fmla="*/ 369826 w 374593"/>
                <a:gd name="connsiteY1" fmla="*/ 1307 h 667211"/>
                <a:gd name="connsiteX2" fmla="*/ 373287 w 374593"/>
                <a:gd name="connsiteY2" fmla="*/ 323 h 667211"/>
                <a:gd name="connsiteX3" fmla="*/ 374272 w 374593"/>
                <a:gd name="connsiteY3" fmla="*/ 3783 h 667211"/>
                <a:gd name="connsiteX4" fmla="*/ 4701 w 374593"/>
                <a:gd name="connsiteY4" fmla="*/ 666025 h 667211"/>
                <a:gd name="connsiteX5" fmla="*/ 1196 w 374593"/>
                <a:gd name="connsiteY5" fmla="*/ 666819 h 667211"/>
                <a:gd name="connsiteX6" fmla="*/ 1145 w 374593"/>
                <a:gd name="connsiteY6" fmla="*/ 666787 h 667211"/>
                <a:gd name="connsiteX7" fmla="*/ 256 w 374593"/>
                <a:gd name="connsiteY7" fmla="*/ 663548 h 6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593" h="667211">
                  <a:moveTo>
                    <a:pt x="256" y="663548"/>
                  </a:moveTo>
                  <a:lnTo>
                    <a:pt x="369826" y="1307"/>
                  </a:lnTo>
                  <a:cubicBezTo>
                    <a:pt x="370512" y="81"/>
                    <a:pt x="372062" y="-363"/>
                    <a:pt x="373287" y="323"/>
                  </a:cubicBezTo>
                  <a:cubicBezTo>
                    <a:pt x="374513" y="1008"/>
                    <a:pt x="374957" y="2558"/>
                    <a:pt x="374272" y="3783"/>
                  </a:cubicBezTo>
                  <a:lnTo>
                    <a:pt x="4701" y="666025"/>
                  </a:lnTo>
                  <a:cubicBezTo>
                    <a:pt x="3952" y="667212"/>
                    <a:pt x="2384" y="667568"/>
                    <a:pt x="1196" y="666819"/>
                  </a:cubicBezTo>
                  <a:cubicBezTo>
                    <a:pt x="1183" y="666812"/>
                    <a:pt x="1164" y="666800"/>
                    <a:pt x="1145" y="666787"/>
                  </a:cubicBezTo>
                  <a:cubicBezTo>
                    <a:pt x="78" y="666082"/>
                    <a:pt x="-303" y="664698"/>
                    <a:pt x="256" y="66354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0BDBF945-EA44-574E-B9BB-EFE46D57407D}"/>
                </a:ext>
              </a:extLst>
            </p:cNvPr>
            <p:cNvSpPr/>
            <p:nvPr/>
          </p:nvSpPr>
          <p:spPr>
            <a:xfrm>
              <a:off x="8204661" y="6117503"/>
              <a:ext cx="1249254" cy="124046"/>
            </a:xfrm>
            <a:custGeom>
              <a:avLst/>
              <a:gdLst>
                <a:gd name="connsiteX0" fmla="*/ 2933 w 1249254"/>
                <a:gd name="connsiteY0" fmla="*/ 23 h 124046"/>
                <a:gd name="connsiteX1" fmla="*/ 1246898 w 1249254"/>
                <a:gd name="connsiteY1" fmla="*/ 118958 h 124046"/>
                <a:gd name="connsiteX2" fmla="*/ 1249247 w 1249254"/>
                <a:gd name="connsiteY2" fmla="*/ 121752 h 124046"/>
                <a:gd name="connsiteX3" fmla="*/ 1246453 w 1249254"/>
                <a:gd name="connsiteY3" fmla="*/ 124038 h 124046"/>
                <a:gd name="connsiteX4" fmla="*/ 2298 w 1249254"/>
                <a:gd name="connsiteY4" fmla="*/ 5103 h 124046"/>
                <a:gd name="connsiteX5" fmla="*/ 12 w 1249254"/>
                <a:gd name="connsiteY5" fmla="*/ 2334 h 124046"/>
                <a:gd name="connsiteX6" fmla="*/ 12 w 1249254"/>
                <a:gd name="connsiteY6" fmla="*/ 2309 h 124046"/>
                <a:gd name="connsiteX7" fmla="*/ 2894 w 1249254"/>
                <a:gd name="connsiteY7" fmla="*/ 16 h 124046"/>
                <a:gd name="connsiteX8" fmla="*/ 2933 w 1249254"/>
                <a:gd name="connsiteY8" fmla="*/ 23 h 12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254" h="124046">
                  <a:moveTo>
                    <a:pt x="2933" y="23"/>
                  </a:moveTo>
                  <a:lnTo>
                    <a:pt x="1246898" y="118958"/>
                  </a:lnTo>
                  <a:cubicBezTo>
                    <a:pt x="1248314" y="119091"/>
                    <a:pt x="1249355" y="120336"/>
                    <a:pt x="1249247" y="121752"/>
                  </a:cubicBezTo>
                  <a:cubicBezTo>
                    <a:pt x="1249082" y="123143"/>
                    <a:pt x="1247850" y="124152"/>
                    <a:pt x="1246453" y="124038"/>
                  </a:cubicBezTo>
                  <a:lnTo>
                    <a:pt x="2298" y="5103"/>
                  </a:lnTo>
                  <a:cubicBezTo>
                    <a:pt x="901" y="4969"/>
                    <a:pt x="-122" y="3731"/>
                    <a:pt x="12" y="2334"/>
                  </a:cubicBezTo>
                  <a:cubicBezTo>
                    <a:pt x="12" y="2328"/>
                    <a:pt x="12" y="2315"/>
                    <a:pt x="12" y="2309"/>
                  </a:cubicBezTo>
                  <a:cubicBezTo>
                    <a:pt x="177" y="880"/>
                    <a:pt x="1466" y="-142"/>
                    <a:pt x="2894" y="16"/>
                  </a:cubicBezTo>
                  <a:cubicBezTo>
                    <a:pt x="2907" y="23"/>
                    <a:pt x="2920" y="23"/>
                    <a:pt x="2933" y="2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E3A0A8D-C27B-AF42-91D2-9E979BF29F9E}"/>
                </a:ext>
              </a:extLst>
            </p:cNvPr>
            <p:cNvSpPr/>
            <p:nvPr/>
          </p:nvSpPr>
          <p:spPr>
            <a:xfrm>
              <a:off x="8673710" y="4052013"/>
              <a:ext cx="127198" cy="669400"/>
            </a:xfrm>
            <a:custGeom>
              <a:avLst/>
              <a:gdLst>
                <a:gd name="connsiteX0" fmla="*/ 127164 w 127198"/>
                <a:gd name="connsiteY0" fmla="*/ 3033 h 669400"/>
                <a:gd name="connsiteX1" fmla="*/ 5053 w 127198"/>
                <a:gd name="connsiteY1" fmla="*/ 667307 h 669400"/>
                <a:gd name="connsiteX2" fmla="*/ 2221 w 127198"/>
                <a:gd name="connsiteY2" fmla="*/ 669371 h 669400"/>
                <a:gd name="connsiteX3" fmla="*/ 2069 w 127198"/>
                <a:gd name="connsiteY3" fmla="*/ 669339 h 669400"/>
                <a:gd name="connsiteX4" fmla="*/ 37 w 127198"/>
                <a:gd name="connsiteY4" fmla="*/ 666418 h 669400"/>
                <a:gd name="connsiteX5" fmla="*/ 122084 w 127198"/>
                <a:gd name="connsiteY5" fmla="*/ 2081 h 669400"/>
                <a:gd name="connsiteX6" fmla="*/ 125043 w 127198"/>
                <a:gd name="connsiteY6" fmla="*/ 42 h 669400"/>
                <a:gd name="connsiteX7" fmla="*/ 125069 w 127198"/>
                <a:gd name="connsiteY7" fmla="*/ 49 h 669400"/>
                <a:gd name="connsiteX8" fmla="*/ 127164 w 127198"/>
                <a:gd name="connsiteY8" fmla="*/ 3033 h 66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198" h="669400">
                  <a:moveTo>
                    <a:pt x="127164" y="3033"/>
                  </a:moveTo>
                  <a:lnTo>
                    <a:pt x="5053" y="667307"/>
                  </a:lnTo>
                  <a:cubicBezTo>
                    <a:pt x="4838" y="668659"/>
                    <a:pt x="3574" y="669580"/>
                    <a:pt x="2221" y="669371"/>
                  </a:cubicBezTo>
                  <a:cubicBezTo>
                    <a:pt x="2171" y="669358"/>
                    <a:pt x="2120" y="669351"/>
                    <a:pt x="2069" y="669339"/>
                  </a:cubicBezTo>
                  <a:cubicBezTo>
                    <a:pt x="710" y="669078"/>
                    <a:pt x="-198" y="667783"/>
                    <a:pt x="37" y="666418"/>
                  </a:cubicBezTo>
                  <a:lnTo>
                    <a:pt x="122084" y="2081"/>
                  </a:lnTo>
                  <a:cubicBezTo>
                    <a:pt x="122338" y="703"/>
                    <a:pt x="123665" y="-212"/>
                    <a:pt x="125043" y="42"/>
                  </a:cubicBezTo>
                  <a:cubicBezTo>
                    <a:pt x="125049" y="49"/>
                    <a:pt x="125062" y="49"/>
                    <a:pt x="125069" y="49"/>
                  </a:cubicBezTo>
                  <a:cubicBezTo>
                    <a:pt x="126466" y="309"/>
                    <a:pt x="127393" y="1636"/>
                    <a:pt x="127164" y="303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49399AF8-B977-DF44-AB75-AB2B1E039234}"/>
                </a:ext>
              </a:extLst>
            </p:cNvPr>
            <p:cNvSpPr/>
            <p:nvPr/>
          </p:nvSpPr>
          <p:spPr>
            <a:xfrm>
              <a:off x="9457724" y="3839374"/>
              <a:ext cx="317965" cy="531167"/>
            </a:xfrm>
            <a:custGeom>
              <a:avLst/>
              <a:gdLst>
                <a:gd name="connsiteX0" fmla="*/ 4883 w 317965"/>
                <a:gd name="connsiteY0" fmla="*/ 1232 h 531167"/>
                <a:gd name="connsiteX1" fmla="*/ 317685 w 317965"/>
                <a:gd name="connsiteY1" fmla="*/ 527393 h 531167"/>
                <a:gd name="connsiteX2" fmla="*/ 316669 w 317965"/>
                <a:gd name="connsiteY2" fmla="*/ 530822 h 531167"/>
                <a:gd name="connsiteX3" fmla="*/ 313303 w 317965"/>
                <a:gd name="connsiteY3" fmla="*/ 529997 h 531167"/>
                <a:gd name="connsiteX4" fmla="*/ 375 w 317965"/>
                <a:gd name="connsiteY4" fmla="*/ 3899 h 531167"/>
                <a:gd name="connsiteX5" fmla="*/ 1232 w 317965"/>
                <a:gd name="connsiteY5" fmla="*/ 375 h 531167"/>
                <a:gd name="connsiteX6" fmla="*/ 4756 w 317965"/>
                <a:gd name="connsiteY6" fmla="*/ 1232 h 5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65" h="531167">
                  <a:moveTo>
                    <a:pt x="4883" y="1232"/>
                  </a:moveTo>
                  <a:lnTo>
                    <a:pt x="317685" y="527393"/>
                  </a:lnTo>
                  <a:cubicBezTo>
                    <a:pt x="318307" y="528625"/>
                    <a:pt x="317862" y="530130"/>
                    <a:pt x="316669" y="530822"/>
                  </a:cubicBezTo>
                  <a:cubicBezTo>
                    <a:pt x="315506" y="531508"/>
                    <a:pt x="314014" y="531140"/>
                    <a:pt x="313303" y="529997"/>
                  </a:cubicBezTo>
                  <a:lnTo>
                    <a:pt x="375" y="3899"/>
                  </a:lnTo>
                  <a:cubicBezTo>
                    <a:pt x="-362" y="2687"/>
                    <a:pt x="19" y="1112"/>
                    <a:pt x="1232" y="375"/>
                  </a:cubicBezTo>
                  <a:cubicBezTo>
                    <a:pt x="2445" y="-362"/>
                    <a:pt x="4020" y="20"/>
                    <a:pt x="4756" y="123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AAE6ED05-5BCF-7D48-9D7F-232EA0953C16}"/>
                </a:ext>
              </a:extLst>
            </p:cNvPr>
            <p:cNvSpPr/>
            <p:nvPr/>
          </p:nvSpPr>
          <p:spPr>
            <a:xfrm>
              <a:off x="10231322" y="5347439"/>
              <a:ext cx="607051" cy="444688"/>
            </a:xfrm>
            <a:custGeom>
              <a:avLst/>
              <a:gdLst>
                <a:gd name="connsiteX0" fmla="*/ 4080 w 607051"/>
                <a:gd name="connsiteY0" fmla="*/ 658 h 444688"/>
                <a:gd name="connsiteX1" fmla="*/ 605997 w 607051"/>
                <a:gd name="connsiteY1" fmla="*/ 440078 h 444688"/>
                <a:gd name="connsiteX2" fmla="*/ 606569 w 607051"/>
                <a:gd name="connsiteY2" fmla="*/ 443634 h 444688"/>
                <a:gd name="connsiteX3" fmla="*/ 603013 w 607051"/>
                <a:gd name="connsiteY3" fmla="*/ 444205 h 444688"/>
                <a:gd name="connsiteX4" fmla="*/ 603013 w 607051"/>
                <a:gd name="connsiteY4" fmla="*/ 444205 h 444688"/>
                <a:gd name="connsiteX5" fmla="*/ 1286 w 607051"/>
                <a:gd name="connsiteY5" fmla="*/ 4849 h 444688"/>
                <a:gd name="connsiteX6" fmla="*/ 359 w 607051"/>
                <a:gd name="connsiteY6" fmla="*/ 1286 h 444688"/>
                <a:gd name="connsiteX7" fmla="*/ 3922 w 607051"/>
                <a:gd name="connsiteY7" fmla="*/ 359 h 444688"/>
                <a:gd name="connsiteX8" fmla="*/ 4334 w 607051"/>
                <a:gd name="connsiteY8" fmla="*/ 658 h 44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051" h="444688">
                  <a:moveTo>
                    <a:pt x="4080" y="658"/>
                  </a:moveTo>
                  <a:lnTo>
                    <a:pt x="605997" y="440078"/>
                  </a:lnTo>
                  <a:cubicBezTo>
                    <a:pt x="607134" y="440903"/>
                    <a:pt x="607394" y="442491"/>
                    <a:pt x="606569" y="443634"/>
                  </a:cubicBezTo>
                  <a:cubicBezTo>
                    <a:pt x="605743" y="444771"/>
                    <a:pt x="604155" y="445031"/>
                    <a:pt x="603013" y="444205"/>
                  </a:cubicBezTo>
                  <a:lnTo>
                    <a:pt x="603013" y="444205"/>
                  </a:lnTo>
                  <a:lnTo>
                    <a:pt x="1286" y="4849"/>
                  </a:lnTo>
                  <a:cubicBezTo>
                    <a:pt x="48" y="4119"/>
                    <a:pt x="-371" y="2525"/>
                    <a:pt x="359" y="1286"/>
                  </a:cubicBezTo>
                  <a:cubicBezTo>
                    <a:pt x="1090" y="48"/>
                    <a:pt x="2683" y="-371"/>
                    <a:pt x="3922" y="359"/>
                  </a:cubicBezTo>
                  <a:cubicBezTo>
                    <a:pt x="4068" y="448"/>
                    <a:pt x="4208" y="544"/>
                    <a:pt x="4334" y="65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E4E8B734-9FE3-954A-9FB8-976AC2B7246C}"/>
                </a:ext>
              </a:extLst>
            </p:cNvPr>
            <p:cNvSpPr/>
            <p:nvPr/>
          </p:nvSpPr>
          <p:spPr>
            <a:xfrm>
              <a:off x="8795780" y="4001762"/>
              <a:ext cx="579084" cy="55128"/>
            </a:xfrm>
            <a:custGeom>
              <a:avLst/>
              <a:gdLst>
                <a:gd name="connsiteX0" fmla="*/ 576785 w 579084"/>
                <a:gd name="connsiteY0" fmla="*/ 5088 h 55128"/>
                <a:gd name="connsiteX1" fmla="*/ 2745 w 579084"/>
                <a:gd name="connsiteY1" fmla="*/ 55126 h 55128"/>
                <a:gd name="connsiteX2" fmla="*/ 14 w 579084"/>
                <a:gd name="connsiteY2" fmla="*/ 52713 h 55128"/>
                <a:gd name="connsiteX3" fmla="*/ 2218 w 579084"/>
                <a:gd name="connsiteY3" fmla="*/ 49988 h 55128"/>
                <a:gd name="connsiteX4" fmla="*/ 2300 w 579084"/>
                <a:gd name="connsiteY4" fmla="*/ 49982 h 55128"/>
                <a:gd name="connsiteX5" fmla="*/ 576277 w 579084"/>
                <a:gd name="connsiteY5" fmla="*/ 8 h 55128"/>
                <a:gd name="connsiteX6" fmla="*/ 579071 w 579084"/>
                <a:gd name="connsiteY6" fmla="*/ 2357 h 55128"/>
                <a:gd name="connsiteX7" fmla="*/ 576867 w 579084"/>
                <a:gd name="connsiteY7" fmla="*/ 5081 h 55128"/>
                <a:gd name="connsiteX8" fmla="*/ 576785 w 579084"/>
                <a:gd name="connsiteY8" fmla="*/ 5088 h 5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084" h="55128">
                  <a:moveTo>
                    <a:pt x="576785" y="5088"/>
                  </a:moveTo>
                  <a:lnTo>
                    <a:pt x="2745" y="55126"/>
                  </a:lnTo>
                  <a:cubicBezTo>
                    <a:pt x="1329" y="55195"/>
                    <a:pt x="116" y="54129"/>
                    <a:pt x="14" y="52713"/>
                  </a:cubicBezTo>
                  <a:cubicBezTo>
                    <a:pt x="-132" y="51354"/>
                    <a:pt x="859" y="50134"/>
                    <a:pt x="2218" y="49988"/>
                  </a:cubicBezTo>
                  <a:cubicBezTo>
                    <a:pt x="2243" y="49988"/>
                    <a:pt x="2275" y="49982"/>
                    <a:pt x="2300" y="49982"/>
                  </a:cubicBezTo>
                  <a:lnTo>
                    <a:pt x="576277" y="8"/>
                  </a:lnTo>
                  <a:cubicBezTo>
                    <a:pt x="577693" y="-100"/>
                    <a:pt x="578937" y="941"/>
                    <a:pt x="579071" y="2357"/>
                  </a:cubicBezTo>
                  <a:cubicBezTo>
                    <a:pt x="579217" y="3716"/>
                    <a:pt x="578226" y="4935"/>
                    <a:pt x="576867" y="5081"/>
                  </a:cubicBezTo>
                  <a:cubicBezTo>
                    <a:pt x="576842" y="5081"/>
                    <a:pt x="576810" y="5088"/>
                    <a:pt x="576785" y="50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7A0F56F2-5883-434F-AA77-B940CFC9FC5E}"/>
                </a:ext>
              </a:extLst>
            </p:cNvPr>
            <p:cNvSpPr/>
            <p:nvPr/>
          </p:nvSpPr>
          <p:spPr>
            <a:xfrm>
              <a:off x="7928084" y="0"/>
              <a:ext cx="432861" cy="253120"/>
            </a:xfrm>
            <a:custGeom>
              <a:avLst/>
              <a:gdLst>
                <a:gd name="connsiteX0" fmla="*/ 432862 w 432861"/>
                <a:gd name="connsiteY0" fmla="*/ 0 h 253120"/>
                <a:gd name="connsiteX1" fmla="*/ 3665 w 432861"/>
                <a:gd name="connsiteY1" fmla="*/ 252857 h 253120"/>
                <a:gd name="connsiteX2" fmla="*/ 261 w 432861"/>
                <a:gd name="connsiteY2" fmla="*/ 251706 h 253120"/>
                <a:gd name="connsiteX3" fmla="*/ 236 w 432861"/>
                <a:gd name="connsiteY3" fmla="*/ 251651 h 253120"/>
                <a:gd name="connsiteX4" fmla="*/ 1125 w 432861"/>
                <a:gd name="connsiteY4" fmla="*/ 248476 h 253120"/>
                <a:gd name="connsiteX5" fmla="*/ 422765 w 432861"/>
                <a:gd name="connsiteY5" fmla="*/ 0 h 2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861" h="253120">
                  <a:moveTo>
                    <a:pt x="432862" y="0"/>
                  </a:moveTo>
                  <a:lnTo>
                    <a:pt x="3665" y="252857"/>
                  </a:lnTo>
                  <a:cubicBezTo>
                    <a:pt x="2408" y="253479"/>
                    <a:pt x="884" y="252963"/>
                    <a:pt x="261" y="251706"/>
                  </a:cubicBezTo>
                  <a:cubicBezTo>
                    <a:pt x="255" y="251687"/>
                    <a:pt x="242" y="251669"/>
                    <a:pt x="236" y="251651"/>
                  </a:cubicBezTo>
                  <a:cubicBezTo>
                    <a:pt x="-291" y="250518"/>
                    <a:pt x="90" y="249171"/>
                    <a:pt x="1125" y="248476"/>
                  </a:cubicBezTo>
                  <a:lnTo>
                    <a:pt x="422765"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BEA3181E-0E44-844F-BFB3-EE39898D7EAB}"/>
                </a:ext>
              </a:extLst>
            </p:cNvPr>
            <p:cNvSpPr/>
            <p:nvPr/>
          </p:nvSpPr>
          <p:spPr>
            <a:xfrm>
              <a:off x="8326890" y="646233"/>
              <a:ext cx="174965" cy="694381"/>
            </a:xfrm>
            <a:custGeom>
              <a:avLst/>
              <a:gdLst>
                <a:gd name="connsiteX0" fmla="*/ 84 w 174965"/>
                <a:gd name="connsiteY0" fmla="*/ 691203 h 694381"/>
                <a:gd name="connsiteX1" fmla="*/ 169819 w 174965"/>
                <a:gd name="connsiteY1" fmla="*/ 1974 h 694381"/>
                <a:gd name="connsiteX2" fmla="*/ 172994 w 174965"/>
                <a:gd name="connsiteY2" fmla="*/ 69 h 694381"/>
                <a:gd name="connsiteX3" fmla="*/ 174899 w 174965"/>
                <a:gd name="connsiteY3" fmla="*/ 3181 h 694381"/>
                <a:gd name="connsiteX4" fmla="*/ 174899 w 174965"/>
                <a:gd name="connsiteY4" fmla="*/ 3181 h 694381"/>
                <a:gd name="connsiteX5" fmla="*/ 5037 w 174965"/>
                <a:gd name="connsiteY5" fmla="*/ 692410 h 694381"/>
                <a:gd name="connsiteX6" fmla="*/ 1925 w 174965"/>
                <a:gd name="connsiteY6" fmla="*/ 694315 h 694381"/>
                <a:gd name="connsiteX7" fmla="*/ 77 w 174965"/>
                <a:gd name="connsiteY7" fmla="*/ 691235 h 694381"/>
                <a:gd name="connsiteX8" fmla="*/ 84 w 174965"/>
                <a:gd name="connsiteY8" fmla="*/ 691203 h 6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965" h="694381">
                  <a:moveTo>
                    <a:pt x="84" y="691203"/>
                  </a:moveTo>
                  <a:lnTo>
                    <a:pt x="169819" y="1974"/>
                  </a:lnTo>
                  <a:cubicBezTo>
                    <a:pt x="170194" y="590"/>
                    <a:pt x="171597" y="-255"/>
                    <a:pt x="172994" y="69"/>
                  </a:cubicBezTo>
                  <a:cubicBezTo>
                    <a:pt x="174372" y="412"/>
                    <a:pt x="175217" y="1796"/>
                    <a:pt x="174899" y="3181"/>
                  </a:cubicBezTo>
                  <a:lnTo>
                    <a:pt x="174899" y="3181"/>
                  </a:lnTo>
                  <a:lnTo>
                    <a:pt x="5037" y="692410"/>
                  </a:lnTo>
                  <a:cubicBezTo>
                    <a:pt x="4694" y="693788"/>
                    <a:pt x="3309" y="694632"/>
                    <a:pt x="1925" y="694315"/>
                  </a:cubicBezTo>
                  <a:cubicBezTo>
                    <a:pt x="566" y="693978"/>
                    <a:pt x="-266" y="692594"/>
                    <a:pt x="77" y="691235"/>
                  </a:cubicBezTo>
                  <a:cubicBezTo>
                    <a:pt x="77" y="691222"/>
                    <a:pt x="84" y="691216"/>
                    <a:pt x="84" y="69120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657ED97B-DADD-D440-A553-743E8E8C38CF}"/>
                </a:ext>
              </a:extLst>
            </p:cNvPr>
            <p:cNvSpPr/>
            <p:nvPr/>
          </p:nvSpPr>
          <p:spPr>
            <a:xfrm>
              <a:off x="9770776" y="3564045"/>
              <a:ext cx="165529" cy="806824"/>
            </a:xfrm>
            <a:custGeom>
              <a:avLst/>
              <a:gdLst>
                <a:gd name="connsiteX0" fmla="*/ 165478 w 165529"/>
                <a:gd name="connsiteY0" fmla="*/ 2813 h 806824"/>
                <a:gd name="connsiteX1" fmla="*/ 5077 w 165529"/>
                <a:gd name="connsiteY1" fmla="*/ 804755 h 806824"/>
                <a:gd name="connsiteX2" fmla="*/ 2029 w 165529"/>
                <a:gd name="connsiteY2" fmla="*/ 806787 h 806824"/>
                <a:gd name="connsiteX3" fmla="*/ 41 w 165529"/>
                <a:gd name="connsiteY3" fmla="*/ 803904 h 806824"/>
                <a:gd name="connsiteX4" fmla="*/ 61 w 165529"/>
                <a:gd name="connsiteY4" fmla="*/ 803802 h 806824"/>
                <a:gd name="connsiteX5" fmla="*/ 160461 w 165529"/>
                <a:gd name="connsiteY5" fmla="*/ 2051 h 806824"/>
                <a:gd name="connsiteX6" fmla="*/ 163478 w 165529"/>
                <a:gd name="connsiteY6" fmla="*/ 51 h 806824"/>
                <a:gd name="connsiteX7" fmla="*/ 165478 w 165529"/>
                <a:gd name="connsiteY7" fmla="*/ 3067 h 8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29" h="806824">
                  <a:moveTo>
                    <a:pt x="165478" y="2813"/>
                  </a:moveTo>
                  <a:lnTo>
                    <a:pt x="5077" y="804755"/>
                  </a:lnTo>
                  <a:cubicBezTo>
                    <a:pt x="4760" y="806133"/>
                    <a:pt x="3426" y="807022"/>
                    <a:pt x="2029" y="806787"/>
                  </a:cubicBezTo>
                  <a:cubicBezTo>
                    <a:pt x="683" y="806539"/>
                    <a:pt x="-206" y="805250"/>
                    <a:pt x="41" y="803904"/>
                  </a:cubicBezTo>
                  <a:cubicBezTo>
                    <a:pt x="48" y="803872"/>
                    <a:pt x="54" y="803834"/>
                    <a:pt x="61" y="803802"/>
                  </a:cubicBezTo>
                  <a:lnTo>
                    <a:pt x="160461" y="2051"/>
                  </a:lnTo>
                  <a:cubicBezTo>
                    <a:pt x="160741" y="667"/>
                    <a:pt x="162094" y="-228"/>
                    <a:pt x="163478" y="51"/>
                  </a:cubicBezTo>
                  <a:cubicBezTo>
                    <a:pt x="164862" y="330"/>
                    <a:pt x="165758" y="1683"/>
                    <a:pt x="165478" y="306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0B04C6DB-8553-6B40-9774-B31930332142}"/>
                </a:ext>
              </a:extLst>
            </p:cNvPr>
            <p:cNvSpPr/>
            <p:nvPr/>
          </p:nvSpPr>
          <p:spPr>
            <a:xfrm>
              <a:off x="8496865" y="646404"/>
              <a:ext cx="760695" cy="829019"/>
            </a:xfrm>
            <a:custGeom>
              <a:avLst/>
              <a:gdLst>
                <a:gd name="connsiteX0" fmla="*/ 4289 w 760695"/>
                <a:gd name="connsiteY0" fmla="*/ 724 h 829019"/>
                <a:gd name="connsiteX1" fmla="*/ 759939 w 760695"/>
                <a:gd name="connsiteY1" fmla="*/ 824700 h 829019"/>
                <a:gd name="connsiteX2" fmla="*/ 759965 w 760695"/>
                <a:gd name="connsiteY2" fmla="*/ 828294 h 829019"/>
                <a:gd name="connsiteX3" fmla="*/ 759939 w 760695"/>
                <a:gd name="connsiteY3" fmla="*/ 828319 h 829019"/>
                <a:gd name="connsiteX4" fmla="*/ 756383 w 760695"/>
                <a:gd name="connsiteY4" fmla="*/ 828319 h 829019"/>
                <a:gd name="connsiteX5" fmla="*/ 733 w 760695"/>
                <a:gd name="connsiteY5" fmla="*/ 4343 h 829019"/>
                <a:gd name="connsiteX6" fmla="*/ 733 w 760695"/>
                <a:gd name="connsiteY6" fmla="*/ 724 h 829019"/>
                <a:gd name="connsiteX7" fmla="*/ 4289 w 760695"/>
                <a:gd name="connsiteY7" fmla="*/ 724 h 8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695" h="829019">
                  <a:moveTo>
                    <a:pt x="4289" y="724"/>
                  </a:moveTo>
                  <a:lnTo>
                    <a:pt x="759939" y="824700"/>
                  </a:lnTo>
                  <a:cubicBezTo>
                    <a:pt x="760936" y="825684"/>
                    <a:pt x="760949" y="827291"/>
                    <a:pt x="759965" y="828294"/>
                  </a:cubicBezTo>
                  <a:cubicBezTo>
                    <a:pt x="759959" y="828300"/>
                    <a:pt x="759946" y="828313"/>
                    <a:pt x="759939" y="828319"/>
                  </a:cubicBezTo>
                  <a:cubicBezTo>
                    <a:pt x="758936" y="829253"/>
                    <a:pt x="757387" y="829253"/>
                    <a:pt x="756383" y="828319"/>
                  </a:cubicBezTo>
                  <a:lnTo>
                    <a:pt x="733" y="4343"/>
                  </a:lnTo>
                  <a:cubicBezTo>
                    <a:pt x="-244" y="3334"/>
                    <a:pt x="-244" y="1734"/>
                    <a:pt x="733" y="724"/>
                  </a:cubicBezTo>
                  <a:cubicBezTo>
                    <a:pt x="1724" y="-241"/>
                    <a:pt x="3299" y="-241"/>
                    <a:pt x="4289" y="72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3A0C0D10-2F08-EE48-97CF-45FC3D0C0D70}"/>
                </a:ext>
              </a:extLst>
            </p:cNvPr>
            <p:cNvSpPr/>
            <p:nvPr/>
          </p:nvSpPr>
          <p:spPr>
            <a:xfrm>
              <a:off x="7927918" y="248098"/>
              <a:ext cx="573891" cy="403280"/>
            </a:xfrm>
            <a:custGeom>
              <a:avLst/>
              <a:gdLst>
                <a:gd name="connsiteX0" fmla="*/ 4022 w 573891"/>
                <a:gd name="connsiteY0" fmla="*/ 440 h 403280"/>
                <a:gd name="connsiteX1" fmla="*/ 572791 w 573891"/>
                <a:gd name="connsiteY1" fmla="*/ 398649 h 403280"/>
                <a:gd name="connsiteX2" fmla="*/ 573445 w 573891"/>
                <a:gd name="connsiteY2" fmla="*/ 402179 h 403280"/>
                <a:gd name="connsiteX3" fmla="*/ 573426 w 573891"/>
                <a:gd name="connsiteY3" fmla="*/ 402205 h 403280"/>
                <a:gd name="connsiteX4" fmla="*/ 569870 w 573891"/>
                <a:gd name="connsiteY4" fmla="*/ 402840 h 403280"/>
                <a:gd name="connsiteX5" fmla="*/ 1101 w 573891"/>
                <a:gd name="connsiteY5" fmla="*/ 4631 h 403280"/>
                <a:gd name="connsiteX6" fmla="*/ 447 w 573891"/>
                <a:gd name="connsiteY6" fmla="*/ 1099 h 403280"/>
                <a:gd name="connsiteX7" fmla="*/ 466 w 573891"/>
                <a:gd name="connsiteY7" fmla="*/ 1075 h 403280"/>
                <a:gd name="connsiteX8" fmla="*/ 4022 w 573891"/>
                <a:gd name="connsiteY8" fmla="*/ 440 h 40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91" h="403280">
                  <a:moveTo>
                    <a:pt x="4022" y="440"/>
                  </a:moveTo>
                  <a:lnTo>
                    <a:pt x="572791" y="398649"/>
                  </a:lnTo>
                  <a:cubicBezTo>
                    <a:pt x="573947" y="399442"/>
                    <a:pt x="574239" y="401024"/>
                    <a:pt x="573445" y="402179"/>
                  </a:cubicBezTo>
                  <a:cubicBezTo>
                    <a:pt x="573439" y="402192"/>
                    <a:pt x="573432" y="402198"/>
                    <a:pt x="573426" y="402205"/>
                  </a:cubicBezTo>
                  <a:cubicBezTo>
                    <a:pt x="572607" y="403335"/>
                    <a:pt x="571032" y="403621"/>
                    <a:pt x="569870" y="402840"/>
                  </a:cubicBezTo>
                  <a:lnTo>
                    <a:pt x="1101" y="4631"/>
                  </a:lnTo>
                  <a:cubicBezTo>
                    <a:pt x="-55" y="3836"/>
                    <a:pt x="-347" y="2254"/>
                    <a:pt x="447" y="1099"/>
                  </a:cubicBezTo>
                  <a:cubicBezTo>
                    <a:pt x="453" y="1091"/>
                    <a:pt x="459" y="1083"/>
                    <a:pt x="466" y="1075"/>
                  </a:cubicBezTo>
                  <a:cubicBezTo>
                    <a:pt x="1285" y="-58"/>
                    <a:pt x="2860" y="-338"/>
                    <a:pt x="4022" y="44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4783A7C5-CBB8-384A-AC02-AD54F839E74D}"/>
                </a:ext>
              </a:extLst>
            </p:cNvPr>
            <p:cNvSpPr/>
            <p:nvPr/>
          </p:nvSpPr>
          <p:spPr>
            <a:xfrm>
              <a:off x="8496865" y="646409"/>
              <a:ext cx="730745" cy="604438"/>
            </a:xfrm>
            <a:custGeom>
              <a:avLst/>
              <a:gdLst>
                <a:gd name="connsiteX0" fmla="*/ 4036 w 730745"/>
                <a:gd name="connsiteY0" fmla="*/ 465 h 604438"/>
                <a:gd name="connsiteX1" fmla="*/ 729840 w 730745"/>
                <a:gd name="connsiteY1" fmla="*/ 600095 h 604438"/>
                <a:gd name="connsiteX2" fmla="*/ 730158 w 730745"/>
                <a:gd name="connsiteY2" fmla="*/ 603715 h 604438"/>
                <a:gd name="connsiteX3" fmla="*/ 726602 w 730745"/>
                <a:gd name="connsiteY3" fmla="*/ 603715 h 604438"/>
                <a:gd name="connsiteX4" fmla="*/ 733 w 730745"/>
                <a:gd name="connsiteY4" fmla="*/ 4402 h 604438"/>
                <a:gd name="connsiteX5" fmla="*/ 733 w 730745"/>
                <a:gd name="connsiteY5" fmla="*/ 782 h 604438"/>
                <a:gd name="connsiteX6" fmla="*/ 4036 w 730745"/>
                <a:gd name="connsiteY6" fmla="*/ 465 h 60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745" h="604438">
                  <a:moveTo>
                    <a:pt x="4036" y="465"/>
                  </a:moveTo>
                  <a:lnTo>
                    <a:pt x="729840" y="600095"/>
                  </a:lnTo>
                  <a:cubicBezTo>
                    <a:pt x="730907" y="601016"/>
                    <a:pt x="731053" y="602623"/>
                    <a:pt x="730158" y="603715"/>
                  </a:cubicBezTo>
                  <a:cubicBezTo>
                    <a:pt x="729167" y="604680"/>
                    <a:pt x="727593" y="604680"/>
                    <a:pt x="726602" y="603715"/>
                  </a:cubicBezTo>
                  <a:lnTo>
                    <a:pt x="733" y="4402"/>
                  </a:lnTo>
                  <a:cubicBezTo>
                    <a:pt x="-244" y="3392"/>
                    <a:pt x="-244" y="1792"/>
                    <a:pt x="733" y="782"/>
                  </a:cubicBezTo>
                  <a:cubicBezTo>
                    <a:pt x="1603" y="-126"/>
                    <a:pt x="3007" y="-259"/>
                    <a:pt x="4036" y="46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6B93296E-6848-204E-AEBA-11BB64B74DCC}"/>
                </a:ext>
              </a:extLst>
            </p:cNvPr>
            <p:cNvSpPr/>
            <p:nvPr/>
          </p:nvSpPr>
          <p:spPr>
            <a:xfrm>
              <a:off x="9931193" y="2596751"/>
              <a:ext cx="187908" cy="972183"/>
            </a:xfrm>
            <a:custGeom>
              <a:avLst/>
              <a:gdLst>
                <a:gd name="connsiteX0" fmla="*/ 187878 w 187908"/>
                <a:gd name="connsiteY0" fmla="*/ 2938 h 972183"/>
                <a:gd name="connsiteX1" fmla="*/ 5061 w 187908"/>
                <a:gd name="connsiteY1" fmla="*/ 970107 h 972183"/>
                <a:gd name="connsiteX2" fmla="*/ 2076 w 187908"/>
                <a:gd name="connsiteY2" fmla="*/ 972139 h 972183"/>
                <a:gd name="connsiteX3" fmla="*/ 44 w 187908"/>
                <a:gd name="connsiteY3" fmla="*/ 969154 h 972183"/>
                <a:gd name="connsiteX4" fmla="*/ 182861 w 187908"/>
                <a:gd name="connsiteY4" fmla="*/ 1986 h 972183"/>
                <a:gd name="connsiteX5" fmla="*/ 185896 w 187908"/>
                <a:gd name="connsiteY5" fmla="*/ 62 h 972183"/>
                <a:gd name="connsiteX6" fmla="*/ 185973 w 187908"/>
                <a:gd name="connsiteY6" fmla="*/ 81 h 972183"/>
                <a:gd name="connsiteX7" fmla="*/ 187878 w 187908"/>
                <a:gd name="connsiteY7" fmla="*/ 2938 h 97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08" h="972183">
                  <a:moveTo>
                    <a:pt x="187878" y="2938"/>
                  </a:moveTo>
                  <a:lnTo>
                    <a:pt x="5061" y="970107"/>
                  </a:lnTo>
                  <a:cubicBezTo>
                    <a:pt x="4801" y="971491"/>
                    <a:pt x="3461" y="972399"/>
                    <a:pt x="2076" y="972139"/>
                  </a:cubicBezTo>
                  <a:cubicBezTo>
                    <a:pt x="692" y="971878"/>
                    <a:pt x="-216" y="970539"/>
                    <a:pt x="44" y="969154"/>
                  </a:cubicBezTo>
                  <a:lnTo>
                    <a:pt x="182861" y="1986"/>
                  </a:lnTo>
                  <a:cubicBezTo>
                    <a:pt x="183166" y="614"/>
                    <a:pt x="184525" y="-243"/>
                    <a:pt x="185896" y="62"/>
                  </a:cubicBezTo>
                  <a:cubicBezTo>
                    <a:pt x="185922" y="68"/>
                    <a:pt x="185947" y="74"/>
                    <a:pt x="185973" y="81"/>
                  </a:cubicBezTo>
                  <a:cubicBezTo>
                    <a:pt x="187255" y="392"/>
                    <a:pt x="188081" y="1636"/>
                    <a:pt x="187878" y="29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876FD8D0-FC0F-F545-83A9-5E8BDD0CE25D}"/>
                </a:ext>
              </a:extLst>
            </p:cNvPr>
            <p:cNvSpPr/>
            <p:nvPr/>
          </p:nvSpPr>
          <p:spPr>
            <a:xfrm>
              <a:off x="8795804" y="4052081"/>
              <a:ext cx="694035" cy="821967"/>
            </a:xfrm>
            <a:custGeom>
              <a:avLst/>
              <a:gdLst>
                <a:gd name="connsiteX0" fmla="*/ 4435 w 694035"/>
                <a:gd name="connsiteY0" fmla="*/ 869 h 821967"/>
                <a:gd name="connsiteX1" fmla="*/ 693474 w 694035"/>
                <a:gd name="connsiteY1" fmla="*/ 817797 h 821967"/>
                <a:gd name="connsiteX2" fmla="*/ 693093 w 694035"/>
                <a:gd name="connsiteY2" fmla="*/ 821416 h 821967"/>
                <a:gd name="connsiteX3" fmla="*/ 689600 w 694035"/>
                <a:gd name="connsiteY3" fmla="*/ 821099 h 821967"/>
                <a:gd name="connsiteX4" fmla="*/ 562 w 694035"/>
                <a:gd name="connsiteY4" fmla="*/ 4171 h 821967"/>
                <a:gd name="connsiteX5" fmla="*/ 943 w 694035"/>
                <a:gd name="connsiteY5" fmla="*/ 552 h 821967"/>
                <a:gd name="connsiteX6" fmla="*/ 4435 w 694035"/>
                <a:gd name="connsiteY6" fmla="*/ 869 h 82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35" h="821967">
                  <a:moveTo>
                    <a:pt x="4435" y="869"/>
                  </a:moveTo>
                  <a:lnTo>
                    <a:pt x="693474" y="817797"/>
                  </a:lnTo>
                  <a:cubicBezTo>
                    <a:pt x="694350" y="818908"/>
                    <a:pt x="694185" y="820515"/>
                    <a:pt x="693093" y="821416"/>
                  </a:cubicBezTo>
                  <a:cubicBezTo>
                    <a:pt x="692032" y="822261"/>
                    <a:pt x="690496" y="822121"/>
                    <a:pt x="689600" y="821099"/>
                  </a:cubicBezTo>
                  <a:lnTo>
                    <a:pt x="562" y="4171"/>
                  </a:lnTo>
                  <a:cubicBezTo>
                    <a:pt x="-314" y="3060"/>
                    <a:pt x="-149" y="1453"/>
                    <a:pt x="943" y="552"/>
                  </a:cubicBezTo>
                  <a:cubicBezTo>
                    <a:pt x="2003" y="-293"/>
                    <a:pt x="3540" y="-153"/>
                    <a:pt x="4435" y="86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B49B8FEB-657F-884F-92F5-4E8EB079FCA9}"/>
                </a:ext>
              </a:extLst>
            </p:cNvPr>
            <p:cNvSpPr/>
            <p:nvPr/>
          </p:nvSpPr>
          <p:spPr>
            <a:xfrm>
              <a:off x="10483612" y="1934261"/>
              <a:ext cx="1101367" cy="379753"/>
            </a:xfrm>
            <a:custGeom>
              <a:avLst/>
              <a:gdLst>
                <a:gd name="connsiteX0" fmla="*/ 1097990 w 1101367"/>
                <a:gd name="connsiteY0" fmla="*/ 379615 h 379753"/>
                <a:gd name="connsiteX1" fmla="*/ 1726 w 1101367"/>
                <a:gd name="connsiteY1" fmla="*/ 4965 h 379753"/>
                <a:gd name="connsiteX2" fmla="*/ 138 w 1101367"/>
                <a:gd name="connsiteY2" fmla="*/ 1726 h 379753"/>
                <a:gd name="connsiteX3" fmla="*/ 3377 w 1101367"/>
                <a:gd name="connsiteY3" fmla="*/ 139 h 379753"/>
                <a:gd name="connsiteX4" fmla="*/ 1099641 w 1101367"/>
                <a:gd name="connsiteY4" fmla="*/ 374789 h 379753"/>
                <a:gd name="connsiteX5" fmla="*/ 1101229 w 1101367"/>
                <a:gd name="connsiteY5" fmla="*/ 378027 h 379753"/>
                <a:gd name="connsiteX6" fmla="*/ 1097990 w 1101367"/>
                <a:gd name="connsiteY6" fmla="*/ 379615 h 3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367" h="379753">
                  <a:moveTo>
                    <a:pt x="1097990" y="379615"/>
                  </a:moveTo>
                  <a:lnTo>
                    <a:pt x="1726" y="4965"/>
                  </a:lnTo>
                  <a:cubicBezTo>
                    <a:pt x="393" y="4507"/>
                    <a:pt x="-318" y="3059"/>
                    <a:pt x="138" y="1726"/>
                  </a:cubicBezTo>
                  <a:cubicBezTo>
                    <a:pt x="596" y="393"/>
                    <a:pt x="2043" y="-319"/>
                    <a:pt x="3377" y="139"/>
                  </a:cubicBezTo>
                  <a:lnTo>
                    <a:pt x="1099641" y="374789"/>
                  </a:lnTo>
                  <a:cubicBezTo>
                    <a:pt x="1100974" y="375246"/>
                    <a:pt x="1101686" y="376693"/>
                    <a:pt x="1101229" y="378027"/>
                  </a:cubicBezTo>
                  <a:cubicBezTo>
                    <a:pt x="1100771" y="379361"/>
                    <a:pt x="1099324" y="380072"/>
                    <a:pt x="1097990" y="3796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C6C7BFBB-3A7E-C64D-B734-DE52F1D001D8}"/>
                </a:ext>
              </a:extLst>
            </p:cNvPr>
            <p:cNvSpPr/>
            <p:nvPr/>
          </p:nvSpPr>
          <p:spPr>
            <a:xfrm>
              <a:off x="10662948" y="6760261"/>
              <a:ext cx="58523" cy="97738"/>
            </a:xfrm>
            <a:custGeom>
              <a:avLst/>
              <a:gdLst>
                <a:gd name="connsiteX0" fmla="*/ 0 w 58523"/>
                <a:gd name="connsiteY0" fmla="*/ 97739 h 97738"/>
                <a:gd name="connsiteX1" fmla="*/ 53784 w 58523"/>
                <a:gd name="connsiteY1" fmla="*/ 1219 h 97738"/>
                <a:gd name="connsiteX2" fmla="*/ 57340 w 58523"/>
                <a:gd name="connsiteY2" fmla="*/ 394 h 97738"/>
                <a:gd name="connsiteX3" fmla="*/ 58293 w 58523"/>
                <a:gd name="connsiteY3" fmla="*/ 3695 h 97738"/>
                <a:gd name="connsiteX4" fmla="*/ 5842 w 58523"/>
                <a:gd name="connsiteY4" fmla="*/ 97739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3" h="97738">
                  <a:moveTo>
                    <a:pt x="0" y="97739"/>
                  </a:moveTo>
                  <a:lnTo>
                    <a:pt x="53784" y="1219"/>
                  </a:lnTo>
                  <a:cubicBezTo>
                    <a:pt x="54546" y="12"/>
                    <a:pt x="56128" y="-368"/>
                    <a:pt x="57340" y="394"/>
                  </a:cubicBezTo>
                  <a:cubicBezTo>
                    <a:pt x="58420" y="1092"/>
                    <a:pt x="58820" y="2489"/>
                    <a:pt x="58293" y="3695"/>
                  </a:cubicBezTo>
                  <a:lnTo>
                    <a:pt x="5842" y="97739"/>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BEE84788-02F0-1E47-B2AB-386047A7CF93}"/>
                </a:ext>
              </a:extLst>
            </p:cNvPr>
            <p:cNvSpPr/>
            <p:nvPr/>
          </p:nvSpPr>
          <p:spPr>
            <a:xfrm>
              <a:off x="8795778" y="3224919"/>
              <a:ext cx="247129" cy="832070"/>
            </a:xfrm>
            <a:custGeom>
              <a:avLst/>
              <a:gdLst>
                <a:gd name="connsiteX0" fmla="*/ 247031 w 247129"/>
                <a:gd name="connsiteY0" fmla="*/ 3230 h 832070"/>
                <a:gd name="connsiteX1" fmla="*/ 4969 w 247129"/>
                <a:gd name="connsiteY1" fmla="*/ 830381 h 832070"/>
                <a:gd name="connsiteX2" fmla="*/ 1832 w 247129"/>
                <a:gd name="connsiteY2" fmla="*/ 831943 h 832070"/>
                <a:gd name="connsiteX3" fmla="*/ 1731 w 247129"/>
                <a:gd name="connsiteY3" fmla="*/ 831905 h 832070"/>
                <a:gd name="connsiteX4" fmla="*/ 80 w 247129"/>
                <a:gd name="connsiteY4" fmla="*/ 828920 h 832070"/>
                <a:gd name="connsiteX5" fmla="*/ 242142 w 247129"/>
                <a:gd name="connsiteY5" fmla="*/ 1769 h 832070"/>
                <a:gd name="connsiteX6" fmla="*/ 245380 w 247129"/>
                <a:gd name="connsiteY6" fmla="*/ 118 h 832070"/>
                <a:gd name="connsiteX7" fmla="*/ 247031 w 247129"/>
                <a:gd name="connsiteY7" fmla="*/ 323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29" h="832070">
                  <a:moveTo>
                    <a:pt x="247031" y="3230"/>
                  </a:moveTo>
                  <a:lnTo>
                    <a:pt x="4969" y="830381"/>
                  </a:lnTo>
                  <a:cubicBezTo>
                    <a:pt x="4537" y="831676"/>
                    <a:pt x="3134" y="832374"/>
                    <a:pt x="1832" y="831943"/>
                  </a:cubicBezTo>
                  <a:cubicBezTo>
                    <a:pt x="1801" y="831930"/>
                    <a:pt x="1763" y="831917"/>
                    <a:pt x="1731" y="831905"/>
                  </a:cubicBezTo>
                  <a:cubicBezTo>
                    <a:pt x="473" y="831505"/>
                    <a:pt x="-251" y="830197"/>
                    <a:pt x="80" y="828920"/>
                  </a:cubicBezTo>
                  <a:lnTo>
                    <a:pt x="242142" y="1769"/>
                  </a:lnTo>
                  <a:cubicBezTo>
                    <a:pt x="242593" y="429"/>
                    <a:pt x="244034" y="-301"/>
                    <a:pt x="245380" y="118"/>
                  </a:cubicBezTo>
                  <a:cubicBezTo>
                    <a:pt x="246676" y="544"/>
                    <a:pt x="247406" y="1915"/>
                    <a:pt x="247031" y="323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15F77879-E53C-0747-8CD6-EB2E2480E95E}"/>
                </a:ext>
              </a:extLst>
            </p:cNvPr>
            <p:cNvSpPr/>
            <p:nvPr/>
          </p:nvSpPr>
          <p:spPr>
            <a:xfrm>
              <a:off x="9369709" y="3839416"/>
              <a:ext cx="93048" cy="167726"/>
            </a:xfrm>
            <a:custGeom>
              <a:avLst/>
              <a:gdLst>
                <a:gd name="connsiteX0" fmla="*/ 379 w 93048"/>
                <a:gd name="connsiteY0" fmla="*/ 163941 h 167726"/>
                <a:gd name="connsiteX1" fmla="*/ 88200 w 93048"/>
                <a:gd name="connsiteY1" fmla="*/ 1254 h 167726"/>
                <a:gd name="connsiteX2" fmla="*/ 91756 w 93048"/>
                <a:gd name="connsiteY2" fmla="*/ 365 h 167726"/>
                <a:gd name="connsiteX3" fmla="*/ 92772 w 93048"/>
                <a:gd name="connsiteY3" fmla="*/ 3730 h 167726"/>
                <a:gd name="connsiteX4" fmla="*/ 4697 w 93048"/>
                <a:gd name="connsiteY4" fmla="*/ 166354 h 167726"/>
                <a:gd name="connsiteX5" fmla="*/ 1205 w 93048"/>
                <a:gd name="connsiteY5" fmla="*/ 167434 h 167726"/>
                <a:gd name="connsiteX6" fmla="*/ 379 w 93048"/>
                <a:gd name="connsiteY6" fmla="*/ 163941 h 1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48" h="167726">
                  <a:moveTo>
                    <a:pt x="379" y="163941"/>
                  </a:moveTo>
                  <a:lnTo>
                    <a:pt x="88200" y="1254"/>
                  </a:lnTo>
                  <a:cubicBezTo>
                    <a:pt x="88943" y="35"/>
                    <a:pt x="90530" y="-365"/>
                    <a:pt x="91756" y="365"/>
                  </a:cubicBezTo>
                  <a:cubicBezTo>
                    <a:pt x="92943" y="1032"/>
                    <a:pt x="93388" y="2518"/>
                    <a:pt x="92772" y="3730"/>
                  </a:cubicBezTo>
                  <a:lnTo>
                    <a:pt x="4697" y="166354"/>
                  </a:lnTo>
                  <a:cubicBezTo>
                    <a:pt x="4024" y="167611"/>
                    <a:pt x="2469" y="168088"/>
                    <a:pt x="1205" y="167434"/>
                  </a:cubicBezTo>
                  <a:cubicBezTo>
                    <a:pt x="11" y="166697"/>
                    <a:pt x="-357" y="165135"/>
                    <a:pt x="379" y="16394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6DC3E185-55CF-874C-A2E9-CC85FF9FA57E}"/>
                </a:ext>
              </a:extLst>
            </p:cNvPr>
            <p:cNvSpPr/>
            <p:nvPr/>
          </p:nvSpPr>
          <p:spPr>
            <a:xfrm>
              <a:off x="9931175" y="3282822"/>
              <a:ext cx="861727" cy="286004"/>
            </a:xfrm>
            <a:custGeom>
              <a:avLst/>
              <a:gdLst>
                <a:gd name="connsiteX0" fmla="*/ 1777 w 861727"/>
                <a:gd name="connsiteY0" fmla="*/ 281115 h 286004"/>
                <a:gd name="connsiteX1" fmla="*/ 858393 w 861727"/>
                <a:gd name="connsiteY1" fmla="*/ 128 h 286004"/>
                <a:gd name="connsiteX2" fmla="*/ 861599 w 861727"/>
                <a:gd name="connsiteY2" fmla="*/ 1747 h 286004"/>
                <a:gd name="connsiteX3" fmla="*/ 859980 w 861727"/>
                <a:gd name="connsiteY3" fmla="*/ 4954 h 286004"/>
                <a:gd name="connsiteX4" fmla="*/ 3365 w 861727"/>
                <a:gd name="connsiteY4" fmla="*/ 285878 h 286004"/>
                <a:gd name="connsiteX5" fmla="*/ 126 w 861727"/>
                <a:gd name="connsiteY5" fmla="*/ 284227 h 286004"/>
                <a:gd name="connsiteX6" fmla="*/ 1777 w 861727"/>
                <a:gd name="connsiteY6" fmla="*/ 280988 h 2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727" h="286004">
                  <a:moveTo>
                    <a:pt x="1777" y="281115"/>
                  </a:moveTo>
                  <a:lnTo>
                    <a:pt x="858393" y="128"/>
                  </a:lnTo>
                  <a:cubicBezTo>
                    <a:pt x="859726" y="-310"/>
                    <a:pt x="861161" y="413"/>
                    <a:pt x="861599" y="1747"/>
                  </a:cubicBezTo>
                  <a:cubicBezTo>
                    <a:pt x="862037" y="3081"/>
                    <a:pt x="861313" y="4516"/>
                    <a:pt x="859980" y="4954"/>
                  </a:cubicBezTo>
                  <a:lnTo>
                    <a:pt x="3365" y="285878"/>
                  </a:lnTo>
                  <a:cubicBezTo>
                    <a:pt x="2012" y="286316"/>
                    <a:pt x="565" y="285579"/>
                    <a:pt x="126" y="284227"/>
                  </a:cubicBezTo>
                  <a:cubicBezTo>
                    <a:pt x="-312" y="282874"/>
                    <a:pt x="425" y="281427"/>
                    <a:pt x="1777" y="2809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3F8BEAEF-648C-E04B-B1AA-68F038BE8AC6}"/>
                </a:ext>
              </a:extLst>
            </p:cNvPr>
            <p:cNvSpPr/>
            <p:nvPr/>
          </p:nvSpPr>
          <p:spPr>
            <a:xfrm>
              <a:off x="6193243" y="607059"/>
              <a:ext cx="718315" cy="50928"/>
            </a:xfrm>
            <a:custGeom>
              <a:avLst/>
              <a:gdLst>
                <a:gd name="connsiteX0" fmla="*/ 716093 w 718315"/>
                <a:gd name="connsiteY0" fmla="*/ 5080 h 50928"/>
                <a:gd name="connsiteX1" fmla="*/ 2734 w 718315"/>
                <a:gd name="connsiteY1" fmla="*/ 50927 h 50928"/>
                <a:gd name="connsiteX2" fmla="*/ 4 w 718315"/>
                <a:gd name="connsiteY2" fmla="*/ 48514 h 50928"/>
                <a:gd name="connsiteX3" fmla="*/ 2417 w 718315"/>
                <a:gd name="connsiteY3" fmla="*/ 45783 h 50928"/>
                <a:gd name="connsiteX4" fmla="*/ 2417 w 718315"/>
                <a:gd name="connsiteY4" fmla="*/ 45783 h 50928"/>
                <a:gd name="connsiteX5" fmla="*/ 715776 w 718315"/>
                <a:gd name="connsiteY5" fmla="*/ 0 h 50928"/>
                <a:gd name="connsiteX6" fmla="*/ 718316 w 718315"/>
                <a:gd name="connsiteY6" fmla="*/ 2540 h 50928"/>
                <a:gd name="connsiteX7" fmla="*/ 716093 w 718315"/>
                <a:gd name="connsiteY7" fmla="*/ 5080 h 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315" h="50928">
                  <a:moveTo>
                    <a:pt x="716093" y="5080"/>
                  </a:moveTo>
                  <a:lnTo>
                    <a:pt x="2734" y="50927"/>
                  </a:lnTo>
                  <a:cubicBezTo>
                    <a:pt x="1331" y="50965"/>
                    <a:pt x="137" y="49911"/>
                    <a:pt x="4" y="48514"/>
                  </a:cubicBezTo>
                  <a:cubicBezTo>
                    <a:pt x="-70" y="47098"/>
                    <a:pt x="1003" y="45885"/>
                    <a:pt x="2417" y="45783"/>
                  </a:cubicBezTo>
                  <a:lnTo>
                    <a:pt x="2417" y="45783"/>
                  </a:lnTo>
                  <a:lnTo>
                    <a:pt x="715776" y="0"/>
                  </a:lnTo>
                  <a:cubicBezTo>
                    <a:pt x="717179" y="0"/>
                    <a:pt x="718316" y="1137"/>
                    <a:pt x="718316" y="2540"/>
                  </a:cubicBezTo>
                  <a:cubicBezTo>
                    <a:pt x="718296" y="3817"/>
                    <a:pt x="717357" y="4893"/>
                    <a:pt x="716093"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C70394D4-3861-3E40-9ED7-4B075CBFA419}"/>
                </a:ext>
              </a:extLst>
            </p:cNvPr>
            <p:cNvSpPr/>
            <p:nvPr/>
          </p:nvSpPr>
          <p:spPr>
            <a:xfrm>
              <a:off x="10483627" y="1934407"/>
              <a:ext cx="384609" cy="904766"/>
            </a:xfrm>
            <a:custGeom>
              <a:avLst/>
              <a:gdLst>
                <a:gd name="connsiteX0" fmla="*/ 379727 w 384609"/>
                <a:gd name="connsiteY0" fmla="*/ 903217 h 904766"/>
                <a:gd name="connsiteX1" fmla="*/ 187 w 384609"/>
                <a:gd name="connsiteY1" fmla="*/ 3549 h 904766"/>
                <a:gd name="connsiteX2" fmla="*/ 1585 w 384609"/>
                <a:gd name="connsiteY2" fmla="*/ 184 h 904766"/>
                <a:gd name="connsiteX3" fmla="*/ 4886 w 384609"/>
                <a:gd name="connsiteY3" fmla="*/ 1581 h 904766"/>
                <a:gd name="connsiteX4" fmla="*/ 4886 w 384609"/>
                <a:gd name="connsiteY4" fmla="*/ 1581 h 904766"/>
                <a:gd name="connsiteX5" fmla="*/ 384426 w 384609"/>
                <a:gd name="connsiteY5" fmla="*/ 901249 h 904766"/>
                <a:gd name="connsiteX6" fmla="*/ 383029 w 384609"/>
                <a:gd name="connsiteY6" fmla="*/ 904551 h 904766"/>
                <a:gd name="connsiteX7" fmla="*/ 379759 w 384609"/>
                <a:gd name="connsiteY7" fmla="*/ 903294 h 904766"/>
                <a:gd name="connsiteX8" fmla="*/ 379727 w 384609"/>
                <a:gd name="connsiteY8" fmla="*/ 903217 h 90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609" h="904766">
                  <a:moveTo>
                    <a:pt x="379727" y="903217"/>
                  </a:moveTo>
                  <a:lnTo>
                    <a:pt x="187" y="3549"/>
                  </a:lnTo>
                  <a:cubicBezTo>
                    <a:pt x="-340" y="2235"/>
                    <a:pt x="283" y="736"/>
                    <a:pt x="1585" y="184"/>
                  </a:cubicBezTo>
                  <a:cubicBezTo>
                    <a:pt x="2880" y="-337"/>
                    <a:pt x="4359" y="285"/>
                    <a:pt x="4886" y="1581"/>
                  </a:cubicBezTo>
                  <a:lnTo>
                    <a:pt x="4886" y="1581"/>
                  </a:lnTo>
                  <a:lnTo>
                    <a:pt x="384426" y="901249"/>
                  </a:lnTo>
                  <a:cubicBezTo>
                    <a:pt x="384946" y="902544"/>
                    <a:pt x="384324" y="904024"/>
                    <a:pt x="383029" y="904551"/>
                  </a:cubicBezTo>
                  <a:cubicBezTo>
                    <a:pt x="381778" y="905110"/>
                    <a:pt x="380317" y="904545"/>
                    <a:pt x="379759" y="903294"/>
                  </a:cubicBezTo>
                  <a:cubicBezTo>
                    <a:pt x="379746" y="903268"/>
                    <a:pt x="379739" y="903243"/>
                    <a:pt x="379727" y="9032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6AD3D1A0-0EAC-C64E-AAA9-67F3473DD7C3}"/>
                </a:ext>
              </a:extLst>
            </p:cNvPr>
            <p:cNvSpPr/>
            <p:nvPr/>
          </p:nvSpPr>
          <p:spPr>
            <a:xfrm>
              <a:off x="6906485" y="606868"/>
              <a:ext cx="349210" cy="410368"/>
            </a:xfrm>
            <a:custGeom>
              <a:avLst/>
              <a:gdLst>
                <a:gd name="connsiteX0" fmla="*/ 344926 w 349210"/>
                <a:gd name="connsiteY0" fmla="*/ 409703 h 410368"/>
                <a:gd name="connsiteX1" fmla="*/ 756 w 349210"/>
                <a:gd name="connsiteY1" fmla="*/ 4383 h 410368"/>
                <a:gd name="connsiteX2" fmla="*/ 730 w 349210"/>
                <a:gd name="connsiteY2" fmla="*/ 790 h 410368"/>
                <a:gd name="connsiteX3" fmla="*/ 756 w 349210"/>
                <a:gd name="connsiteY3" fmla="*/ 763 h 410368"/>
                <a:gd name="connsiteX4" fmla="*/ 4439 w 349210"/>
                <a:gd name="connsiteY4" fmla="*/ 762 h 410368"/>
                <a:gd name="connsiteX5" fmla="*/ 4439 w 349210"/>
                <a:gd name="connsiteY5" fmla="*/ 763 h 410368"/>
                <a:gd name="connsiteX6" fmla="*/ 348609 w 349210"/>
                <a:gd name="connsiteY6" fmla="*/ 406147 h 410368"/>
                <a:gd name="connsiteX7" fmla="*/ 348291 w 349210"/>
                <a:gd name="connsiteY7" fmla="*/ 409767 h 410368"/>
                <a:gd name="connsiteX8" fmla="*/ 344672 w 349210"/>
                <a:gd name="connsiteY8" fmla="*/ 409449 h 41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10" h="410368">
                  <a:moveTo>
                    <a:pt x="344926" y="409703"/>
                  </a:moveTo>
                  <a:lnTo>
                    <a:pt x="756" y="4383"/>
                  </a:lnTo>
                  <a:cubicBezTo>
                    <a:pt x="-241" y="3398"/>
                    <a:pt x="-254" y="1790"/>
                    <a:pt x="730" y="790"/>
                  </a:cubicBezTo>
                  <a:cubicBezTo>
                    <a:pt x="737" y="782"/>
                    <a:pt x="749" y="772"/>
                    <a:pt x="756" y="763"/>
                  </a:cubicBezTo>
                  <a:cubicBezTo>
                    <a:pt x="1772" y="-254"/>
                    <a:pt x="3423" y="-254"/>
                    <a:pt x="4439" y="762"/>
                  </a:cubicBezTo>
                  <a:cubicBezTo>
                    <a:pt x="4439" y="762"/>
                    <a:pt x="4439" y="762"/>
                    <a:pt x="4439" y="763"/>
                  </a:cubicBezTo>
                  <a:lnTo>
                    <a:pt x="348609" y="406147"/>
                  </a:lnTo>
                  <a:cubicBezTo>
                    <a:pt x="349523" y="407233"/>
                    <a:pt x="349377" y="408852"/>
                    <a:pt x="348291" y="409767"/>
                  </a:cubicBezTo>
                  <a:cubicBezTo>
                    <a:pt x="347205" y="410681"/>
                    <a:pt x="345586" y="410535"/>
                    <a:pt x="344672" y="40944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79423BE6-1C98-5945-8F55-630D59225BFE}"/>
                </a:ext>
              </a:extLst>
            </p:cNvPr>
            <p:cNvSpPr/>
            <p:nvPr/>
          </p:nvSpPr>
          <p:spPr>
            <a:xfrm>
              <a:off x="8551183" y="5777420"/>
              <a:ext cx="361704" cy="1080579"/>
            </a:xfrm>
            <a:custGeom>
              <a:avLst/>
              <a:gdLst>
                <a:gd name="connsiteX0" fmla="*/ 899 w 361704"/>
                <a:gd name="connsiteY0" fmla="*/ 1080579 h 1080579"/>
                <a:gd name="connsiteX1" fmla="*/ 73 w 361704"/>
                <a:gd name="connsiteY1" fmla="*/ 1078039 h 1080579"/>
                <a:gd name="connsiteX2" fmla="*/ 356689 w 361704"/>
                <a:gd name="connsiteY2" fmla="*/ 1777 h 1080579"/>
                <a:gd name="connsiteX3" fmla="*/ 359928 w 361704"/>
                <a:gd name="connsiteY3" fmla="*/ 126 h 1080579"/>
                <a:gd name="connsiteX4" fmla="*/ 361578 w 361704"/>
                <a:gd name="connsiteY4" fmla="*/ 3365 h 1080579"/>
                <a:gd name="connsiteX5" fmla="*/ 5026 w 361704"/>
                <a:gd name="connsiteY5" fmla="*/ 1079626 h 1080579"/>
                <a:gd name="connsiteX6" fmla="*/ 4264 w 361704"/>
                <a:gd name="connsiteY6" fmla="*/ 1080579 h 108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704" h="1080579">
                  <a:moveTo>
                    <a:pt x="899" y="1080579"/>
                  </a:moveTo>
                  <a:cubicBezTo>
                    <a:pt x="162" y="1079944"/>
                    <a:pt x="-156" y="1078992"/>
                    <a:pt x="73" y="1078039"/>
                  </a:cubicBezTo>
                  <a:lnTo>
                    <a:pt x="356689" y="1777"/>
                  </a:lnTo>
                  <a:cubicBezTo>
                    <a:pt x="357127" y="425"/>
                    <a:pt x="358575" y="-312"/>
                    <a:pt x="359928" y="126"/>
                  </a:cubicBezTo>
                  <a:cubicBezTo>
                    <a:pt x="361280" y="565"/>
                    <a:pt x="362017" y="2012"/>
                    <a:pt x="361578" y="3365"/>
                  </a:cubicBezTo>
                  <a:lnTo>
                    <a:pt x="5026" y="1079626"/>
                  </a:lnTo>
                  <a:cubicBezTo>
                    <a:pt x="4848" y="1080008"/>
                    <a:pt x="4588" y="1080325"/>
                    <a:pt x="4264" y="1080579"/>
                  </a:cubicBezTo>
                </a:path>
              </a:pathLst>
            </a:custGeom>
            <a:solidFill>
              <a:schemeClr val="tx2">
                <a:alpha val="55000"/>
              </a:schemeClr>
            </a:solidFill>
            <a:ln w="6343"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2A5DA514-4CF7-2E4B-9588-6D636B5361D4}"/>
                </a:ext>
              </a:extLst>
            </p:cNvPr>
            <p:cNvSpPr/>
            <p:nvPr/>
          </p:nvSpPr>
          <p:spPr>
            <a:xfrm>
              <a:off x="8999644" y="2878444"/>
              <a:ext cx="463345" cy="966036"/>
            </a:xfrm>
            <a:custGeom>
              <a:avLst/>
              <a:gdLst>
                <a:gd name="connsiteX0" fmla="*/ 4875 w 463345"/>
                <a:gd name="connsiteY0" fmla="*/ 1471 h 966036"/>
                <a:gd name="connsiteX1" fmla="*/ 463091 w 463345"/>
                <a:gd name="connsiteY1" fmla="*/ 962353 h 966036"/>
                <a:gd name="connsiteX2" fmla="*/ 461884 w 463345"/>
                <a:gd name="connsiteY2" fmla="*/ 965782 h 966036"/>
                <a:gd name="connsiteX3" fmla="*/ 458456 w 463345"/>
                <a:gd name="connsiteY3" fmla="*/ 964575 h 966036"/>
                <a:gd name="connsiteX4" fmla="*/ 458456 w 463345"/>
                <a:gd name="connsiteY4" fmla="*/ 964575 h 966036"/>
                <a:gd name="connsiteX5" fmla="*/ 239 w 463345"/>
                <a:gd name="connsiteY5" fmla="*/ 3630 h 966036"/>
                <a:gd name="connsiteX6" fmla="*/ 1446 w 463345"/>
                <a:gd name="connsiteY6" fmla="*/ 264 h 966036"/>
                <a:gd name="connsiteX7" fmla="*/ 4849 w 463345"/>
                <a:gd name="connsiteY7" fmla="*/ 1414 h 966036"/>
                <a:gd name="connsiteX8" fmla="*/ 4875 w 463345"/>
                <a:gd name="connsiteY8" fmla="*/ 1471 h 96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345" h="966036">
                  <a:moveTo>
                    <a:pt x="4875" y="1471"/>
                  </a:moveTo>
                  <a:lnTo>
                    <a:pt x="463091" y="962353"/>
                  </a:lnTo>
                  <a:cubicBezTo>
                    <a:pt x="463707" y="963635"/>
                    <a:pt x="463167" y="965166"/>
                    <a:pt x="461884" y="965782"/>
                  </a:cubicBezTo>
                  <a:cubicBezTo>
                    <a:pt x="460602" y="966398"/>
                    <a:pt x="459071" y="965858"/>
                    <a:pt x="458456" y="964575"/>
                  </a:cubicBezTo>
                  <a:lnTo>
                    <a:pt x="458456" y="964575"/>
                  </a:lnTo>
                  <a:lnTo>
                    <a:pt x="239" y="3630"/>
                  </a:lnTo>
                  <a:cubicBezTo>
                    <a:pt x="-351" y="2366"/>
                    <a:pt x="189" y="867"/>
                    <a:pt x="1446" y="264"/>
                  </a:cubicBezTo>
                  <a:cubicBezTo>
                    <a:pt x="2703" y="-358"/>
                    <a:pt x="4227" y="156"/>
                    <a:pt x="4849" y="1414"/>
                  </a:cubicBezTo>
                  <a:cubicBezTo>
                    <a:pt x="4856" y="1433"/>
                    <a:pt x="4868" y="1452"/>
                    <a:pt x="4875" y="147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D5EEEBBF-3373-A048-A94B-094222FB353D}"/>
                </a:ext>
              </a:extLst>
            </p:cNvPr>
            <p:cNvSpPr/>
            <p:nvPr/>
          </p:nvSpPr>
          <p:spPr>
            <a:xfrm>
              <a:off x="9369767" y="3563874"/>
              <a:ext cx="566543" cy="443259"/>
            </a:xfrm>
            <a:custGeom>
              <a:avLst/>
              <a:gdLst>
                <a:gd name="connsiteX0" fmla="*/ 957 w 566543"/>
                <a:gd name="connsiteY0" fmla="*/ 438657 h 443259"/>
                <a:gd name="connsiteX1" fmla="*/ 562423 w 566543"/>
                <a:gd name="connsiteY1" fmla="*/ 507 h 443259"/>
                <a:gd name="connsiteX2" fmla="*/ 565979 w 566543"/>
                <a:gd name="connsiteY2" fmla="*/ 952 h 443259"/>
                <a:gd name="connsiteX3" fmla="*/ 565598 w 566543"/>
                <a:gd name="connsiteY3" fmla="*/ 4521 h 443259"/>
                <a:gd name="connsiteX4" fmla="*/ 565535 w 566543"/>
                <a:gd name="connsiteY4" fmla="*/ 4571 h 443259"/>
                <a:gd name="connsiteX5" fmla="*/ 4132 w 566543"/>
                <a:gd name="connsiteY5" fmla="*/ 442721 h 443259"/>
                <a:gd name="connsiteX6" fmla="*/ 512 w 566543"/>
                <a:gd name="connsiteY6" fmla="*/ 442277 h 443259"/>
                <a:gd name="connsiteX7" fmla="*/ 957 w 566543"/>
                <a:gd name="connsiteY7" fmla="*/ 438657 h 44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543" h="443259">
                  <a:moveTo>
                    <a:pt x="957" y="438657"/>
                  </a:moveTo>
                  <a:lnTo>
                    <a:pt x="562423" y="507"/>
                  </a:lnTo>
                  <a:cubicBezTo>
                    <a:pt x="563541" y="-312"/>
                    <a:pt x="565103" y="-121"/>
                    <a:pt x="565979" y="952"/>
                  </a:cubicBezTo>
                  <a:cubicBezTo>
                    <a:pt x="566862" y="2044"/>
                    <a:pt x="566691" y="3644"/>
                    <a:pt x="565598" y="4521"/>
                  </a:cubicBezTo>
                  <a:cubicBezTo>
                    <a:pt x="565573" y="4540"/>
                    <a:pt x="565554" y="4559"/>
                    <a:pt x="565535" y="4571"/>
                  </a:cubicBezTo>
                  <a:lnTo>
                    <a:pt x="4132" y="442721"/>
                  </a:lnTo>
                  <a:cubicBezTo>
                    <a:pt x="3008" y="443585"/>
                    <a:pt x="1394" y="443388"/>
                    <a:pt x="512" y="442277"/>
                  </a:cubicBezTo>
                  <a:cubicBezTo>
                    <a:pt x="-314" y="441140"/>
                    <a:pt x="-123" y="439559"/>
                    <a:pt x="957" y="43865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6A221CE7-782D-A643-906E-900FE7B4D5C1}"/>
                </a:ext>
              </a:extLst>
            </p:cNvPr>
            <p:cNvSpPr/>
            <p:nvPr/>
          </p:nvSpPr>
          <p:spPr>
            <a:xfrm>
              <a:off x="9457909" y="3839552"/>
              <a:ext cx="31750" cy="1034390"/>
            </a:xfrm>
            <a:custGeom>
              <a:avLst/>
              <a:gdLst>
                <a:gd name="connsiteX0" fmla="*/ 5080 w 31750"/>
                <a:gd name="connsiteY0" fmla="*/ 2197 h 1034390"/>
                <a:gd name="connsiteX1" fmla="*/ 31750 w 31750"/>
                <a:gd name="connsiteY1" fmla="*/ 1031913 h 1034390"/>
                <a:gd name="connsiteX2" fmla="*/ 29153 w 31750"/>
                <a:gd name="connsiteY2" fmla="*/ 1034390 h 1034390"/>
                <a:gd name="connsiteX3" fmla="*/ 29083 w 31750"/>
                <a:gd name="connsiteY3" fmla="*/ 1034390 h 1034390"/>
                <a:gd name="connsiteX4" fmla="*/ 26607 w 31750"/>
                <a:gd name="connsiteY4" fmla="*/ 1032104 h 1034390"/>
                <a:gd name="connsiteX5" fmla="*/ 0 w 31750"/>
                <a:gd name="connsiteY5" fmla="*/ 2197 h 1034390"/>
                <a:gd name="connsiteX6" fmla="*/ 2978 w 31750"/>
                <a:gd name="connsiteY6" fmla="*/ 32 h 1034390"/>
                <a:gd name="connsiteX7" fmla="*/ 5143 w 31750"/>
                <a:gd name="connsiteY7" fmla="*/ 2197 h 103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1034390">
                  <a:moveTo>
                    <a:pt x="5080" y="2197"/>
                  </a:moveTo>
                  <a:lnTo>
                    <a:pt x="31750" y="1031913"/>
                  </a:lnTo>
                  <a:cubicBezTo>
                    <a:pt x="31718" y="1033316"/>
                    <a:pt x="30550" y="1034428"/>
                    <a:pt x="29153" y="1034390"/>
                  </a:cubicBezTo>
                  <a:cubicBezTo>
                    <a:pt x="29127" y="1034390"/>
                    <a:pt x="29108" y="1034390"/>
                    <a:pt x="29083" y="1034390"/>
                  </a:cubicBezTo>
                  <a:cubicBezTo>
                    <a:pt x="27800" y="1034364"/>
                    <a:pt x="26734" y="1033380"/>
                    <a:pt x="26607" y="1032104"/>
                  </a:cubicBezTo>
                  <a:lnTo>
                    <a:pt x="0" y="2197"/>
                  </a:lnTo>
                  <a:cubicBezTo>
                    <a:pt x="222" y="775"/>
                    <a:pt x="1556" y="-190"/>
                    <a:pt x="2978" y="32"/>
                  </a:cubicBezTo>
                  <a:cubicBezTo>
                    <a:pt x="4089" y="210"/>
                    <a:pt x="4966" y="1079"/>
                    <a:pt x="5143" y="219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A804605D-5690-1C4C-95F3-E50EB21C9FD2}"/>
                </a:ext>
              </a:extLst>
            </p:cNvPr>
            <p:cNvSpPr/>
            <p:nvPr/>
          </p:nvSpPr>
          <p:spPr>
            <a:xfrm>
              <a:off x="9037881" y="3224801"/>
              <a:ext cx="425336" cy="619901"/>
            </a:xfrm>
            <a:custGeom>
              <a:avLst/>
              <a:gdLst>
                <a:gd name="connsiteX0" fmla="*/ 4611 w 425336"/>
                <a:gd name="connsiteY0" fmla="*/ 999 h 619901"/>
                <a:gd name="connsiteX1" fmla="*/ 424663 w 425336"/>
                <a:gd name="connsiteY1" fmla="*/ 615552 h 619901"/>
                <a:gd name="connsiteX2" fmla="*/ 424479 w 425336"/>
                <a:gd name="connsiteY2" fmla="*/ 619229 h 619901"/>
                <a:gd name="connsiteX3" fmla="*/ 420803 w 425336"/>
                <a:gd name="connsiteY3" fmla="*/ 619045 h 619901"/>
                <a:gd name="connsiteX4" fmla="*/ 420409 w 425336"/>
                <a:gd name="connsiteY4" fmla="*/ 618473 h 619901"/>
                <a:gd name="connsiteX5" fmla="*/ 420 w 425336"/>
                <a:gd name="connsiteY5" fmla="*/ 3920 h 619901"/>
                <a:gd name="connsiteX6" fmla="*/ 1093 w 425336"/>
                <a:gd name="connsiteY6" fmla="*/ 485 h 619901"/>
                <a:gd name="connsiteX7" fmla="*/ 1182 w 425336"/>
                <a:gd name="connsiteY7" fmla="*/ 427 h 619901"/>
                <a:gd name="connsiteX8" fmla="*/ 4611 w 425336"/>
                <a:gd name="connsiteY8" fmla="*/ 999 h 61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36" h="619901">
                  <a:moveTo>
                    <a:pt x="4611" y="999"/>
                  </a:moveTo>
                  <a:lnTo>
                    <a:pt x="424663" y="615552"/>
                  </a:lnTo>
                  <a:cubicBezTo>
                    <a:pt x="425629" y="616619"/>
                    <a:pt x="425546" y="618263"/>
                    <a:pt x="424479" y="619229"/>
                  </a:cubicBezTo>
                  <a:cubicBezTo>
                    <a:pt x="423413" y="620194"/>
                    <a:pt x="421768" y="620111"/>
                    <a:pt x="420803" y="619045"/>
                  </a:cubicBezTo>
                  <a:cubicBezTo>
                    <a:pt x="420644" y="618873"/>
                    <a:pt x="420511" y="618683"/>
                    <a:pt x="420409" y="618473"/>
                  </a:cubicBezTo>
                  <a:lnTo>
                    <a:pt x="420" y="3920"/>
                  </a:lnTo>
                  <a:cubicBezTo>
                    <a:pt x="-342" y="2783"/>
                    <a:pt x="-37" y="1247"/>
                    <a:pt x="1093" y="485"/>
                  </a:cubicBezTo>
                  <a:cubicBezTo>
                    <a:pt x="1125" y="465"/>
                    <a:pt x="1150" y="446"/>
                    <a:pt x="1182" y="427"/>
                  </a:cubicBezTo>
                  <a:cubicBezTo>
                    <a:pt x="2300" y="-316"/>
                    <a:pt x="3798" y="-68"/>
                    <a:pt x="4611" y="9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83CF75FA-AB08-E14E-AB25-E7F6702FE6A3}"/>
                </a:ext>
              </a:extLst>
            </p:cNvPr>
            <p:cNvSpPr/>
            <p:nvPr/>
          </p:nvSpPr>
          <p:spPr>
            <a:xfrm>
              <a:off x="10833202" y="5299484"/>
              <a:ext cx="455875" cy="492657"/>
            </a:xfrm>
            <a:custGeom>
              <a:avLst/>
              <a:gdLst>
                <a:gd name="connsiteX0" fmla="*/ 455285 w 455875"/>
                <a:gd name="connsiteY0" fmla="*/ 4226 h 492657"/>
                <a:gd name="connsiteX1" fmla="*/ 4435 w 455875"/>
                <a:gd name="connsiteY1" fmla="*/ 491843 h 492657"/>
                <a:gd name="connsiteX2" fmla="*/ 815 w 455875"/>
                <a:gd name="connsiteY2" fmla="*/ 491969 h 492657"/>
                <a:gd name="connsiteX3" fmla="*/ 688 w 455875"/>
                <a:gd name="connsiteY3" fmla="*/ 488350 h 492657"/>
                <a:gd name="connsiteX4" fmla="*/ 451538 w 455875"/>
                <a:gd name="connsiteY4" fmla="*/ 733 h 492657"/>
                <a:gd name="connsiteX5" fmla="*/ 455158 w 455875"/>
                <a:gd name="connsiteY5" fmla="*/ 733 h 492657"/>
                <a:gd name="connsiteX6" fmla="*/ 455285 w 455875"/>
                <a:gd name="connsiteY6" fmla="*/ 4226 h 49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875" h="492657">
                  <a:moveTo>
                    <a:pt x="455285" y="4226"/>
                  </a:moveTo>
                  <a:lnTo>
                    <a:pt x="4435" y="491843"/>
                  </a:lnTo>
                  <a:cubicBezTo>
                    <a:pt x="3469" y="492877"/>
                    <a:pt x="1850" y="492935"/>
                    <a:pt x="815" y="491969"/>
                  </a:cubicBezTo>
                  <a:cubicBezTo>
                    <a:pt x="-220" y="491004"/>
                    <a:pt x="-277" y="489385"/>
                    <a:pt x="688" y="488350"/>
                  </a:cubicBezTo>
                  <a:lnTo>
                    <a:pt x="451538" y="733"/>
                  </a:lnTo>
                  <a:cubicBezTo>
                    <a:pt x="452548" y="-244"/>
                    <a:pt x="454148" y="-244"/>
                    <a:pt x="455158" y="733"/>
                  </a:cubicBezTo>
                  <a:cubicBezTo>
                    <a:pt x="456066" y="1705"/>
                    <a:pt x="456117" y="3191"/>
                    <a:pt x="455285" y="422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ECCE8411-B6F8-3449-9F3C-8A2975F575C9}"/>
                </a:ext>
              </a:extLst>
            </p:cNvPr>
            <p:cNvSpPr/>
            <p:nvPr/>
          </p:nvSpPr>
          <p:spPr>
            <a:xfrm>
              <a:off x="10716433" y="6760154"/>
              <a:ext cx="82404" cy="97845"/>
            </a:xfrm>
            <a:custGeom>
              <a:avLst/>
              <a:gdLst>
                <a:gd name="connsiteX0" fmla="*/ 75864 w 82404"/>
                <a:gd name="connsiteY0" fmla="*/ 97845 h 97845"/>
                <a:gd name="connsiteX1" fmla="*/ 553 w 82404"/>
                <a:gd name="connsiteY1" fmla="*/ 4119 h 97845"/>
                <a:gd name="connsiteX2" fmla="*/ 966 w 82404"/>
                <a:gd name="connsiteY2" fmla="*/ 563 h 97845"/>
                <a:gd name="connsiteX3" fmla="*/ 4554 w 82404"/>
                <a:gd name="connsiteY3" fmla="*/ 944 h 97845"/>
                <a:gd name="connsiteX4" fmla="*/ 82405 w 82404"/>
                <a:gd name="connsiteY4" fmla="*/ 97845 h 97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04" h="97845">
                  <a:moveTo>
                    <a:pt x="75864" y="97845"/>
                  </a:moveTo>
                  <a:lnTo>
                    <a:pt x="553" y="4119"/>
                  </a:lnTo>
                  <a:cubicBezTo>
                    <a:pt x="-323" y="3039"/>
                    <a:pt x="-139" y="1389"/>
                    <a:pt x="966" y="563"/>
                  </a:cubicBezTo>
                  <a:cubicBezTo>
                    <a:pt x="2071" y="-326"/>
                    <a:pt x="3677" y="-136"/>
                    <a:pt x="4554" y="944"/>
                  </a:cubicBezTo>
                  <a:lnTo>
                    <a:pt x="82405" y="97845"/>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449940EB-DFB5-AD49-B024-5AE26FC328C0}"/>
                </a:ext>
              </a:extLst>
            </p:cNvPr>
            <p:cNvSpPr/>
            <p:nvPr/>
          </p:nvSpPr>
          <p:spPr>
            <a:xfrm>
              <a:off x="8204903" y="6118001"/>
              <a:ext cx="351547" cy="739998"/>
            </a:xfrm>
            <a:custGeom>
              <a:avLst/>
              <a:gdLst>
                <a:gd name="connsiteX0" fmla="*/ 346924 w 351547"/>
                <a:gd name="connsiteY0" fmla="*/ 739999 h 739998"/>
                <a:gd name="connsiteX1" fmla="*/ 346416 w 351547"/>
                <a:gd name="connsiteY1" fmla="*/ 739300 h 739998"/>
                <a:gd name="connsiteX2" fmla="*/ 151 w 351547"/>
                <a:gd name="connsiteY2" fmla="*/ 3399 h 739998"/>
                <a:gd name="connsiteX3" fmla="*/ 1687 w 351547"/>
                <a:gd name="connsiteY3" fmla="*/ 147 h 739998"/>
                <a:gd name="connsiteX4" fmla="*/ 4723 w 351547"/>
                <a:gd name="connsiteY4" fmla="*/ 1239 h 739998"/>
                <a:gd name="connsiteX5" fmla="*/ 351305 w 351547"/>
                <a:gd name="connsiteY5" fmla="*/ 737141 h 739998"/>
                <a:gd name="connsiteX6" fmla="*/ 350861 w 351547"/>
                <a:gd name="connsiteY6" fmla="*/ 739999 h 73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47" h="739998">
                  <a:moveTo>
                    <a:pt x="346924" y="739999"/>
                  </a:moveTo>
                  <a:cubicBezTo>
                    <a:pt x="346721" y="739808"/>
                    <a:pt x="346549" y="739554"/>
                    <a:pt x="346416" y="739300"/>
                  </a:cubicBezTo>
                  <a:lnTo>
                    <a:pt x="151" y="3399"/>
                  </a:lnTo>
                  <a:cubicBezTo>
                    <a:pt x="-326" y="2078"/>
                    <a:pt x="366" y="624"/>
                    <a:pt x="1687" y="147"/>
                  </a:cubicBezTo>
                  <a:cubicBezTo>
                    <a:pt x="2830" y="-259"/>
                    <a:pt x="4100" y="198"/>
                    <a:pt x="4723" y="1239"/>
                  </a:cubicBezTo>
                  <a:lnTo>
                    <a:pt x="351305" y="737141"/>
                  </a:lnTo>
                  <a:cubicBezTo>
                    <a:pt x="351750" y="738093"/>
                    <a:pt x="351572" y="739237"/>
                    <a:pt x="350861" y="7399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0BB75170-8C82-924C-8012-C42C9A15D73A}"/>
                </a:ext>
              </a:extLst>
            </p:cNvPr>
            <p:cNvSpPr/>
            <p:nvPr/>
          </p:nvSpPr>
          <p:spPr>
            <a:xfrm>
              <a:off x="9037817" y="3224863"/>
              <a:ext cx="898487" cy="344059"/>
            </a:xfrm>
            <a:custGeom>
              <a:avLst/>
              <a:gdLst>
                <a:gd name="connsiteX0" fmla="*/ 3468 w 898487"/>
                <a:gd name="connsiteY0" fmla="*/ 174 h 344059"/>
                <a:gd name="connsiteX1" fmla="*/ 896850 w 898487"/>
                <a:gd name="connsiteY1" fmla="*/ 339137 h 344059"/>
                <a:gd name="connsiteX2" fmla="*/ 898323 w 898487"/>
                <a:gd name="connsiteY2" fmla="*/ 342414 h 344059"/>
                <a:gd name="connsiteX3" fmla="*/ 898310 w 898487"/>
                <a:gd name="connsiteY3" fmla="*/ 342440 h 344059"/>
                <a:gd name="connsiteX4" fmla="*/ 895008 w 898487"/>
                <a:gd name="connsiteY4" fmla="*/ 343900 h 344059"/>
                <a:gd name="connsiteX5" fmla="*/ 1690 w 898487"/>
                <a:gd name="connsiteY5" fmla="*/ 4937 h 344059"/>
                <a:gd name="connsiteX6" fmla="*/ 147 w 898487"/>
                <a:gd name="connsiteY6" fmla="*/ 1692 h 344059"/>
                <a:gd name="connsiteX7" fmla="*/ 166 w 898487"/>
                <a:gd name="connsiteY7" fmla="*/ 1635 h 344059"/>
                <a:gd name="connsiteX8" fmla="*/ 3443 w 898487"/>
                <a:gd name="connsiteY8" fmla="*/ 168 h 344059"/>
                <a:gd name="connsiteX9" fmla="*/ 3468 w 898487"/>
                <a:gd name="connsiteY9" fmla="*/ 174 h 3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487" h="344059">
                  <a:moveTo>
                    <a:pt x="3468" y="174"/>
                  </a:moveTo>
                  <a:lnTo>
                    <a:pt x="896850" y="339137"/>
                  </a:lnTo>
                  <a:cubicBezTo>
                    <a:pt x="898158" y="339639"/>
                    <a:pt x="898818" y="341106"/>
                    <a:pt x="898323" y="342414"/>
                  </a:cubicBezTo>
                  <a:cubicBezTo>
                    <a:pt x="898317" y="342420"/>
                    <a:pt x="898317" y="342433"/>
                    <a:pt x="898310" y="342440"/>
                  </a:cubicBezTo>
                  <a:cubicBezTo>
                    <a:pt x="897783" y="343735"/>
                    <a:pt x="896323" y="344383"/>
                    <a:pt x="895008" y="343900"/>
                  </a:cubicBezTo>
                  <a:lnTo>
                    <a:pt x="1690" y="4937"/>
                  </a:lnTo>
                  <a:cubicBezTo>
                    <a:pt x="370" y="4467"/>
                    <a:pt x="-323" y="3019"/>
                    <a:pt x="147" y="1692"/>
                  </a:cubicBezTo>
                  <a:cubicBezTo>
                    <a:pt x="154" y="1673"/>
                    <a:pt x="160" y="1654"/>
                    <a:pt x="166" y="1635"/>
                  </a:cubicBezTo>
                  <a:cubicBezTo>
                    <a:pt x="668" y="327"/>
                    <a:pt x="2135" y="-334"/>
                    <a:pt x="3443" y="168"/>
                  </a:cubicBezTo>
                  <a:cubicBezTo>
                    <a:pt x="3449" y="168"/>
                    <a:pt x="3462" y="168"/>
                    <a:pt x="3468" y="17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E9CA96A7-B14B-9848-9250-077611DFEFEC}"/>
                </a:ext>
              </a:extLst>
            </p:cNvPr>
            <p:cNvSpPr/>
            <p:nvPr/>
          </p:nvSpPr>
          <p:spPr>
            <a:xfrm>
              <a:off x="8496672" y="0"/>
              <a:ext cx="136879" cy="651379"/>
            </a:xfrm>
            <a:custGeom>
              <a:avLst/>
              <a:gdLst>
                <a:gd name="connsiteX0" fmla="*/ 136880 w 136879"/>
                <a:gd name="connsiteY0" fmla="*/ 0 h 651379"/>
                <a:gd name="connsiteX1" fmla="*/ 5054 w 136879"/>
                <a:gd name="connsiteY1" fmla="*/ 649351 h 651379"/>
                <a:gd name="connsiteX2" fmla="*/ 2171 w 136879"/>
                <a:gd name="connsiteY2" fmla="*/ 651339 h 651379"/>
                <a:gd name="connsiteX3" fmla="*/ 2069 w 136879"/>
                <a:gd name="connsiteY3" fmla="*/ 651320 h 651379"/>
                <a:gd name="connsiteX4" fmla="*/ 37 w 136879"/>
                <a:gd name="connsiteY4" fmla="*/ 648335 h 651379"/>
                <a:gd name="connsiteX5" fmla="*/ 131673 w 136879"/>
                <a:gd name="connsiteY5" fmla="*/ 0 h 65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9" h="651379">
                  <a:moveTo>
                    <a:pt x="136880" y="0"/>
                  </a:moveTo>
                  <a:lnTo>
                    <a:pt x="5054" y="649351"/>
                  </a:lnTo>
                  <a:cubicBezTo>
                    <a:pt x="4806" y="650697"/>
                    <a:pt x="3517" y="651586"/>
                    <a:pt x="2171" y="651339"/>
                  </a:cubicBezTo>
                  <a:cubicBezTo>
                    <a:pt x="2139" y="651332"/>
                    <a:pt x="2101" y="651326"/>
                    <a:pt x="2069" y="651320"/>
                  </a:cubicBezTo>
                  <a:cubicBezTo>
                    <a:pt x="698" y="651034"/>
                    <a:pt x="-198" y="649713"/>
                    <a:pt x="37" y="648335"/>
                  </a:cubicBezTo>
                  <a:lnTo>
                    <a:pt x="131673"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C6D17B18-6F8B-A241-84A4-372EC028D4CB}"/>
                </a:ext>
              </a:extLst>
            </p:cNvPr>
            <p:cNvSpPr/>
            <p:nvPr/>
          </p:nvSpPr>
          <p:spPr>
            <a:xfrm>
              <a:off x="10080778" y="6298698"/>
              <a:ext cx="640708" cy="466712"/>
            </a:xfrm>
            <a:custGeom>
              <a:avLst/>
              <a:gdLst>
                <a:gd name="connsiteX0" fmla="*/ 4002 w 640708"/>
                <a:gd name="connsiteY0" fmla="*/ 501 h 466712"/>
                <a:gd name="connsiteX1" fmla="*/ 639701 w 640708"/>
                <a:gd name="connsiteY1" fmla="*/ 462082 h 466712"/>
                <a:gd name="connsiteX2" fmla="*/ 640196 w 640708"/>
                <a:gd name="connsiteY2" fmla="*/ 465639 h 466712"/>
                <a:gd name="connsiteX3" fmla="*/ 640146 w 640708"/>
                <a:gd name="connsiteY3" fmla="*/ 465702 h 466712"/>
                <a:gd name="connsiteX4" fmla="*/ 636780 w 640708"/>
                <a:gd name="connsiteY4" fmla="*/ 466274 h 466712"/>
                <a:gd name="connsiteX5" fmla="*/ 636716 w 640708"/>
                <a:gd name="connsiteY5" fmla="*/ 466210 h 466712"/>
                <a:gd name="connsiteX6" fmla="*/ 1018 w 640708"/>
                <a:gd name="connsiteY6" fmla="*/ 4438 h 466712"/>
                <a:gd name="connsiteX7" fmla="*/ 510 w 640708"/>
                <a:gd name="connsiteY7" fmla="*/ 882 h 466712"/>
                <a:gd name="connsiteX8" fmla="*/ 4002 w 640708"/>
                <a:gd name="connsiteY8" fmla="*/ 501 h 4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08" h="466712">
                  <a:moveTo>
                    <a:pt x="4002" y="501"/>
                  </a:moveTo>
                  <a:lnTo>
                    <a:pt x="639701" y="462082"/>
                  </a:lnTo>
                  <a:cubicBezTo>
                    <a:pt x="640818" y="462908"/>
                    <a:pt x="641041" y="464495"/>
                    <a:pt x="640196" y="465639"/>
                  </a:cubicBezTo>
                  <a:cubicBezTo>
                    <a:pt x="640177" y="465639"/>
                    <a:pt x="640165" y="465702"/>
                    <a:pt x="640146" y="465702"/>
                  </a:cubicBezTo>
                  <a:cubicBezTo>
                    <a:pt x="639371" y="466782"/>
                    <a:pt x="637859" y="467036"/>
                    <a:pt x="636780" y="466274"/>
                  </a:cubicBezTo>
                  <a:cubicBezTo>
                    <a:pt x="636755" y="466210"/>
                    <a:pt x="636735" y="466210"/>
                    <a:pt x="636716" y="466210"/>
                  </a:cubicBezTo>
                  <a:lnTo>
                    <a:pt x="1018" y="4438"/>
                  </a:lnTo>
                  <a:cubicBezTo>
                    <a:pt x="-106" y="3594"/>
                    <a:pt x="-335" y="2006"/>
                    <a:pt x="510" y="882"/>
                  </a:cubicBezTo>
                  <a:cubicBezTo>
                    <a:pt x="1399" y="-127"/>
                    <a:pt x="2917" y="-293"/>
                    <a:pt x="4002" y="50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E4DD74B8-D2B5-4F41-9B0C-AC575DAD02D7}"/>
                </a:ext>
              </a:extLst>
            </p:cNvPr>
            <p:cNvSpPr/>
            <p:nvPr/>
          </p:nvSpPr>
          <p:spPr>
            <a:xfrm>
              <a:off x="8795731" y="3839332"/>
              <a:ext cx="667292" cy="217808"/>
            </a:xfrm>
            <a:custGeom>
              <a:avLst/>
              <a:gdLst>
                <a:gd name="connsiteX0" fmla="*/ 665480 w 667292"/>
                <a:gd name="connsiteY0" fmla="*/ 5084 h 217808"/>
                <a:gd name="connsiteX1" fmla="*/ 3365 w 667292"/>
                <a:gd name="connsiteY1" fmla="*/ 217682 h 217808"/>
                <a:gd name="connsiteX2" fmla="*/ 126 w 667292"/>
                <a:gd name="connsiteY2" fmla="*/ 216031 h 217808"/>
                <a:gd name="connsiteX3" fmla="*/ 1778 w 667292"/>
                <a:gd name="connsiteY3" fmla="*/ 212793 h 217808"/>
                <a:gd name="connsiteX4" fmla="*/ 663892 w 667292"/>
                <a:gd name="connsiteY4" fmla="*/ 131 h 217808"/>
                <a:gd name="connsiteX5" fmla="*/ 667175 w 667292"/>
                <a:gd name="connsiteY5" fmla="*/ 1795 h 217808"/>
                <a:gd name="connsiteX6" fmla="*/ 667194 w 667292"/>
                <a:gd name="connsiteY6" fmla="*/ 1846 h 217808"/>
                <a:gd name="connsiteX7" fmla="*/ 665480 w 667292"/>
                <a:gd name="connsiteY7" fmla="*/ 5084 h 217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292" h="217808">
                  <a:moveTo>
                    <a:pt x="665480" y="5084"/>
                  </a:moveTo>
                  <a:lnTo>
                    <a:pt x="3365" y="217682"/>
                  </a:lnTo>
                  <a:cubicBezTo>
                    <a:pt x="2012" y="218120"/>
                    <a:pt x="565" y="217384"/>
                    <a:pt x="126" y="216031"/>
                  </a:cubicBezTo>
                  <a:cubicBezTo>
                    <a:pt x="-312" y="214679"/>
                    <a:pt x="425" y="213231"/>
                    <a:pt x="1778" y="212793"/>
                  </a:cubicBezTo>
                  <a:lnTo>
                    <a:pt x="663892" y="131"/>
                  </a:lnTo>
                  <a:cubicBezTo>
                    <a:pt x="665257" y="-320"/>
                    <a:pt x="666730" y="430"/>
                    <a:pt x="667175" y="1795"/>
                  </a:cubicBezTo>
                  <a:cubicBezTo>
                    <a:pt x="667182" y="1808"/>
                    <a:pt x="667188" y="1827"/>
                    <a:pt x="667194" y="1846"/>
                  </a:cubicBezTo>
                  <a:cubicBezTo>
                    <a:pt x="667575" y="3211"/>
                    <a:pt x="666820" y="4633"/>
                    <a:pt x="665480" y="508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8FA0E68E-EF8C-AA4B-A086-CC837571E23E}"/>
                </a:ext>
              </a:extLst>
            </p:cNvPr>
            <p:cNvSpPr/>
            <p:nvPr/>
          </p:nvSpPr>
          <p:spPr>
            <a:xfrm>
              <a:off x="9645931" y="6760080"/>
              <a:ext cx="1075945" cy="43185"/>
            </a:xfrm>
            <a:custGeom>
              <a:avLst/>
              <a:gdLst>
                <a:gd name="connsiteX0" fmla="*/ 2478 w 1075945"/>
                <a:gd name="connsiteY0" fmla="*/ 38103 h 43185"/>
                <a:gd name="connsiteX1" fmla="*/ 1073278 w 1075945"/>
                <a:gd name="connsiteY1" fmla="*/ 3 h 43185"/>
                <a:gd name="connsiteX2" fmla="*/ 1075945 w 1075945"/>
                <a:gd name="connsiteY2" fmla="*/ 2416 h 43185"/>
                <a:gd name="connsiteX3" fmla="*/ 1075945 w 1075945"/>
                <a:gd name="connsiteY3" fmla="*/ 2479 h 43185"/>
                <a:gd name="connsiteX4" fmla="*/ 1073468 w 1075945"/>
                <a:gd name="connsiteY4" fmla="*/ 5083 h 43185"/>
                <a:gd name="connsiteX5" fmla="*/ 1073468 w 1075945"/>
                <a:gd name="connsiteY5" fmla="*/ 5083 h 43185"/>
                <a:gd name="connsiteX6" fmla="*/ 2668 w 1075945"/>
                <a:gd name="connsiteY6" fmla="*/ 43183 h 43185"/>
                <a:gd name="connsiteX7" fmla="*/ 1 w 1075945"/>
                <a:gd name="connsiteY7" fmla="*/ 40770 h 43185"/>
                <a:gd name="connsiteX8" fmla="*/ 1 w 1075945"/>
                <a:gd name="connsiteY8" fmla="*/ 40706 h 43185"/>
                <a:gd name="connsiteX9" fmla="*/ 2478 w 1075945"/>
                <a:gd name="connsiteY9" fmla="*/ 38103 h 43185"/>
                <a:gd name="connsiteX10" fmla="*/ 2478 w 1075945"/>
                <a:gd name="connsiteY10" fmla="*/ 38103 h 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5945" h="43185">
                  <a:moveTo>
                    <a:pt x="2478" y="38103"/>
                  </a:moveTo>
                  <a:lnTo>
                    <a:pt x="1073278" y="3"/>
                  </a:lnTo>
                  <a:cubicBezTo>
                    <a:pt x="1074682" y="-61"/>
                    <a:pt x="1075875" y="1019"/>
                    <a:pt x="1075945" y="2416"/>
                  </a:cubicBezTo>
                  <a:cubicBezTo>
                    <a:pt x="1075945" y="2416"/>
                    <a:pt x="1075945" y="2479"/>
                    <a:pt x="1075945" y="2479"/>
                  </a:cubicBezTo>
                  <a:cubicBezTo>
                    <a:pt x="1075983" y="3876"/>
                    <a:pt x="1074872" y="5019"/>
                    <a:pt x="1073468" y="5083"/>
                  </a:cubicBezTo>
                  <a:cubicBezTo>
                    <a:pt x="1073468" y="5083"/>
                    <a:pt x="1073468" y="5083"/>
                    <a:pt x="1073468" y="5083"/>
                  </a:cubicBezTo>
                  <a:lnTo>
                    <a:pt x="2668" y="43183"/>
                  </a:lnTo>
                  <a:cubicBezTo>
                    <a:pt x="1265" y="43247"/>
                    <a:pt x="77" y="42167"/>
                    <a:pt x="1" y="40770"/>
                  </a:cubicBezTo>
                  <a:cubicBezTo>
                    <a:pt x="1" y="40770"/>
                    <a:pt x="1" y="40706"/>
                    <a:pt x="1" y="40706"/>
                  </a:cubicBezTo>
                  <a:cubicBezTo>
                    <a:pt x="-37" y="39310"/>
                    <a:pt x="1074" y="38166"/>
                    <a:pt x="2478" y="38103"/>
                  </a:cubicBezTo>
                  <a:cubicBezTo>
                    <a:pt x="2478" y="38103"/>
                    <a:pt x="2478" y="38103"/>
                    <a:pt x="2478" y="3810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FA2A8390-D9EF-E040-B5A1-9948E0320E47}"/>
                </a:ext>
              </a:extLst>
            </p:cNvPr>
            <p:cNvSpPr/>
            <p:nvPr/>
          </p:nvSpPr>
          <p:spPr>
            <a:xfrm>
              <a:off x="10080711" y="6298781"/>
              <a:ext cx="111066" cy="559218"/>
            </a:xfrm>
            <a:custGeom>
              <a:avLst/>
              <a:gdLst>
                <a:gd name="connsiteX0" fmla="*/ 105860 w 111066"/>
                <a:gd name="connsiteY0" fmla="*/ 559218 h 559218"/>
                <a:gd name="connsiteX1" fmla="*/ 5 w 111066"/>
                <a:gd name="connsiteY1" fmla="*/ 2768 h 559218"/>
                <a:gd name="connsiteX2" fmla="*/ 2437 w 111066"/>
                <a:gd name="connsiteY2" fmla="*/ 5 h 559218"/>
                <a:gd name="connsiteX3" fmla="*/ 5085 w 111066"/>
                <a:gd name="connsiteY3" fmla="*/ 1815 h 559218"/>
                <a:gd name="connsiteX4" fmla="*/ 111067 w 111066"/>
                <a:gd name="connsiteY4" fmla="*/ 559218 h 5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6" h="559218">
                  <a:moveTo>
                    <a:pt x="105860" y="559218"/>
                  </a:moveTo>
                  <a:lnTo>
                    <a:pt x="5" y="2768"/>
                  </a:lnTo>
                  <a:cubicBezTo>
                    <a:pt x="-84" y="1332"/>
                    <a:pt x="1002" y="94"/>
                    <a:pt x="2437" y="5"/>
                  </a:cubicBezTo>
                  <a:cubicBezTo>
                    <a:pt x="3631" y="-71"/>
                    <a:pt x="4723" y="672"/>
                    <a:pt x="5085" y="1815"/>
                  </a:cubicBezTo>
                  <a:lnTo>
                    <a:pt x="111067" y="559218"/>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A9233A71-6827-1845-87FB-6ECF77E83CD4}"/>
                </a:ext>
              </a:extLst>
            </p:cNvPr>
            <p:cNvSpPr/>
            <p:nvPr/>
          </p:nvSpPr>
          <p:spPr>
            <a:xfrm>
              <a:off x="9645712" y="6798309"/>
              <a:ext cx="60481" cy="59690"/>
            </a:xfrm>
            <a:custGeom>
              <a:avLst/>
              <a:gdLst>
                <a:gd name="connsiteX0" fmla="*/ 53497 w 60481"/>
                <a:gd name="connsiteY0" fmla="*/ 59690 h 59690"/>
                <a:gd name="connsiteX1" fmla="*/ 538 w 60481"/>
                <a:gd name="connsiteY1" fmla="*/ 4191 h 59690"/>
                <a:gd name="connsiteX2" fmla="*/ 982 w 60481"/>
                <a:gd name="connsiteY2" fmla="*/ 571 h 59690"/>
                <a:gd name="connsiteX3" fmla="*/ 4221 w 60481"/>
                <a:gd name="connsiteY3" fmla="*/ 571 h 59690"/>
                <a:gd name="connsiteX4" fmla="*/ 60482 w 60481"/>
                <a:gd name="connsiteY4" fmla="*/ 59627 h 59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1" h="59690">
                  <a:moveTo>
                    <a:pt x="53497" y="59690"/>
                  </a:moveTo>
                  <a:lnTo>
                    <a:pt x="538" y="4191"/>
                  </a:lnTo>
                  <a:cubicBezTo>
                    <a:pt x="-326" y="3048"/>
                    <a:pt x="-129" y="1461"/>
                    <a:pt x="982" y="571"/>
                  </a:cubicBezTo>
                  <a:cubicBezTo>
                    <a:pt x="1929" y="-190"/>
                    <a:pt x="3275" y="-190"/>
                    <a:pt x="4221" y="571"/>
                  </a:cubicBezTo>
                  <a:lnTo>
                    <a:pt x="60482" y="59627"/>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E08533C7-04F2-5A49-81B2-850CCC914569}"/>
                </a:ext>
              </a:extLst>
            </p:cNvPr>
            <p:cNvSpPr/>
            <p:nvPr/>
          </p:nvSpPr>
          <p:spPr>
            <a:xfrm>
              <a:off x="9457913" y="3563762"/>
              <a:ext cx="478462" cy="280716"/>
            </a:xfrm>
            <a:custGeom>
              <a:avLst/>
              <a:gdLst>
                <a:gd name="connsiteX0" fmla="*/ 1202 w 478462"/>
                <a:gd name="connsiteY0" fmla="*/ 275891 h 280716"/>
                <a:gd name="connsiteX1" fmla="*/ 474531 w 478462"/>
                <a:gd name="connsiteY1" fmla="*/ 365 h 280716"/>
                <a:gd name="connsiteX2" fmla="*/ 478087 w 478462"/>
                <a:gd name="connsiteY2" fmla="*/ 1254 h 280716"/>
                <a:gd name="connsiteX3" fmla="*/ 477211 w 478462"/>
                <a:gd name="connsiteY3" fmla="*/ 4829 h 280716"/>
                <a:gd name="connsiteX4" fmla="*/ 477135 w 478462"/>
                <a:gd name="connsiteY4" fmla="*/ 4874 h 280716"/>
                <a:gd name="connsiteX5" fmla="*/ 3805 w 478462"/>
                <a:gd name="connsiteY5" fmla="*/ 280400 h 280716"/>
                <a:gd name="connsiteX6" fmla="*/ 357 w 478462"/>
                <a:gd name="connsiteY6" fmla="*/ 279403 h 280716"/>
                <a:gd name="connsiteX7" fmla="*/ 313 w 478462"/>
                <a:gd name="connsiteY7" fmla="*/ 279321 h 280716"/>
                <a:gd name="connsiteX8" fmla="*/ 1202 w 478462"/>
                <a:gd name="connsiteY8" fmla="*/ 275891 h 2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462" h="280716">
                  <a:moveTo>
                    <a:pt x="1202" y="275891"/>
                  </a:moveTo>
                  <a:lnTo>
                    <a:pt x="474531" y="365"/>
                  </a:lnTo>
                  <a:cubicBezTo>
                    <a:pt x="475756" y="-365"/>
                    <a:pt x="477344" y="35"/>
                    <a:pt x="478087" y="1254"/>
                  </a:cubicBezTo>
                  <a:cubicBezTo>
                    <a:pt x="478830" y="2486"/>
                    <a:pt x="478436" y="4086"/>
                    <a:pt x="477211" y="4829"/>
                  </a:cubicBezTo>
                  <a:cubicBezTo>
                    <a:pt x="477185" y="4848"/>
                    <a:pt x="477160" y="4861"/>
                    <a:pt x="477135" y="4874"/>
                  </a:cubicBezTo>
                  <a:lnTo>
                    <a:pt x="3805" y="280400"/>
                  </a:lnTo>
                  <a:cubicBezTo>
                    <a:pt x="2574" y="281080"/>
                    <a:pt x="1031" y="280629"/>
                    <a:pt x="357" y="279403"/>
                  </a:cubicBezTo>
                  <a:cubicBezTo>
                    <a:pt x="338" y="279372"/>
                    <a:pt x="326" y="279346"/>
                    <a:pt x="313" y="279321"/>
                  </a:cubicBezTo>
                  <a:cubicBezTo>
                    <a:pt x="-335" y="278120"/>
                    <a:pt x="52" y="276628"/>
                    <a:pt x="1202" y="2758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141B066F-9D39-E84A-B57B-556B38A21DED}"/>
                </a:ext>
              </a:extLst>
            </p:cNvPr>
            <p:cNvSpPr/>
            <p:nvPr/>
          </p:nvSpPr>
          <p:spPr>
            <a:xfrm>
              <a:off x="9645291" y="6298380"/>
              <a:ext cx="440471" cy="505016"/>
            </a:xfrm>
            <a:custGeom>
              <a:avLst/>
              <a:gdLst>
                <a:gd name="connsiteX0" fmla="*/ 895 w 440471"/>
                <a:gd name="connsiteY0" fmla="*/ 500628 h 505016"/>
                <a:gd name="connsiteX1" fmla="*/ 435997 w 440471"/>
                <a:gd name="connsiteY1" fmla="*/ 819 h 505016"/>
                <a:gd name="connsiteX2" fmla="*/ 439496 w 440471"/>
                <a:gd name="connsiteY2" fmla="*/ 635 h 505016"/>
                <a:gd name="connsiteX3" fmla="*/ 439680 w 440471"/>
                <a:gd name="connsiteY3" fmla="*/ 819 h 505016"/>
                <a:gd name="connsiteX4" fmla="*/ 439776 w 440471"/>
                <a:gd name="connsiteY4" fmla="*/ 4407 h 505016"/>
                <a:gd name="connsiteX5" fmla="*/ 439680 w 440471"/>
                <a:gd name="connsiteY5" fmla="*/ 4502 h 505016"/>
                <a:gd name="connsiteX6" fmla="*/ 4578 w 440471"/>
                <a:gd name="connsiteY6" fmla="*/ 504120 h 505016"/>
                <a:gd name="connsiteX7" fmla="*/ 895 w 440471"/>
                <a:gd name="connsiteY7" fmla="*/ 504375 h 505016"/>
                <a:gd name="connsiteX8" fmla="*/ 641 w 440471"/>
                <a:gd name="connsiteY8" fmla="*/ 500691 h 5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71" h="505016">
                  <a:moveTo>
                    <a:pt x="895" y="500628"/>
                  </a:moveTo>
                  <a:lnTo>
                    <a:pt x="435997" y="819"/>
                  </a:lnTo>
                  <a:cubicBezTo>
                    <a:pt x="436912" y="-197"/>
                    <a:pt x="438480" y="-279"/>
                    <a:pt x="439496" y="635"/>
                  </a:cubicBezTo>
                  <a:cubicBezTo>
                    <a:pt x="439560" y="692"/>
                    <a:pt x="439623" y="756"/>
                    <a:pt x="439680" y="819"/>
                  </a:cubicBezTo>
                  <a:cubicBezTo>
                    <a:pt x="440696" y="1784"/>
                    <a:pt x="440741" y="3391"/>
                    <a:pt x="439776" y="4407"/>
                  </a:cubicBezTo>
                  <a:cubicBezTo>
                    <a:pt x="439744" y="4439"/>
                    <a:pt x="439712" y="4471"/>
                    <a:pt x="439680" y="4502"/>
                  </a:cubicBezTo>
                  <a:lnTo>
                    <a:pt x="4578" y="504120"/>
                  </a:lnTo>
                  <a:cubicBezTo>
                    <a:pt x="3632" y="505200"/>
                    <a:pt x="1981" y="505326"/>
                    <a:pt x="895" y="504375"/>
                  </a:cubicBezTo>
                  <a:cubicBezTo>
                    <a:pt x="-191" y="503422"/>
                    <a:pt x="-305" y="501771"/>
                    <a:pt x="641" y="5006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5789FDD1-A7F6-7F49-B6E4-E1A57446C788}"/>
                </a:ext>
              </a:extLst>
            </p:cNvPr>
            <p:cNvSpPr/>
            <p:nvPr/>
          </p:nvSpPr>
          <p:spPr>
            <a:xfrm>
              <a:off x="10044718" y="2527232"/>
              <a:ext cx="144729" cy="144783"/>
            </a:xfrm>
            <a:custGeom>
              <a:avLst/>
              <a:gdLst>
                <a:gd name="connsiteX0" fmla="*/ 25712 w 144729"/>
                <a:gd name="connsiteY0" fmla="*/ 127766 h 144783"/>
                <a:gd name="connsiteX1" fmla="*/ 127712 w 144729"/>
                <a:gd name="connsiteY1" fmla="*/ 119022 h 144783"/>
                <a:gd name="connsiteX2" fmla="*/ 118968 w 144729"/>
                <a:gd name="connsiteY2" fmla="*/ 17016 h 144783"/>
                <a:gd name="connsiteX3" fmla="*/ 16968 w 144729"/>
                <a:gd name="connsiteY3" fmla="*/ 25766 h 144783"/>
                <a:gd name="connsiteX4" fmla="*/ 16949 w 144729"/>
                <a:gd name="connsiteY4" fmla="*/ 25785 h 144783"/>
                <a:gd name="connsiteX5" fmla="*/ 25712 w 144729"/>
                <a:gd name="connsiteY5" fmla="*/ 127766 h 144783"/>
                <a:gd name="connsiteX6" fmla="*/ 115627 w 144729"/>
                <a:gd name="connsiteY6" fmla="*/ 20895 h 144783"/>
                <a:gd name="connsiteX7" fmla="*/ 123756 w 144729"/>
                <a:gd name="connsiteY7" fmla="*/ 115650 h 144783"/>
                <a:gd name="connsiteX8" fmla="*/ 29001 w 144729"/>
                <a:gd name="connsiteY8" fmla="*/ 123778 h 144783"/>
                <a:gd name="connsiteX9" fmla="*/ 20822 w 144729"/>
                <a:gd name="connsiteY9" fmla="*/ 29087 h 144783"/>
                <a:gd name="connsiteX10" fmla="*/ 115627 w 144729"/>
                <a:gd name="connsiteY10" fmla="*/ 20895 h 14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729" h="144783">
                  <a:moveTo>
                    <a:pt x="25712" y="127766"/>
                  </a:moveTo>
                  <a:cubicBezTo>
                    <a:pt x="56293" y="153515"/>
                    <a:pt x="101962" y="149604"/>
                    <a:pt x="127712" y="119022"/>
                  </a:cubicBezTo>
                  <a:cubicBezTo>
                    <a:pt x="153461" y="88440"/>
                    <a:pt x="149549" y="42771"/>
                    <a:pt x="118968" y="17016"/>
                  </a:cubicBezTo>
                  <a:cubicBezTo>
                    <a:pt x="88386" y="-8734"/>
                    <a:pt x="42717" y="-4816"/>
                    <a:pt x="16968" y="25766"/>
                  </a:cubicBezTo>
                  <a:cubicBezTo>
                    <a:pt x="16961" y="25772"/>
                    <a:pt x="16955" y="25779"/>
                    <a:pt x="16949" y="25785"/>
                  </a:cubicBezTo>
                  <a:cubicBezTo>
                    <a:pt x="-8712" y="56392"/>
                    <a:pt x="-4794" y="101985"/>
                    <a:pt x="25712" y="127766"/>
                  </a:cubicBezTo>
                  <a:close/>
                  <a:moveTo>
                    <a:pt x="115627" y="20895"/>
                  </a:moveTo>
                  <a:cubicBezTo>
                    <a:pt x="144037" y="44816"/>
                    <a:pt x="147676" y="87240"/>
                    <a:pt x="123756" y="115650"/>
                  </a:cubicBezTo>
                  <a:cubicBezTo>
                    <a:pt x="99835" y="144060"/>
                    <a:pt x="57411" y="147698"/>
                    <a:pt x="29001" y="123778"/>
                  </a:cubicBezTo>
                  <a:cubicBezTo>
                    <a:pt x="616" y="99877"/>
                    <a:pt x="-3041" y="57503"/>
                    <a:pt x="20822" y="29087"/>
                  </a:cubicBezTo>
                  <a:cubicBezTo>
                    <a:pt x="44749" y="658"/>
                    <a:pt x="87180" y="-3012"/>
                    <a:pt x="115627" y="2089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B4760CF8-2F19-4E47-AECE-C119AC0B6A75}"/>
                </a:ext>
              </a:extLst>
            </p:cNvPr>
            <p:cNvSpPr/>
            <p:nvPr/>
          </p:nvSpPr>
          <p:spPr>
            <a:xfrm>
              <a:off x="10034366" y="2516991"/>
              <a:ext cx="165102" cy="165103"/>
            </a:xfrm>
            <a:custGeom>
              <a:avLst/>
              <a:gdLst>
                <a:gd name="connsiteX0" fmla="*/ 29523 w 165102"/>
                <a:gd name="connsiteY0" fmla="*/ 145818 h 165103"/>
                <a:gd name="connsiteX1" fmla="*/ 145817 w 165102"/>
                <a:gd name="connsiteY1" fmla="*/ 135581 h 165103"/>
                <a:gd name="connsiteX2" fmla="*/ 135581 w 165102"/>
                <a:gd name="connsiteY2" fmla="*/ 19288 h 165103"/>
                <a:gd name="connsiteX3" fmla="*/ 19427 w 165102"/>
                <a:gd name="connsiteY3" fmla="*/ 29359 h 165103"/>
                <a:gd name="connsiteX4" fmla="*/ 29358 w 165102"/>
                <a:gd name="connsiteY4" fmla="*/ 145678 h 165103"/>
                <a:gd name="connsiteX5" fmla="*/ 29523 w 165102"/>
                <a:gd name="connsiteY5" fmla="*/ 145818 h 165103"/>
                <a:gd name="connsiteX6" fmla="*/ 134235 w 165102"/>
                <a:gd name="connsiteY6" fmla="*/ 21358 h 165103"/>
                <a:gd name="connsiteX7" fmla="*/ 143836 w 165102"/>
                <a:gd name="connsiteY7" fmla="*/ 134102 h 165103"/>
                <a:gd name="connsiteX8" fmla="*/ 31092 w 165102"/>
                <a:gd name="connsiteY8" fmla="*/ 143703 h 165103"/>
                <a:gd name="connsiteX9" fmla="*/ 21395 w 165102"/>
                <a:gd name="connsiteY9" fmla="*/ 31073 h 165103"/>
                <a:gd name="connsiteX10" fmla="*/ 134235 w 165102"/>
                <a:gd name="connsiteY10" fmla="*/ 21358 h 16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2" h="165103">
                  <a:moveTo>
                    <a:pt x="29523" y="145818"/>
                  </a:moveTo>
                  <a:cubicBezTo>
                    <a:pt x="64461" y="175104"/>
                    <a:pt x="116531" y="170519"/>
                    <a:pt x="145817" y="135581"/>
                  </a:cubicBezTo>
                  <a:cubicBezTo>
                    <a:pt x="175103" y="100644"/>
                    <a:pt x="170518" y="48574"/>
                    <a:pt x="135581" y="19288"/>
                  </a:cubicBezTo>
                  <a:cubicBezTo>
                    <a:pt x="100707" y="-9948"/>
                    <a:pt x="48751" y="-5439"/>
                    <a:pt x="19427" y="29359"/>
                  </a:cubicBezTo>
                  <a:cubicBezTo>
                    <a:pt x="-9955" y="64220"/>
                    <a:pt x="-5503" y="116303"/>
                    <a:pt x="29358" y="145678"/>
                  </a:cubicBezTo>
                  <a:cubicBezTo>
                    <a:pt x="29415" y="145723"/>
                    <a:pt x="29466" y="145773"/>
                    <a:pt x="29523" y="145818"/>
                  </a:cubicBezTo>
                  <a:close/>
                  <a:moveTo>
                    <a:pt x="134235" y="21358"/>
                  </a:moveTo>
                  <a:cubicBezTo>
                    <a:pt x="168017" y="49837"/>
                    <a:pt x="172316" y="100314"/>
                    <a:pt x="143836" y="134102"/>
                  </a:cubicBezTo>
                  <a:cubicBezTo>
                    <a:pt x="115356" y="167884"/>
                    <a:pt x="64874" y="172183"/>
                    <a:pt x="31092" y="143703"/>
                  </a:cubicBezTo>
                  <a:cubicBezTo>
                    <a:pt x="-2646" y="115255"/>
                    <a:pt x="-6983" y="64868"/>
                    <a:pt x="21395" y="31073"/>
                  </a:cubicBezTo>
                  <a:cubicBezTo>
                    <a:pt x="49888" y="-2741"/>
                    <a:pt x="100383" y="-7090"/>
                    <a:pt x="134235" y="2135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03B0E1A8-4D90-3D49-8392-811B8252665E}"/>
                </a:ext>
              </a:extLst>
            </p:cNvPr>
            <p:cNvSpPr/>
            <p:nvPr/>
          </p:nvSpPr>
          <p:spPr>
            <a:xfrm>
              <a:off x="10086710" y="2568984"/>
              <a:ext cx="60680" cy="60706"/>
            </a:xfrm>
            <a:custGeom>
              <a:avLst/>
              <a:gdLst>
                <a:gd name="connsiteX0" fmla="*/ 10770 w 60680"/>
                <a:gd name="connsiteY0" fmla="*/ 53565 h 60706"/>
                <a:gd name="connsiteX1" fmla="*/ 53538 w 60680"/>
                <a:gd name="connsiteY1" fmla="*/ 49914 h 60706"/>
                <a:gd name="connsiteX2" fmla="*/ 49886 w 60680"/>
                <a:gd name="connsiteY2" fmla="*/ 7140 h 60706"/>
                <a:gd name="connsiteX3" fmla="*/ 7119 w 60680"/>
                <a:gd name="connsiteY3" fmla="*/ 10798 h 60706"/>
                <a:gd name="connsiteX4" fmla="*/ 7087 w 60680"/>
                <a:gd name="connsiteY4" fmla="*/ 10830 h 60706"/>
                <a:gd name="connsiteX5" fmla="*/ 10770 w 60680"/>
                <a:gd name="connsiteY5" fmla="*/ 53565 h 60706"/>
                <a:gd name="connsiteX6" fmla="*/ 48235 w 60680"/>
                <a:gd name="connsiteY6" fmla="*/ 9115 h 60706"/>
                <a:gd name="connsiteX7" fmla="*/ 51671 w 60680"/>
                <a:gd name="connsiteY7" fmla="*/ 48301 h 60706"/>
                <a:gd name="connsiteX8" fmla="*/ 12485 w 60680"/>
                <a:gd name="connsiteY8" fmla="*/ 51730 h 60706"/>
                <a:gd name="connsiteX9" fmla="*/ 9049 w 60680"/>
                <a:gd name="connsiteY9" fmla="*/ 12551 h 60706"/>
                <a:gd name="connsiteX10" fmla="*/ 9056 w 60680"/>
                <a:gd name="connsiteY10" fmla="*/ 12544 h 60706"/>
                <a:gd name="connsiteX11" fmla="*/ 48235 w 60680"/>
                <a:gd name="connsiteY11" fmla="*/ 9115 h 6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80" h="60706">
                  <a:moveTo>
                    <a:pt x="10770" y="53565"/>
                  </a:moveTo>
                  <a:cubicBezTo>
                    <a:pt x="23591" y="64367"/>
                    <a:pt x="42736" y="62728"/>
                    <a:pt x="53538" y="49914"/>
                  </a:cubicBezTo>
                  <a:cubicBezTo>
                    <a:pt x="64339" y="37094"/>
                    <a:pt x="62707" y="17942"/>
                    <a:pt x="49886" y="7140"/>
                  </a:cubicBezTo>
                  <a:cubicBezTo>
                    <a:pt x="37066" y="-3661"/>
                    <a:pt x="17920" y="-2023"/>
                    <a:pt x="7119" y="10798"/>
                  </a:cubicBezTo>
                  <a:cubicBezTo>
                    <a:pt x="7106" y="10804"/>
                    <a:pt x="7094" y="10817"/>
                    <a:pt x="7087" y="10830"/>
                  </a:cubicBezTo>
                  <a:cubicBezTo>
                    <a:pt x="-3651" y="23663"/>
                    <a:pt x="-2000" y="42758"/>
                    <a:pt x="10770" y="53565"/>
                  </a:cubicBezTo>
                  <a:close/>
                  <a:moveTo>
                    <a:pt x="48235" y="9115"/>
                  </a:moveTo>
                  <a:cubicBezTo>
                    <a:pt x="60002" y="18990"/>
                    <a:pt x="61539" y="36528"/>
                    <a:pt x="51671" y="48301"/>
                  </a:cubicBezTo>
                  <a:cubicBezTo>
                    <a:pt x="41796" y="60068"/>
                    <a:pt x="24251" y="61604"/>
                    <a:pt x="12485" y="51730"/>
                  </a:cubicBezTo>
                  <a:cubicBezTo>
                    <a:pt x="718" y="41862"/>
                    <a:pt x="-818" y="24317"/>
                    <a:pt x="9049" y="12551"/>
                  </a:cubicBezTo>
                  <a:cubicBezTo>
                    <a:pt x="9056" y="12544"/>
                    <a:pt x="9056" y="12544"/>
                    <a:pt x="9056" y="12544"/>
                  </a:cubicBezTo>
                  <a:cubicBezTo>
                    <a:pt x="18962" y="848"/>
                    <a:pt x="36443" y="-683"/>
                    <a:pt x="48235" y="91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9C5F9552-B1BB-8347-8F0B-B31675AEF81F}"/>
                </a:ext>
              </a:extLst>
            </p:cNvPr>
            <p:cNvSpPr/>
            <p:nvPr/>
          </p:nvSpPr>
          <p:spPr>
            <a:xfrm>
              <a:off x="10191081" y="5307396"/>
              <a:ext cx="85575" cy="85597"/>
            </a:xfrm>
            <a:custGeom>
              <a:avLst/>
              <a:gdLst>
                <a:gd name="connsiteX0" fmla="*/ 15239 w 85575"/>
                <a:gd name="connsiteY0" fmla="*/ 75563 h 85597"/>
                <a:gd name="connsiteX1" fmla="*/ 75539 w 85575"/>
                <a:gd name="connsiteY1" fmla="*/ 70337 h 85597"/>
                <a:gd name="connsiteX2" fmla="*/ 70312 w 85575"/>
                <a:gd name="connsiteY2" fmla="*/ 10037 h 85597"/>
                <a:gd name="connsiteX3" fmla="*/ 10032 w 85575"/>
                <a:gd name="connsiteY3" fmla="*/ 15238 h 85597"/>
                <a:gd name="connsiteX4" fmla="*/ 15239 w 85575"/>
                <a:gd name="connsiteY4" fmla="*/ 75563 h 85597"/>
                <a:gd name="connsiteX5" fmla="*/ 66928 w 85575"/>
                <a:gd name="connsiteY5" fmla="*/ 13904 h 85597"/>
                <a:gd name="connsiteX6" fmla="*/ 71557 w 85575"/>
                <a:gd name="connsiteY6" fmla="*/ 67047 h 85597"/>
                <a:gd name="connsiteX7" fmla="*/ 18414 w 85575"/>
                <a:gd name="connsiteY7" fmla="*/ 71670 h 85597"/>
                <a:gd name="connsiteX8" fmla="*/ 13778 w 85575"/>
                <a:gd name="connsiteY8" fmla="*/ 18539 h 85597"/>
                <a:gd name="connsiteX9" fmla="*/ 66928 w 85575"/>
                <a:gd name="connsiteY9" fmla="*/ 13904 h 8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75" h="85597">
                  <a:moveTo>
                    <a:pt x="15239" y="75563"/>
                  </a:moveTo>
                  <a:cubicBezTo>
                    <a:pt x="33336" y="90771"/>
                    <a:pt x="60330" y="88428"/>
                    <a:pt x="75539" y="70337"/>
                  </a:cubicBezTo>
                  <a:cubicBezTo>
                    <a:pt x="90747" y="52239"/>
                    <a:pt x="88410" y="25245"/>
                    <a:pt x="70312" y="10037"/>
                  </a:cubicBezTo>
                  <a:cubicBezTo>
                    <a:pt x="52228" y="-5165"/>
                    <a:pt x="25246" y="-2835"/>
                    <a:pt x="10032" y="15238"/>
                  </a:cubicBezTo>
                  <a:cubicBezTo>
                    <a:pt x="-5164" y="33341"/>
                    <a:pt x="-2833" y="60329"/>
                    <a:pt x="15239" y="75563"/>
                  </a:cubicBezTo>
                  <a:close/>
                  <a:moveTo>
                    <a:pt x="66928" y="13904"/>
                  </a:moveTo>
                  <a:cubicBezTo>
                    <a:pt x="82879" y="27302"/>
                    <a:pt x="84949" y="51096"/>
                    <a:pt x="71557" y="67047"/>
                  </a:cubicBezTo>
                  <a:cubicBezTo>
                    <a:pt x="58159" y="82998"/>
                    <a:pt x="34365" y="85068"/>
                    <a:pt x="18414" y="71670"/>
                  </a:cubicBezTo>
                  <a:cubicBezTo>
                    <a:pt x="2463" y="58278"/>
                    <a:pt x="386" y="34491"/>
                    <a:pt x="13778" y="18539"/>
                  </a:cubicBezTo>
                  <a:cubicBezTo>
                    <a:pt x="27278" y="2779"/>
                    <a:pt x="50907" y="715"/>
                    <a:pt x="66928" y="139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81E6F4DB-C16D-CC4B-BA2F-60EE6D38B4A8}"/>
                </a:ext>
              </a:extLst>
            </p:cNvPr>
            <p:cNvSpPr/>
            <p:nvPr/>
          </p:nvSpPr>
          <p:spPr>
            <a:xfrm>
              <a:off x="10185697" y="5301966"/>
              <a:ext cx="96368" cy="96393"/>
            </a:xfrm>
            <a:custGeom>
              <a:avLst/>
              <a:gdLst>
                <a:gd name="connsiteX0" fmla="*/ 17194 w 96368"/>
                <a:gd name="connsiteY0" fmla="*/ 85119 h 96393"/>
                <a:gd name="connsiteX1" fmla="*/ 85094 w 96368"/>
                <a:gd name="connsiteY1" fmla="*/ 79175 h 96393"/>
                <a:gd name="connsiteX2" fmla="*/ 79151 w 96368"/>
                <a:gd name="connsiteY2" fmla="*/ 11275 h 96393"/>
                <a:gd name="connsiteX3" fmla="*/ 11288 w 96368"/>
                <a:gd name="connsiteY3" fmla="*/ 17174 h 96393"/>
                <a:gd name="connsiteX4" fmla="*/ 17194 w 96368"/>
                <a:gd name="connsiteY4" fmla="*/ 85119 h 96393"/>
                <a:gd name="connsiteX5" fmla="*/ 77582 w 96368"/>
                <a:gd name="connsiteY5" fmla="*/ 13300 h 96393"/>
                <a:gd name="connsiteX6" fmla="*/ 83113 w 96368"/>
                <a:gd name="connsiteY6" fmla="*/ 77633 h 96393"/>
                <a:gd name="connsiteX7" fmla="*/ 18781 w 96368"/>
                <a:gd name="connsiteY7" fmla="*/ 83163 h 96393"/>
                <a:gd name="connsiteX8" fmla="*/ 13250 w 96368"/>
                <a:gd name="connsiteY8" fmla="*/ 18831 h 96393"/>
                <a:gd name="connsiteX9" fmla="*/ 13257 w 96368"/>
                <a:gd name="connsiteY9" fmla="*/ 18825 h 96393"/>
                <a:gd name="connsiteX10" fmla="*/ 77582 w 96368"/>
                <a:gd name="connsiteY10" fmla="*/ 13300 h 9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68" h="96393">
                  <a:moveTo>
                    <a:pt x="17194" y="85119"/>
                  </a:moveTo>
                  <a:cubicBezTo>
                    <a:pt x="37584" y="102226"/>
                    <a:pt x="67987" y="99565"/>
                    <a:pt x="85094" y="79175"/>
                  </a:cubicBezTo>
                  <a:cubicBezTo>
                    <a:pt x="102201" y="58786"/>
                    <a:pt x="99541" y="28382"/>
                    <a:pt x="79151" y="11275"/>
                  </a:cubicBezTo>
                  <a:cubicBezTo>
                    <a:pt x="58780" y="-5819"/>
                    <a:pt x="28408" y="-3178"/>
                    <a:pt x="11288" y="17174"/>
                  </a:cubicBezTo>
                  <a:cubicBezTo>
                    <a:pt x="-5825" y="37576"/>
                    <a:pt x="-3183" y="67980"/>
                    <a:pt x="17194" y="85119"/>
                  </a:cubicBezTo>
                  <a:close/>
                  <a:moveTo>
                    <a:pt x="77582" y="13300"/>
                  </a:moveTo>
                  <a:cubicBezTo>
                    <a:pt x="96874" y="29537"/>
                    <a:pt x="99350" y="58341"/>
                    <a:pt x="83113" y="77633"/>
                  </a:cubicBezTo>
                  <a:cubicBezTo>
                    <a:pt x="66876" y="96924"/>
                    <a:pt x="38072" y="99400"/>
                    <a:pt x="18781" y="83163"/>
                  </a:cubicBezTo>
                  <a:cubicBezTo>
                    <a:pt x="-510" y="66926"/>
                    <a:pt x="-2986" y="38123"/>
                    <a:pt x="13250" y="18831"/>
                  </a:cubicBezTo>
                  <a:cubicBezTo>
                    <a:pt x="13250" y="18831"/>
                    <a:pt x="13257" y="18825"/>
                    <a:pt x="13257" y="18825"/>
                  </a:cubicBezTo>
                  <a:cubicBezTo>
                    <a:pt x="29494" y="-460"/>
                    <a:pt x="58291" y="-2937"/>
                    <a:pt x="77582" y="1330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7E809354-3D62-9447-9A93-85081AD14917}"/>
                </a:ext>
              </a:extLst>
            </p:cNvPr>
            <p:cNvSpPr/>
            <p:nvPr/>
          </p:nvSpPr>
          <p:spPr>
            <a:xfrm>
              <a:off x="10215856" y="5332156"/>
              <a:ext cx="36068" cy="36069"/>
            </a:xfrm>
            <a:custGeom>
              <a:avLst/>
              <a:gdLst>
                <a:gd name="connsiteX0" fmla="*/ 6402 w 36068"/>
                <a:gd name="connsiteY0" fmla="*/ 31815 h 36069"/>
                <a:gd name="connsiteX1" fmla="*/ 31815 w 36068"/>
                <a:gd name="connsiteY1" fmla="*/ 29669 h 36069"/>
                <a:gd name="connsiteX2" fmla="*/ 29669 w 36068"/>
                <a:gd name="connsiteY2" fmla="*/ 4256 h 36069"/>
                <a:gd name="connsiteX3" fmla="*/ 4256 w 36068"/>
                <a:gd name="connsiteY3" fmla="*/ 6403 h 36069"/>
                <a:gd name="connsiteX4" fmla="*/ 4244 w 36068"/>
                <a:gd name="connsiteY4" fmla="*/ 6415 h 36069"/>
                <a:gd name="connsiteX5" fmla="*/ 6402 w 36068"/>
                <a:gd name="connsiteY5" fmla="*/ 31815 h 36069"/>
                <a:gd name="connsiteX6" fmla="*/ 27992 w 36068"/>
                <a:gd name="connsiteY6" fmla="*/ 6415 h 36069"/>
                <a:gd name="connsiteX7" fmla="*/ 29878 w 36068"/>
                <a:gd name="connsiteY7" fmla="*/ 28247 h 36069"/>
                <a:gd name="connsiteX8" fmla="*/ 8053 w 36068"/>
                <a:gd name="connsiteY8" fmla="*/ 30132 h 36069"/>
                <a:gd name="connsiteX9" fmla="*/ 6148 w 36068"/>
                <a:gd name="connsiteY9" fmla="*/ 8320 h 36069"/>
                <a:gd name="connsiteX10" fmla="*/ 27992 w 36068"/>
                <a:gd name="connsiteY10" fmla="*/ 6161 h 3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68" h="36069">
                  <a:moveTo>
                    <a:pt x="6402" y="31815"/>
                  </a:moveTo>
                  <a:cubicBezTo>
                    <a:pt x="14016" y="38241"/>
                    <a:pt x="25389" y="37276"/>
                    <a:pt x="31815" y="29669"/>
                  </a:cubicBezTo>
                  <a:cubicBezTo>
                    <a:pt x="38241" y="22055"/>
                    <a:pt x="37276" y="10676"/>
                    <a:pt x="29669" y="4256"/>
                  </a:cubicBezTo>
                  <a:cubicBezTo>
                    <a:pt x="22055" y="-2170"/>
                    <a:pt x="10676" y="-1211"/>
                    <a:pt x="4256" y="6403"/>
                  </a:cubicBezTo>
                  <a:cubicBezTo>
                    <a:pt x="4250" y="6409"/>
                    <a:pt x="4250" y="6409"/>
                    <a:pt x="4244" y="6415"/>
                  </a:cubicBezTo>
                  <a:cubicBezTo>
                    <a:pt x="-2170" y="14029"/>
                    <a:pt x="-1205" y="25395"/>
                    <a:pt x="6402" y="31815"/>
                  </a:cubicBezTo>
                  <a:close/>
                  <a:moveTo>
                    <a:pt x="27992" y="6415"/>
                  </a:moveTo>
                  <a:cubicBezTo>
                    <a:pt x="34546" y="11920"/>
                    <a:pt x="35390" y="21693"/>
                    <a:pt x="29878" y="28247"/>
                  </a:cubicBezTo>
                  <a:cubicBezTo>
                    <a:pt x="24373" y="34793"/>
                    <a:pt x="14600" y="35638"/>
                    <a:pt x="8053" y="30132"/>
                  </a:cubicBezTo>
                  <a:cubicBezTo>
                    <a:pt x="1507" y="24633"/>
                    <a:pt x="656" y="14873"/>
                    <a:pt x="6148" y="8320"/>
                  </a:cubicBezTo>
                  <a:cubicBezTo>
                    <a:pt x="11597" y="1710"/>
                    <a:pt x="21356" y="745"/>
                    <a:pt x="27992" y="616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CED8708E-3F07-2741-AA1A-4EF15D2688BC}"/>
                </a:ext>
              </a:extLst>
            </p:cNvPr>
            <p:cNvSpPr/>
            <p:nvPr/>
          </p:nvSpPr>
          <p:spPr>
            <a:xfrm>
              <a:off x="10751096" y="3244246"/>
              <a:ext cx="80343" cy="80394"/>
            </a:xfrm>
            <a:custGeom>
              <a:avLst/>
              <a:gdLst>
                <a:gd name="connsiteX0" fmla="*/ 14278 w 80343"/>
                <a:gd name="connsiteY0" fmla="*/ 70962 h 80394"/>
                <a:gd name="connsiteX1" fmla="*/ 70913 w 80343"/>
                <a:gd name="connsiteY1" fmla="*/ 66066 h 80394"/>
                <a:gd name="connsiteX2" fmla="*/ 66017 w 80343"/>
                <a:gd name="connsiteY2" fmla="*/ 9430 h 80394"/>
                <a:gd name="connsiteX3" fmla="*/ 9388 w 80343"/>
                <a:gd name="connsiteY3" fmla="*/ 14320 h 80394"/>
                <a:gd name="connsiteX4" fmla="*/ 14278 w 80343"/>
                <a:gd name="connsiteY4" fmla="*/ 70962 h 80394"/>
                <a:gd name="connsiteX5" fmla="*/ 62728 w 80343"/>
                <a:gd name="connsiteY5" fmla="*/ 13304 h 80394"/>
                <a:gd name="connsiteX6" fmla="*/ 67052 w 80343"/>
                <a:gd name="connsiteY6" fmla="*/ 62777 h 80394"/>
                <a:gd name="connsiteX7" fmla="*/ 17579 w 80343"/>
                <a:gd name="connsiteY7" fmla="*/ 67101 h 80394"/>
                <a:gd name="connsiteX8" fmla="*/ 13255 w 80343"/>
                <a:gd name="connsiteY8" fmla="*/ 17628 h 80394"/>
                <a:gd name="connsiteX9" fmla="*/ 13261 w 80343"/>
                <a:gd name="connsiteY9" fmla="*/ 17622 h 80394"/>
                <a:gd name="connsiteX10" fmla="*/ 62728 w 80343"/>
                <a:gd name="connsiteY10" fmla="*/ 13304 h 8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343" h="80394">
                  <a:moveTo>
                    <a:pt x="14278" y="70962"/>
                  </a:moveTo>
                  <a:cubicBezTo>
                    <a:pt x="31270" y="85249"/>
                    <a:pt x="56625" y="83058"/>
                    <a:pt x="70913" y="66066"/>
                  </a:cubicBezTo>
                  <a:cubicBezTo>
                    <a:pt x="85200" y="49073"/>
                    <a:pt x="83004" y="23718"/>
                    <a:pt x="66017" y="9430"/>
                  </a:cubicBezTo>
                  <a:cubicBezTo>
                    <a:pt x="49025" y="-4851"/>
                    <a:pt x="23675" y="-2667"/>
                    <a:pt x="9388" y="14320"/>
                  </a:cubicBezTo>
                  <a:cubicBezTo>
                    <a:pt x="-4836" y="31331"/>
                    <a:pt x="-2652" y="56636"/>
                    <a:pt x="14278" y="70962"/>
                  </a:cubicBezTo>
                  <a:close/>
                  <a:moveTo>
                    <a:pt x="62728" y="13304"/>
                  </a:moveTo>
                  <a:cubicBezTo>
                    <a:pt x="77587" y="25769"/>
                    <a:pt x="79517" y="47918"/>
                    <a:pt x="67052" y="62777"/>
                  </a:cubicBezTo>
                  <a:cubicBezTo>
                    <a:pt x="54587" y="77629"/>
                    <a:pt x="32438" y="79566"/>
                    <a:pt x="17579" y="67101"/>
                  </a:cubicBezTo>
                  <a:cubicBezTo>
                    <a:pt x="2727" y="54636"/>
                    <a:pt x="790" y="32487"/>
                    <a:pt x="13255" y="17628"/>
                  </a:cubicBezTo>
                  <a:cubicBezTo>
                    <a:pt x="13255" y="17628"/>
                    <a:pt x="13261" y="17622"/>
                    <a:pt x="13261" y="17622"/>
                  </a:cubicBezTo>
                  <a:cubicBezTo>
                    <a:pt x="25745" y="2807"/>
                    <a:pt x="47863" y="877"/>
                    <a:pt x="62728" y="133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70917D38-1620-3145-9DAF-9FFC4367A1E9}"/>
                </a:ext>
              </a:extLst>
            </p:cNvPr>
            <p:cNvSpPr/>
            <p:nvPr/>
          </p:nvSpPr>
          <p:spPr>
            <a:xfrm>
              <a:off x="10672078" y="3165147"/>
              <a:ext cx="238460" cy="238512"/>
            </a:xfrm>
            <a:custGeom>
              <a:avLst/>
              <a:gdLst>
                <a:gd name="connsiteX0" fmla="*/ 42432 w 238460"/>
                <a:gd name="connsiteY0" fmla="*/ 210512 h 238512"/>
                <a:gd name="connsiteX1" fmla="*/ 210460 w 238460"/>
                <a:gd name="connsiteY1" fmla="*/ 196028 h 238512"/>
                <a:gd name="connsiteX2" fmla="*/ 195975 w 238460"/>
                <a:gd name="connsiteY2" fmla="*/ 28001 h 238512"/>
                <a:gd name="connsiteX3" fmla="*/ 27948 w 238460"/>
                <a:gd name="connsiteY3" fmla="*/ 42485 h 238512"/>
                <a:gd name="connsiteX4" fmla="*/ 27891 w 238460"/>
                <a:gd name="connsiteY4" fmla="*/ 42555 h 238512"/>
                <a:gd name="connsiteX5" fmla="*/ 42432 w 238460"/>
                <a:gd name="connsiteY5" fmla="*/ 210512 h 238512"/>
                <a:gd name="connsiteX6" fmla="*/ 194261 w 238460"/>
                <a:gd name="connsiteY6" fmla="*/ 29982 h 238512"/>
                <a:gd name="connsiteX7" fmla="*/ 208434 w 238460"/>
                <a:gd name="connsiteY7" fmla="*/ 194339 h 238512"/>
                <a:gd name="connsiteX8" fmla="*/ 44077 w 238460"/>
                <a:gd name="connsiteY8" fmla="*/ 208512 h 238512"/>
                <a:gd name="connsiteX9" fmla="*/ 29859 w 238460"/>
                <a:gd name="connsiteY9" fmla="*/ 44206 h 238512"/>
                <a:gd name="connsiteX10" fmla="*/ 194261 w 238460"/>
                <a:gd name="connsiteY10" fmla="*/ 29982 h 23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460" h="238512">
                  <a:moveTo>
                    <a:pt x="42432" y="210512"/>
                  </a:moveTo>
                  <a:cubicBezTo>
                    <a:pt x="92832" y="252911"/>
                    <a:pt x="168061" y="246428"/>
                    <a:pt x="210460" y="196028"/>
                  </a:cubicBezTo>
                  <a:cubicBezTo>
                    <a:pt x="252859" y="145628"/>
                    <a:pt x="246375" y="70400"/>
                    <a:pt x="195975" y="28001"/>
                  </a:cubicBezTo>
                  <a:cubicBezTo>
                    <a:pt x="145575" y="-14398"/>
                    <a:pt x="70347" y="-7915"/>
                    <a:pt x="27948" y="42485"/>
                  </a:cubicBezTo>
                  <a:cubicBezTo>
                    <a:pt x="27929" y="42510"/>
                    <a:pt x="27910" y="42529"/>
                    <a:pt x="27891" y="42555"/>
                  </a:cubicBezTo>
                  <a:cubicBezTo>
                    <a:pt x="-14375" y="92980"/>
                    <a:pt x="-7872" y="168101"/>
                    <a:pt x="42432" y="210512"/>
                  </a:cubicBezTo>
                  <a:close/>
                  <a:moveTo>
                    <a:pt x="194261" y="29982"/>
                  </a:moveTo>
                  <a:cubicBezTo>
                    <a:pt x="243562" y="71454"/>
                    <a:pt x="249906" y="145038"/>
                    <a:pt x="208434" y="194339"/>
                  </a:cubicBezTo>
                  <a:cubicBezTo>
                    <a:pt x="166962" y="243640"/>
                    <a:pt x="93372" y="249984"/>
                    <a:pt x="44077" y="208512"/>
                  </a:cubicBezTo>
                  <a:cubicBezTo>
                    <a:pt x="-5205" y="167053"/>
                    <a:pt x="-11568" y="93507"/>
                    <a:pt x="29859" y="44206"/>
                  </a:cubicBezTo>
                  <a:cubicBezTo>
                    <a:pt x="71357" y="-5070"/>
                    <a:pt x="144915" y="-11433"/>
                    <a:pt x="194261" y="2998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C244FD29-B443-9F42-AEA4-D525368C7CEE}"/>
                </a:ext>
              </a:extLst>
            </p:cNvPr>
            <p:cNvSpPr/>
            <p:nvPr/>
          </p:nvSpPr>
          <p:spPr>
            <a:xfrm>
              <a:off x="10763341" y="3256504"/>
              <a:ext cx="55753" cy="55753"/>
            </a:xfrm>
            <a:custGeom>
              <a:avLst/>
              <a:gdLst>
                <a:gd name="connsiteX0" fmla="*/ 9970 w 55753"/>
                <a:gd name="connsiteY0" fmla="*/ 49242 h 55753"/>
                <a:gd name="connsiteX1" fmla="*/ 49238 w 55753"/>
                <a:gd name="connsiteY1" fmla="*/ 45781 h 55753"/>
                <a:gd name="connsiteX2" fmla="*/ 45783 w 55753"/>
                <a:gd name="connsiteY2" fmla="*/ 6513 h 55753"/>
                <a:gd name="connsiteX3" fmla="*/ 6540 w 55753"/>
                <a:gd name="connsiteY3" fmla="*/ 9935 h 55753"/>
                <a:gd name="connsiteX4" fmla="*/ 9931 w 55753"/>
                <a:gd name="connsiteY4" fmla="*/ 49210 h 55753"/>
                <a:gd name="connsiteX5" fmla="*/ 9970 w 55753"/>
                <a:gd name="connsiteY5" fmla="*/ 49242 h 55753"/>
                <a:gd name="connsiteX6" fmla="*/ 44196 w 55753"/>
                <a:gd name="connsiteY6" fmla="*/ 8538 h 55753"/>
                <a:gd name="connsiteX7" fmla="*/ 47358 w 55753"/>
                <a:gd name="connsiteY7" fmla="*/ 44321 h 55753"/>
                <a:gd name="connsiteX8" fmla="*/ 11576 w 55753"/>
                <a:gd name="connsiteY8" fmla="*/ 47483 h 55753"/>
                <a:gd name="connsiteX9" fmla="*/ 8414 w 55753"/>
                <a:gd name="connsiteY9" fmla="*/ 11700 h 55753"/>
                <a:gd name="connsiteX10" fmla="*/ 8509 w 55753"/>
                <a:gd name="connsiteY10" fmla="*/ 11586 h 55753"/>
                <a:gd name="connsiteX11" fmla="*/ 44196 w 55753"/>
                <a:gd name="connsiteY11" fmla="*/ 8538 h 5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53" h="55753">
                  <a:moveTo>
                    <a:pt x="9970" y="49242"/>
                  </a:moveTo>
                  <a:cubicBezTo>
                    <a:pt x="21768" y="59129"/>
                    <a:pt x="39351" y="57586"/>
                    <a:pt x="49238" y="45781"/>
                  </a:cubicBezTo>
                  <a:cubicBezTo>
                    <a:pt x="59131" y="33983"/>
                    <a:pt x="57582" y="16400"/>
                    <a:pt x="45783" y="6513"/>
                  </a:cubicBezTo>
                  <a:cubicBezTo>
                    <a:pt x="33998" y="-3368"/>
                    <a:pt x="16440" y="-1831"/>
                    <a:pt x="6540" y="9935"/>
                  </a:cubicBezTo>
                  <a:cubicBezTo>
                    <a:pt x="-3366" y="21721"/>
                    <a:pt x="-1848" y="39304"/>
                    <a:pt x="9931" y="49210"/>
                  </a:cubicBezTo>
                  <a:cubicBezTo>
                    <a:pt x="9944" y="49223"/>
                    <a:pt x="9957" y="49235"/>
                    <a:pt x="9970" y="49242"/>
                  </a:cubicBezTo>
                  <a:close/>
                  <a:moveTo>
                    <a:pt x="44196" y="8538"/>
                  </a:moveTo>
                  <a:cubicBezTo>
                    <a:pt x="54946" y="17549"/>
                    <a:pt x="56363" y="33563"/>
                    <a:pt x="47358" y="44321"/>
                  </a:cubicBezTo>
                  <a:cubicBezTo>
                    <a:pt x="38348" y="55071"/>
                    <a:pt x="22327" y="56487"/>
                    <a:pt x="11576" y="47483"/>
                  </a:cubicBezTo>
                  <a:cubicBezTo>
                    <a:pt x="819" y="38472"/>
                    <a:pt x="-597" y="22451"/>
                    <a:pt x="8414" y="11700"/>
                  </a:cubicBezTo>
                  <a:cubicBezTo>
                    <a:pt x="8445" y="11662"/>
                    <a:pt x="8477" y="11624"/>
                    <a:pt x="8509" y="11586"/>
                  </a:cubicBezTo>
                  <a:cubicBezTo>
                    <a:pt x="17545" y="931"/>
                    <a:pt x="33484" y="-434"/>
                    <a:pt x="44196" y="85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F5409499-ED26-B548-994B-56637A0760E5}"/>
                </a:ext>
              </a:extLst>
            </p:cNvPr>
            <p:cNvSpPr/>
            <p:nvPr/>
          </p:nvSpPr>
          <p:spPr>
            <a:xfrm>
              <a:off x="9912215" y="3544886"/>
              <a:ext cx="42824" cy="42801"/>
            </a:xfrm>
            <a:custGeom>
              <a:avLst/>
              <a:gdLst>
                <a:gd name="connsiteX0" fmla="*/ 7656 w 42824"/>
                <a:gd name="connsiteY0" fmla="*/ 37783 h 42801"/>
                <a:gd name="connsiteX1" fmla="*/ 37806 w 42824"/>
                <a:gd name="connsiteY1" fmla="*/ 35167 h 42801"/>
                <a:gd name="connsiteX2" fmla="*/ 35190 w 42824"/>
                <a:gd name="connsiteY2" fmla="*/ 5017 h 42801"/>
                <a:gd name="connsiteX3" fmla="*/ 5053 w 42824"/>
                <a:gd name="connsiteY3" fmla="*/ 7621 h 42801"/>
                <a:gd name="connsiteX4" fmla="*/ 7548 w 42824"/>
                <a:gd name="connsiteY4" fmla="*/ 37688 h 42801"/>
                <a:gd name="connsiteX5" fmla="*/ 7656 w 42824"/>
                <a:gd name="connsiteY5" fmla="*/ 37783 h 42801"/>
                <a:gd name="connsiteX6" fmla="*/ 31977 w 42824"/>
                <a:gd name="connsiteY6" fmla="*/ 8954 h 42801"/>
                <a:gd name="connsiteX7" fmla="*/ 34402 w 42824"/>
                <a:gd name="connsiteY7" fmla="*/ 31903 h 42801"/>
                <a:gd name="connsiteX8" fmla="*/ 11447 w 42824"/>
                <a:gd name="connsiteY8" fmla="*/ 34329 h 42801"/>
                <a:gd name="connsiteX9" fmla="*/ 9028 w 42824"/>
                <a:gd name="connsiteY9" fmla="*/ 11380 h 42801"/>
                <a:gd name="connsiteX10" fmla="*/ 9244 w 42824"/>
                <a:gd name="connsiteY10" fmla="*/ 11113 h 42801"/>
                <a:gd name="connsiteX11" fmla="*/ 31977 w 42824"/>
                <a:gd name="connsiteY11" fmla="*/ 8954 h 4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824" h="42801">
                  <a:moveTo>
                    <a:pt x="7656" y="37783"/>
                  </a:moveTo>
                  <a:cubicBezTo>
                    <a:pt x="16705" y="45391"/>
                    <a:pt x="30205" y="44216"/>
                    <a:pt x="37806" y="35167"/>
                  </a:cubicBezTo>
                  <a:cubicBezTo>
                    <a:pt x="45413" y="26125"/>
                    <a:pt x="44239" y="12624"/>
                    <a:pt x="35190" y="5017"/>
                  </a:cubicBezTo>
                  <a:cubicBezTo>
                    <a:pt x="26147" y="-2584"/>
                    <a:pt x="12660" y="-1416"/>
                    <a:pt x="5053" y="7621"/>
                  </a:cubicBezTo>
                  <a:cubicBezTo>
                    <a:pt x="-2561" y="16612"/>
                    <a:pt x="-1443" y="30074"/>
                    <a:pt x="7548" y="37688"/>
                  </a:cubicBezTo>
                  <a:cubicBezTo>
                    <a:pt x="7586" y="37720"/>
                    <a:pt x="7618" y="37751"/>
                    <a:pt x="7656" y="37783"/>
                  </a:cubicBezTo>
                  <a:close/>
                  <a:moveTo>
                    <a:pt x="31977" y="8954"/>
                  </a:moveTo>
                  <a:cubicBezTo>
                    <a:pt x="38987" y="14625"/>
                    <a:pt x="40067" y="24899"/>
                    <a:pt x="34402" y="31903"/>
                  </a:cubicBezTo>
                  <a:cubicBezTo>
                    <a:pt x="28732" y="38913"/>
                    <a:pt x="18458" y="39999"/>
                    <a:pt x="11447" y="34329"/>
                  </a:cubicBezTo>
                  <a:cubicBezTo>
                    <a:pt x="4443" y="28658"/>
                    <a:pt x="3357" y="18384"/>
                    <a:pt x="9028" y="11380"/>
                  </a:cubicBezTo>
                  <a:cubicBezTo>
                    <a:pt x="9098" y="11291"/>
                    <a:pt x="9167" y="11202"/>
                    <a:pt x="9244" y="11113"/>
                  </a:cubicBezTo>
                  <a:cubicBezTo>
                    <a:pt x="14991" y="4363"/>
                    <a:pt x="25062" y="3404"/>
                    <a:pt x="31977" y="895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AF1A3AA1-1CF5-F94E-9BA8-D5482F85191B}"/>
                </a:ext>
              </a:extLst>
            </p:cNvPr>
            <p:cNvSpPr/>
            <p:nvPr/>
          </p:nvSpPr>
          <p:spPr>
            <a:xfrm>
              <a:off x="9873255" y="3505896"/>
              <a:ext cx="120778" cy="120779"/>
            </a:xfrm>
            <a:custGeom>
              <a:avLst/>
              <a:gdLst>
                <a:gd name="connsiteX0" fmla="*/ 21533 w 120778"/>
                <a:gd name="connsiteY0" fmla="*/ 106618 h 120779"/>
                <a:gd name="connsiteX1" fmla="*/ 106617 w 120778"/>
                <a:gd name="connsiteY1" fmla="*/ 99246 h 120779"/>
                <a:gd name="connsiteX2" fmla="*/ 99245 w 120778"/>
                <a:gd name="connsiteY2" fmla="*/ 14162 h 120779"/>
                <a:gd name="connsiteX3" fmla="*/ 14168 w 120778"/>
                <a:gd name="connsiteY3" fmla="*/ 21528 h 120779"/>
                <a:gd name="connsiteX4" fmla="*/ 21527 w 120778"/>
                <a:gd name="connsiteY4" fmla="*/ 106612 h 120779"/>
                <a:gd name="connsiteX5" fmla="*/ 21533 w 120778"/>
                <a:gd name="connsiteY5" fmla="*/ 106618 h 120779"/>
                <a:gd name="connsiteX6" fmla="*/ 97733 w 120778"/>
                <a:gd name="connsiteY6" fmla="*/ 16131 h 120779"/>
                <a:gd name="connsiteX7" fmla="*/ 105023 w 120778"/>
                <a:gd name="connsiteY7" fmla="*/ 97614 h 120779"/>
                <a:gd name="connsiteX8" fmla="*/ 23540 w 120778"/>
                <a:gd name="connsiteY8" fmla="*/ 104910 h 120779"/>
                <a:gd name="connsiteX9" fmla="*/ 16250 w 120778"/>
                <a:gd name="connsiteY9" fmla="*/ 23420 h 120779"/>
                <a:gd name="connsiteX10" fmla="*/ 16453 w 120778"/>
                <a:gd name="connsiteY10" fmla="*/ 23179 h 120779"/>
                <a:gd name="connsiteX11" fmla="*/ 97670 w 120778"/>
                <a:gd name="connsiteY11" fmla="*/ 16131 h 12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78" h="120779">
                  <a:moveTo>
                    <a:pt x="21533" y="106618"/>
                  </a:moveTo>
                  <a:cubicBezTo>
                    <a:pt x="47067" y="128075"/>
                    <a:pt x="85161" y="124779"/>
                    <a:pt x="106617" y="99246"/>
                  </a:cubicBezTo>
                  <a:cubicBezTo>
                    <a:pt x="128074" y="73719"/>
                    <a:pt x="124778" y="35625"/>
                    <a:pt x="99245" y="14162"/>
                  </a:cubicBezTo>
                  <a:cubicBezTo>
                    <a:pt x="73718" y="-7294"/>
                    <a:pt x="35631" y="-3999"/>
                    <a:pt x="14168" y="21528"/>
                  </a:cubicBezTo>
                  <a:cubicBezTo>
                    <a:pt x="-7295" y="47055"/>
                    <a:pt x="-4000" y="85149"/>
                    <a:pt x="21527" y="106612"/>
                  </a:cubicBezTo>
                  <a:cubicBezTo>
                    <a:pt x="21527" y="106612"/>
                    <a:pt x="21533" y="106618"/>
                    <a:pt x="21533" y="106618"/>
                  </a:cubicBezTo>
                  <a:close/>
                  <a:moveTo>
                    <a:pt x="97733" y="16131"/>
                  </a:moveTo>
                  <a:cubicBezTo>
                    <a:pt x="122251" y="36616"/>
                    <a:pt x="125515" y="73103"/>
                    <a:pt x="105023" y="97614"/>
                  </a:cubicBezTo>
                  <a:cubicBezTo>
                    <a:pt x="84538" y="122131"/>
                    <a:pt x="48057" y="125395"/>
                    <a:pt x="23540" y="104910"/>
                  </a:cubicBezTo>
                  <a:cubicBezTo>
                    <a:pt x="-977" y="84419"/>
                    <a:pt x="-4241" y="47938"/>
                    <a:pt x="16250" y="23420"/>
                  </a:cubicBezTo>
                  <a:cubicBezTo>
                    <a:pt x="16314" y="23344"/>
                    <a:pt x="16384" y="23262"/>
                    <a:pt x="16453" y="23179"/>
                  </a:cubicBezTo>
                  <a:cubicBezTo>
                    <a:pt x="37008" y="-1053"/>
                    <a:pt x="73248" y="-4202"/>
                    <a:pt x="97670" y="1613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3371BA5C-E78C-914D-B6A6-FD4C78FE51E1}"/>
                </a:ext>
              </a:extLst>
            </p:cNvPr>
            <p:cNvSpPr/>
            <p:nvPr/>
          </p:nvSpPr>
          <p:spPr>
            <a:xfrm>
              <a:off x="9919023" y="3551680"/>
              <a:ext cx="29235" cy="29213"/>
            </a:xfrm>
            <a:custGeom>
              <a:avLst/>
              <a:gdLst>
                <a:gd name="connsiteX0" fmla="*/ 5229 w 29235"/>
                <a:gd name="connsiteY0" fmla="*/ 25783 h 29213"/>
                <a:gd name="connsiteX1" fmla="*/ 25810 w 29235"/>
                <a:gd name="connsiteY1" fmla="*/ 24011 h 29213"/>
                <a:gd name="connsiteX2" fmla="*/ 24032 w 29235"/>
                <a:gd name="connsiteY2" fmla="*/ 3431 h 29213"/>
                <a:gd name="connsiteX3" fmla="*/ 3458 w 29235"/>
                <a:gd name="connsiteY3" fmla="*/ 5202 h 29213"/>
                <a:gd name="connsiteX4" fmla="*/ 3451 w 29235"/>
                <a:gd name="connsiteY4" fmla="*/ 5209 h 29213"/>
                <a:gd name="connsiteX5" fmla="*/ 5134 w 29235"/>
                <a:gd name="connsiteY5" fmla="*/ 25707 h 29213"/>
                <a:gd name="connsiteX6" fmla="*/ 5229 w 29235"/>
                <a:gd name="connsiteY6" fmla="*/ 25783 h 29213"/>
                <a:gd name="connsiteX7" fmla="*/ 22438 w 29235"/>
                <a:gd name="connsiteY7" fmla="*/ 5399 h 29213"/>
                <a:gd name="connsiteX8" fmla="*/ 23879 w 29235"/>
                <a:gd name="connsiteY8" fmla="*/ 22398 h 29213"/>
                <a:gd name="connsiteX9" fmla="*/ 6880 w 29235"/>
                <a:gd name="connsiteY9" fmla="*/ 23840 h 29213"/>
                <a:gd name="connsiteX10" fmla="*/ 5420 w 29235"/>
                <a:gd name="connsiteY10" fmla="*/ 6860 h 29213"/>
                <a:gd name="connsiteX11" fmla="*/ 22419 w 29235"/>
                <a:gd name="connsiteY11" fmla="*/ 5380 h 29213"/>
                <a:gd name="connsiteX12" fmla="*/ 22438 w 29235"/>
                <a:gd name="connsiteY12" fmla="*/ 539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5" h="29213">
                  <a:moveTo>
                    <a:pt x="5229" y="25783"/>
                  </a:moveTo>
                  <a:cubicBezTo>
                    <a:pt x="11401" y="30977"/>
                    <a:pt x="20615" y="30183"/>
                    <a:pt x="25810" y="24011"/>
                  </a:cubicBezTo>
                  <a:cubicBezTo>
                    <a:pt x="30997" y="17839"/>
                    <a:pt x="30204" y="8625"/>
                    <a:pt x="24032" y="3431"/>
                  </a:cubicBezTo>
                  <a:cubicBezTo>
                    <a:pt x="17860" y="-1763"/>
                    <a:pt x="8646" y="-970"/>
                    <a:pt x="3458" y="5202"/>
                  </a:cubicBezTo>
                  <a:cubicBezTo>
                    <a:pt x="3451" y="5209"/>
                    <a:pt x="3451" y="5209"/>
                    <a:pt x="3451" y="5209"/>
                  </a:cubicBezTo>
                  <a:cubicBezTo>
                    <a:pt x="-1743" y="11336"/>
                    <a:pt x="-987" y="20512"/>
                    <a:pt x="5134" y="25707"/>
                  </a:cubicBezTo>
                  <a:cubicBezTo>
                    <a:pt x="5166" y="25732"/>
                    <a:pt x="5198" y="25757"/>
                    <a:pt x="5229" y="25783"/>
                  </a:cubicBezTo>
                  <a:close/>
                  <a:moveTo>
                    <a:pt x="22438" y="5399"/>
                  </a:moveTo>
                  <a:cubicBezTo>
                    <a:pt x="27531" y="9698"/>
                    <a:pt x="28178" y="17305"/>
                    <a:pt x="23879" y="22398"/>
                  </a:cubicBezTo>
                  <a:cubicBezTo>
                    <a:pt x="19580" y="27491"/>
                    <a:pt x="11973" y="28139"/>
                    <a:pt x="6880" y="23840"/>
                  </a:cubicBezTo>
                  <a:cubicBezTo>
                    <a:pt x="1794" y="19553"/>
                    <a:pt x="1140" y="11953"/>
                    <a:pt x="5420" y="6860"/>
                  </a:cubicBezTo>
                  <a:cubicBezTo>
                    <a:pt x="9706" y="1761"/>
                    <a:pt x="17320" y="1094"/>
                    <a:pt x="22419" y="5380"/>
                  </a:cubicBezTo>
                  <a:cubicBezTo>
                    <a:pt x="22425" y="5387"/>
                    <a:pt x="22431" y="5393"/>
                    <a:pt x="22438" y="53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2F5CCD7C-42C6-B44A-9B24-7A63E5AD2B94}"/>
                </a:ext>
              </a:extLst>
            </p:cNvPr>
            <p:cNvSpPr/>
            <p:nvPr/>
          </p:nvSpPr>
          <p:spPr>
            <a:xfrm>
              <a:off x="11251275" y="5266782"/>
              <a:ext cx="68933" cy="68964"/>
            </a:xfrm>
            <a:custGeom>
              <a:avLst/>
              <a:gdLst>
                <a:gd name="connsiteX0" fmla="*/ 12256 w 68933"/>
                <a:gd name="connsiteY0" fmla="*/ 60867 h 68964"/>
                <a:gd name="connsiteX1" fmla="*/ 60840 w 68933"/>
                <a:gd name="connsiteY1" fmla="*/ 56683 h 68964"/>
                <a:gd name="connsiteX2" fmla="*/ 56649 w 68933"/>
                <a:gd name="connsiteY2" fmla="*/ 8099 h 68964"/>
                <a:gd name="connsiteX3" fmla="*/ 8072 w 68933"/>
                <a:gd name="connsiteY3" fmla="*/ 12283 h 68964"/>
                <a:gd name="connsiteX4" fmla="*/ 8065 w 68933"/>
                <a:gd name="connsiteY4" fmla="*/ 12290 h 68964"/>
                <a:gd name="connsiteX5" fmla="*/ 12256 w 68933"/>
                <a:gd name="connsiteY5" fmla="*/ 60867 h 68964"/>
                <a:gd name="connsiteX6" fmla="*/ 53341 w 68933"/>
                <a:gd name="connsiteY6" fmla="*/ 12036 h 68964"/>
                <a:gd name="connsiteX7" fmla="*/ 56897 w 68933"/>
                <a:gd name="connsiteY7" fmla="*/ 53374 h 68964"/>
                <a:gd name="connsiteX8" fmla="*/ 15558 w 68933"/>
                <a:gd name="connsiteY8" fmla="*/ 56924 h 68964"/>
                <a:gd name="connsiteX9" fmla="*/ 12002 w 68933"/>
                <a:gd name="connsiteY9" fmla="*/ 15592 h 68964"/>
                <a:gd name="connsiteX10" fmla="*/ 53341 w 68933"/>
                <a:gd name="connsiteY10" fmla="*/ 12226 h 6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933" h="68964">
                  <a:moveTo>
                    <a:pt x="12256" y="60867"/>
                  </a:moveTo>
                  <a:cubicBezTo>
                    <a:pt x="26830" y="73129"/>
                    <a:pt x="48578" y="71250"/>
                    <a:pt x="60840" y="56683"/>
                  </a:cubicBezTo>
                  <a:cubicBezTo>
                    <a:pt x="73096" y="42110"/>
                    <a:pt x="71222" y="20360"/>
                    <a:pt x="56649" y="8099"/>
                  </a:cubicBezTo>
                  <a:cubicBezTo>
                    <a:pt x="42082" y="-4163"/>
                    <a:pt x="20327" y="-2290"/>
                    <a:pt x="8072" y="12283"/>
                  </a:cubicBezTo>
                  <a:cubicBezTo>
                    <a:pt x="8065" y="12283"/>
                    <a:pt x="8065" y="12290"/>
                    <a:pt x="8065" y="12290"/>
                  </a:cubicBezTo>
                  <a:cubicBezTo>
                    <a:pt x="-4152" y="26876"/>
                    <a:pt x="-2279" y="48593"/>
                    <a:pt x="12256" y="60867"/>
                  </a:cubicBezTo>
                  <a:close/>
                  <a:moveTo>
                    <a:pt x="53341" y="12036"/>
                  </a:moveTo>
                  <a:cubicBezTo>
                    <a:pt x="65736" y="22469"/>
                    <a:pt x="67330" y="40979"/>
                    <a:pt x="56897" y="53374"/>
                  </a:cubicBezTo>
                  <a:cubicBezTo>
                    <a:pt x="46464" y="65769"/>
                    <a:pt x="27954" y="67357"/>
                    <a:pt x="15558" y="56924"/>
                  </a:cubicBezTo>
                  <a:cubicBezTo>
                    <a:pt x="3163" y="46491"/>
                    <a:pt x="1569" y="27987"/>
                    <a:pt x="12002" y="15592"/>
                  </a:cubicBezTo>
                  <a:cubicBezTo>
                    <a:pt x="22505" y="3286"/>
                    <a:pt x="40984" y="1781"/>
                    <a:pt x="53341" y="1222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069EAB58-3DF7-0C44-BE2C-421981026B9B}"/>
                </a:ext>
              </a:extLst>
            </p:cNvPr>
            <p:cNvSpPr/>
            <p:nvPr/>
          </p:nvSpPr>
          <p:spPr>
            <a:xfrm>
              <a:off x="11163373" y="5179023"/>
              <a:ext cx="244808" cy="244860"/>
            </a:xfrm>
            <a:custGeom>
              <a:avLst/>
              <a:gdLst>
                <a:gd name="connsiteX0" fmla="*/ 43579 w 244808"/>
                <a:gd name="connsiteY0" fmla="*/ 216127 h 244860"/>
                <a:gd name="connsiteX1" fmla="*/ 216077 w 244808"/>
                <a:gd name="connsiteY1" fmla="*/ 201229 h 244860"/>
                <a:gd name="connsiteX2" fmla="*/ 201180 w 244808"/>
                <a:gd name="connsiteY2" fmla="*/ 28732 h 244860"/>
                <a:gd name="connsiteX3" fmla="*/ 28682 w 244808"/>
                <a:gd name="connsiteY3" fmla="*/ 43629 h 244860"/>
                <a:gd name="connsiteX4" fmla="*/ 28657 w 244808"/>
                <a:gd name="connsiteY4" fmla="*/ 43660 h 244860"/>
                <a:gd name="connsiteX5" fmla="*/ 43579 w 244808"/>
                <a:gd name="connsiteY5" fmla="*/ 216127 h 244860"/>
                <a:gd name="connsiteX6" fmla="*/ 199535 w 244808"/>
                <a:gd name="connsiteY6" fmla="*/ 30707 h 244860"/>
                <a:gd name="connsiteX7" fmla="*/ 214121 w 244808"/>
                <a:gd name="connsiteY7" fmla="*/ 199534 h 244860"/>
                <a:gd name="connsiteX8" fmla="*/ 45287 w 244808"/>
                <a:gd name="connsiteY8" fmla="*/ 214120 h 244860"/>
                <a:gd name="connsiteX9" fmla="*/ 30689 w 244808"/>
                <a:gd name="connsiteY9" fmla="*/ 45311 h 244860"/>
                <a:gd name="connsiteX10" fmla="*/ 199535 w 244808"/>
                <a:gd name="connsiteY10" fmla="*/ 30707 h 24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808" h="244860">
                  <a:moveTo>
                    <a:pt x="43579" y="216127"/>
                  </a:moveTo>
                  <a:cubicBezTo>
                    <a:pt x="95325" y="259650"/>
                    <a:pt x="172554" y="252976"/>
                    <a:pt x="216077" y="201229"/>
                  </a:cubicBezTo>
                  <a:cubicBezTo>
                    <a:pt x="259594" y="149483"/>
                    <a:pt x="252926" y="72255"/>
                    <a:pt x="201180" y="28732"/>
                  </a:cubicBezTo>
                  <a:cubicBezTo>
                    <a:pt x="149434" y="-14785"/>
                    <a:pt x="72205" y="-8117"/>
                    <a:pt x="28682" y="43629"/>
                  </a:cubicBezTo>
                  <a:cubicBezTo>
                    <a:pt x="28676" y="43641"/>
                    <a:pt x="28663" y="43648"/>
                    <a:pt x="28657" y="43660"/>
                  </a:cubicBezTo>
                  <a:cubicBezTo>
                    <a:pt x="-14764" y="95432"/>
                    <a:pt x="-8091" y="172585"/>
                    <a:pt x="43579" y="216127"/>
                  </a:cubicBezTo>
                  <a:close/>
                  <a:moveTo>
                    <a:pt x="199535" y="30707"/>
                  </a:moveTo>
                  <a:cubicBezTo>
                    <a:pt x="250183" y="73302"/>
                    <a:pt x="256711" y="148887"/>
                    <a:pt x="214121" y="199534"/>
                  </a:cubicBezTo>
                  <a:cubicBezTo>
                    <a:pt x="171525" y="250182"/>
                    <a:pt x="95941" y="256716"/>
                    <a:pt x="45287" y="214120"/>
                  </a:cubicBezTo>
                  <a:cubicBezTo>
                    <a:pt x="-5348" y="171530"/>
                    <a:pt x="-11888" y="95959"/>
                    <a:pt x="30689" y="45311"/>
                  </a:cubicBezTo>
                  <a:cubicBezTo>
                    <a:pt x="73310" y="-5285"/>
                    <a:pt x="148856" y="-11820"/>
                    <a:pt x="199535" y="307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2EB0EE61-E60E-504E-BC87-C64A4C9B0233}"/>
                </a:ext>
              </a:extLst>
            </p:cNvPr>
            <p:cNvSpPr/>
            <p:nvPr/>
          </p:nvSpPr>
          <p:spPr>
            <a:xfrm>
              <a:off x="11113669" y="5129299"/>
              <a:ext cx="344251" cy="344304"/>
            </a:xfrm>
            <a:custGeom>
              <a:avLst/>
              <a:gdLst>
                <a:gd name="connsiteX0" fmla="*/ 61280 w 344251"/>
                <a:gd name="connsiteY0" fmla="*/ 303888 h 344304"/>
                <a:gd name="connsiteX1" fmla="*/ 303837 w 344251"/>
                <a:gd name="connsiteY1" fmla="*/ 282971 h 344304"/>
                <a:gd name="connsiteX2" fmla="*/ 282920 w 344251"/>
                <a:gd name="connsiteY2" fmla="*/ 40420 h 344304"/>
                <a:gd name="connsiteX3" fmla="*/ 40363 w 344251"/>
                <a:gd name="connsiteY3" fmla="*/ 61330 h 344304"/>
                <a:gd name="connsiteX4" fmla="*/ 40324 w 344251"/>
                <a:gd name="connsiteY4" fmla="*/ 61381 h 344304"/>
                <a:gd name="connsiteX5" fmla="*/ 61280 w 344251"/>
                <a:gd name="connsiteY5" fmla="*/ 303888 h 344304"/>
                <a:gd name="connsiteX6" fmla="*/ 282005 w 344251"/>
                <a:gd name="connsiteY6" fmla="*/ 41379 h 344304"/>
                <a:gd name="connsiteX7" fmla="*/ 302865 w 344251"/>
                <a:gd name="connsiteY7" fmla="*/ 282132 h 344304"/>
                <a:gd name="connsiteX8" fmla="*/ 62111 w 344251"/>
                <a:gd name="connsiteY8" fmla="*/ 302998 h 344304"/>
                <a:gd name="connsiteX9" fmla="*/ 41252 w 344251"/>
                <a:gd name="connsiteY9" fmla="*/ 62238 h 344304"/>
                <a:gd name="connsiteX10" fmla="*/ 41277 w 344251"/>
                <a:gd name="connsiteY10" fmla="*/ 62207 h 344304"/>
                <a:gd name="connsiteX11" fmla="*/ 282005 w 344251"/>
                <a:gd name="connsiteY11" fmla="*/ 41379 h 34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251" h="344304">
                  <a:moveTo>
                    <a:pt x="61280" y="303888"/>
                  </a:moveTo>
                  <a:cubicBezTo>
                    <a:pt x="134032" y="365089"/>
                    <a:pt x="242629" y="355729"/>
                    <a:pt x="303837" y="282971"/>
                  </a:cubicBezTo>
                  <a:cubicBezTo>
                    <a:pt x="365038" y="210219"/>
                    <a:pt x="355672" y="101621"/>
                    <a:pt x="282920" y="40420"/>
                  </a:cubicBezTo>
                  <a:cubicBezTo>
                    <a:pt x="210162" y="-20788"/>
                    <a:pt x="101570" y="-11421"/>
                    <a:pt x="40363" y="61330"/>
                  </a:cubicBezTo>
                  <a:cubicBezTo>
                    <a:pt x="40350" y="61349"/>
                    <a:pt x="40337" y="61362"/>
                    <a:pt x="40324" y="61381"/>
                  </a:cubicBezTo>
                  <a:cubicBezTo>
                    <a:pt x="-20763" y="134165"/>
                    <a:pt x="-11390" y="242667"/>
                    <a:pt x="61280" y="303888"/>
                  </a:cubicBezTo>
                  <a:close/>
                  <a:moveTo>
                    <a:pt x="282005" y="41379"/>
                  </a:moveTo>
                  <a:cubicBezTo>
                    <a:pt x="354249" y="102104"/>
                    <a:pt x="363590" y="209889"/>
                    <a:pt x="302865" y="282132"/>
                  </a:cubicBezTo>
                  <a:cubicBezTo>
                    <a:pt x="242147" y="354376"/>
                    <a:pt x="134356" y="363717"/>
                    <a:pt x="62111" y="302998"/>
                  </a:cubicBezTo>
                  <a:cubicBezTo>
                    <a:pt x="-10133" y="242274"/>
                    <a:pt x="-19473" y="134482"/>
                    <a:pt x="41252" y="62238"/>
                  </a:cubicBezTo>
                  <a:cubicBezTo>
                    <a:pt x="41258" y="62232"/>
                    <a:pt x="41264" y="62219"/>
                    <a:pt x="41277" y="62207"/>
                  </a:cubicBezTo>
                  <a:cubicBezTo>
                    <a:pt x="102040" y="-9942"/>
                    <a:pt x="209749" y="-19257"/>
                    <a:pt x="282005" y="4137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6FBC6860-C044-5A45-954F-8C8197D10FE9}"/>
                </a:ext>
              </a:extLst>
            </p:cNvPr>
            <p:cNvSpPr/>
            <p:nvPr/>
          </p:nvSpPr>
          <p:spPr>
            <a:xfrm>
              <a:off x="7927916" y="0"/>
              <a:ext cx="232369" cy="253197"/>
            </a:xfrm>
            <a:custGeom>
              <a:avLst/>
              <a:gdLst>
                <a:gd name="connsiteX0" fmla="*/ 232370 w 232369"/>
                <a:gd name="connsiteY0" fmla="*/ 0 h 253197"/>
                <a:gd name="connsiteX1" fmla="*/ 4468 w 232369"/>
                <a:gd name="connsiteY1" fmla="*/ 252349 h 253197"/>
                <a:gd name="connsiteX2" fmla="*/ 849 w 232369"/>
                <a:gd name="connsiteY2" fmla="*/ 252540 h 253197"/>
                <a:gd name="connsiteX3" fmla="*/ 658 w 232369"/>
                <a:gd name="connsiteY3" fmla="*/ 248920 h 253197"/>
                <a:gd name="connsiteX4" fmla="*/ 225512 w 232369"/>
                <a:gd name="connsiteY4" fmla="*/ 0 h 253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69" h="253197">
                  <a:moveTo>
                    <a:pt x="232370" y="0"/>
                  </a:moveTo>
                  <a:lnTo>
                    <a:pt x="4468" y="252349"/>
                  </a:lnTo>
                  <a:cubicBezTo>
                    <a:pt x="3522" y="253401"/>
                    <a:pt x="1903" y="253486"/>
                    <a:pt x="849" y="252540"/>
                  </a:cubicBezTo>
                  <a:cubicBezTo>
                    <a:pt x="-205" y="251593"/>
                    <a:pt x="-288" y="249972"/>
                    <a:pt x="658" y="248920"/>
                  </a:cubicBezTo>
                  <a:lnTo>
                    <a:pt x="225512" y="0"/>
                  </a:lnTo>
                  <a:close/>
                </a:path>
              </a:pathLst>
            </a:custGeom>
            <a:solidFill>
              <a:schemeClr val="tx2">
                <a:alpha val="55000"/>
              </a:schemeClr>
            </a:solidFill>
            <a:ln w="6343"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556639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e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47619-4323-8246-9A5A-06642D509772}"/>
              </a:ext>
            </a:extLst>
          </p:cNvPr>
          <p:cNvSpPr>
            <a:spLocks noGrp="1"/>
          </p:cNvSpPr>
          <p:nvPr>
            <p:ph type="dt" sz="half" idx="10"/>
          </p:nvPr>
        </p:nvSpPr>
        <p:spPr/>
        <p:txBody>
          <a:bodyPr/>
          <a:lstStyle>
            <a:lvl1pPr>
              <a:defRPr>
                <a:solidFill>
                  <a:schemeClr val="bg1"/>
                </a:solidFill>
              </a:defRPr>
            </a:lvl1pPr>
          </a:lstStyle>
          <a:p>
            <a:fld id="{719BBB8B-7E35-F148-9144-6706330D8F34}" type="datetime4">
              <a:rPr lang="en-US" smtClean="0"/>
              <a:t>January 5, 2020</a:t>
            </a:fld>
            <a:endParaRPr lang="en-US" dirty="0"/>
          </a:p>
        </p:txBody>
      </p:sp>
      <p:sp>
        <p:nvSpPr>
          <p:cNvPr id="3" name="Footer Placeholder 2">
            <a:extLst>
              <a:ext uri="{FF2B5EF4-FFF2-40B4-BE49-F238E27FC236}">
                <a16:creationId xmlns:a16="http://schemas.microsoft.com/office/drawing/2014/main" id="{48FEF877-A22C-5E44-AE5B-CCF0CF313F40}"/>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6CF96CFC-2A6D-474D-9AF0-261F130874B2}"/>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6" y="6487385"/>
            <a:ext cx="5078452" cy="3281235"/>
            <a:chOff x="1233488" y="677863"/>
            <a:chExt cx="2882900" cy="785813"/>
          </a:xfrm>
          <a:solidFill>
            <a:schemeClr val="tx2"/>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3" name="Graphic 567">
            <a:extLst>
              <a:ext uri="{FF2B5EF4-FFF2-40B4-BE49-F238E27FC236}">
                <a16:creationId xmlns:a16="http://schemas.microsoft.com/office/drawing/2014/main" id="{234FC655-A919-574D-AC5A-54B993FBF2CB}"/>
              </a:ext>
            </a:extLst>
          </p:cNvPr>
          <p:cNvGrpSpPr/>
          <p:nvPr userDrawn="1"/>
        </p:nvGrpSpPr>
        <p:grpSpPr>
          <a:xfrm>
            <a:off x="0" y="10034292"/>
            <a:ext cx="12191616" cy="6227803"/>
            <a:chOff x="0" y="4230042"/>
            <a:chExt cx="12191616" cy="2627354"/>
          </a:xfrm>
          <a:solidFill>
            <a:schemeClr val="tx2"/>
          </a:solidFill>
        </p:grpSpPr>
        <p:sp>
          <p:nvSpPr>
            <p:cNvPr id="14" name="Freeform 13">
              <a:extLst>
                <a:ext uri="{FF2B5EF4-FFF2-40B4-BE49-F238E27FC236}">
                  <a16:creationId xmlns:a16="http://schemas.microsoft.com/office/drawing/2014/main" id="{F98F6834-3AB9-694D-8711-EAE989D6AC33}"/>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737704AC-89D7-DB4C-89D0-11FA5F2FDAB5}"/>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23301668-EB48-444D-A978-79DEF4FDE3DF}"/>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7AE09B33-5725-D14F-98F4-B5A4D1D0D2A9}"/>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593C2C7C-E579-D743-975F-8FFFA5FECDA8}"/>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123CFD66-8B7B-EB4F-992C-3D955BFE68DE}"/>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2FE0D297-128A-154B-A9A7-7B78AC88415E}"/>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FC354ED0-6B9F-904A-B2A2-6316C00AEB99}"/>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37EEDF98-CEE4-6B49-9C20-CCCF68288CFF}"/>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595777EE-4FB1-CE40-A71C-C60A327C0485}"/>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B64CFBA7-CA8C-A344-BBEA-D58E090B50B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21BD1213-99D1-994B-8EDB-7AA8F155178E}"/>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BB323551-C3F6-8148-8885-1DD5D02C8B85}"/>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93910FF7-3F28-8D41-88D3-7A421B01D21A}"/>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44B5CAE7-AF7B-B14C-AA7D-A4AB93B8C878}"/>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73D15E21-F82C-A44A-9E43-720C1B0F37B5}"/>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A723209B-6BDC-004B-BDC9-D8646F7849FB}"/>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BF766B6C-82D5-6847-996F-B91BF59BB4B9}"/>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9441C93-31E5-5943-9994-BB1BB2C940D8}"/>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1E04D877-2CFD-E44F-B2B4-3BEB173DDC02}"/>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AEF1EBB3-D9A5-7944-ADA7-17535270393E}"/>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7E274674-D279-2E40-BC9C-A056EF049938}"/>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FED97D18-465A-4040-A7BD-74003E92207C}"/>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5FC178E4-6E0D-AF4D-ACE6-225AEE663CDF}"/>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5344F055-D3AA-014D-A57C-2DAFB8116948}"/>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56DCB3DE-925E-C34A-8EA3-0BDBCF48092F}"/>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ACF0F9F7-CEB1-D340-AB0E-2BA74DD3B90B}"/>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F5F4C787-86DE-724D-8FDD-7E2BE4AE0A1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F600154A-F6A9-8C4D-8392-585FEB70E5EF}"/>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B5D1E46C-A929-7642-820A-A57DD33F9485}"/>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C11ED657-F7AF-734F-A620-E22961439438}"/>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15346D63-057D-C244-8E74-AEA34AD91E8E}"/>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7BB1DCBB-36C6-D34A-A65B-1759E268A98F}"/>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8F7C0318-8260-3648-B103-34AFB612ECE2}"/>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AB0ED59C-ED29-C445-9CEE-DAD1F3D10B6D}"/>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F0B7A696-8D98-DD49-8639-092AA7C3D922}"/>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860E8AC5-5FD6-4042-9CC1-3F63BA8F098B}"/>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0A603376-3306-8C49-842D-5C67E3C59A77}"/>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57585CC0-71FB-DE46-AA62-3ADE354085FA}"/>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5A73C479-BA6A-7E4A-B320-27C493773023}"/>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982023E1-DF81-CE44-89F7-4FDEE4AD5C05}"/>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B7924ABE-5E7F-B848-A3A9-0465ED9DE0CE}"/>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A6BB245B-87F7-9547-B862-7DA50BD73A61}"/>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CE745D72-BFAD-2F48-B972-08409FAF2F34}"/>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F7E23557-2055-D248-92DC-7846AB49FCBB}"/>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A601044C-62B1-334D-BA23-DDF81840EF07}"/>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7642F469-4677-6641-8078-27E396BC2060}"/>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958BD47D-2D2D-6B43-9A33-C7C4B71D5F22}"/>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7FA94DE9-9C35-BA48-A984-F1816DEB53AC}"/>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DEBAC6AD-617A-E448-9864-D8E297210159}"/>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0FA150F0-BC40-5A4E-A610-E6CC7534EB0F}"/>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AB425C6C-9916-F642-91FD-77F8C14A6532}"/>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374F03A4-883C-9546-BAC4-B07E3900DA94}"/>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AA3247C1-BE65-B74E-B526-205E15523919}"/>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1AA5FEB3-139F-EC45-B71D-0C2B391CB1F7}"/>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00CEFD49-100B-5E43-B622-BD81BDBC9BE9}"/>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6CF45533-6D02-504E-90AE-36678C66155B}"/>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AC109E1-7158-F84E-A0BF-8B535AE45533}"/>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DEACE9BE-5C76-7B42-8744-EFED4FF9F001}"/>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4BC93A52-8D1B-034D-908B-0D5803AA1B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7B027E8F-711C-4347-9D49-6D19BCA9DF68}"/>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1AAC7AF3-773D-824C-944A-A3EA2653FDFB}"/>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71ADCBE7-764A-8F4E-AD0E-319527CB94E8}"/>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242E7986-3F36-8B42-BDDC-D47B9484CB8C}"/>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1E851241-BB95-7E46-999B-30D38CE907C0}"/>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FF2369D0-63A5-054D-8642-E59D3BA0DD5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DA26484F-E182-8441-9B09-71768B594065}"/>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9A7A5C72-1CE8-0A42-8ABF-DD5B29DCF103}"/>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B226FA08-1797-9B46-88AF-669EE1571A5D}"/>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A627D724-522B-7242-BED2-F12820212F6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CEF55313-820B-274A-9DED-B9A9AAC7641B}"/>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882FF5D4-2525-3046-B021-968E3C040187}"/>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1A268C7E-4872-D94C-922F-574551123FF3}"/>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9A253818-EEC1-9F4D-8791-F3E427C53D71}"/>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D70EAA6A-8DAB-A349-BF17-21FED9E97E13}"/>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F61073FA-9341-144E-A33A-C47C6F184D66}"/>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3B52B69A-E976-6A45-95E6-442563250FA9}"/>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AFDE1B4B-EF3C-3A4F-959E-00E320910B7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FB1BA733-C7B9-554A-8CB0-9BC54C14867A}"/>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A6E427ED-7B65-8448-B4FF-5D00AB4391E0}"/>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EA866C5D-7C18-AA48-80B2-44ED42497D7A}"/>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35A7920E-BA27-6146-B864-105CD5B64E53}"/>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FDFDEFE3-E033-0746-AFF1-786E7D3FF5A3}"/>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A727F709-37FC-3243-8385-B839E29B3F4B}"/>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8C1F8772-97B8-1140-BA6D-F68ED5A53BA9}"/>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A2294F1E-FEB5-4942-B39D-A6077FBF97E3}"/>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7EBF7CA0-2337-F84A-A4B8-5E4FF1E3B426}"/>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AD3F52DD-A508-3349-8927-23D5F7C9611C}"/>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7C975AAD-89C9-A64D-B5E2-879972410077}"/>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F829263-DB64-BF43-BCB4-88CB30799C67}"/>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A40C88AA-1E64-F44C-A4EA-FC0428D43D17}"/>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7A637E15-98FE-6548-83FD-6159EBD76F87}"/>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BD0C6ADC-FF83-4A41-BCEA-0CB590FDFE7C}"/>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D83176C4-05CD-A749-91E5-027A48A2783C}"/>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E3FCCFC1-C25F-CC44-BE55-C19AE21C01D7}"/>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04BF7510-D6B2-C14A-BDE7-F44A0B21695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EECAB7E2-978D-9540-93FC-AF73C40B8EC9}"/>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4441993D-D872-4A41-96DB-9805387ECC64}"/>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DBD52F0-15B3-6C43-9F72-158EE90D4F30}"/>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8019287-B9E9-6143-99B8-FABE3568DAD8}"/>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157F3628-D6D8-DC43-B345-7B5DCAEF9BEA}"/>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6EBE7680-F11E-9248-BFDC-077D9B9FE482}"/>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44DC5A0E-3FD5-0F43-ADF3-56AE4E7F10CC}"/>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2EF325D6-2D2B-8545-B92A-451215B7CB94}"/>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94889852-5E48-5746-BBCB-3FC13DB33F76}"/>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DEFFEEBD-0AF4-D742-9E07-49B6A819D047}"/>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6659ED2E-7C12-BE4D-A61C-ED9B0FA93CA2}"/>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EA828218-1007-E843-A378-B67C57275088}"/>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27F1D93A-9DC7-3F41-9F10-8F1B520E2715}"/>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28275DC9-415B-E749-82E0-AFA419028EE9}"/>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984AD892-E215-554D-A369-1586E0E21D51}"/>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EC999D11-1753-F14E-8FDF-8BFB25698D9B}"/>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E74680ED-5D12-A346-9D19-3510E1D2E817}"/>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6A631E9-BC6A-1042-9C1D-7F0C67C8BC34}"/>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9FF5B086-4694-D243-BF5C-8676F94F4C04}"/>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4E99CDD3-977B-A845-A820-1F89FCE2A9C6}"/>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72B92117-061E-8B45-ABFF-DC22AC604CD1}"/>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D7A1E93A-E09D-BD4E-B34C-E2B38DD2175E}"/>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A251BA8F-8935-ED4B-B706-724ADA7AFFF8}"/>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71DC2378-F4CC-354E-B79E-496740BEA94A}"/>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B05CA718-DE7C-9345-A5A3-C0151E3C351D}"/>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0DB03B8D-10BB-D84D-82E1-63AE81220964}"/>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B635719E-D40B-B74A-8A74-23D7EADFF55F}"/>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459E8DE5-AB48-4D42-9B7B-93E998DA5B73}"/>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1ED41E78-B063-3443-9623-226700B45C77}"/>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CF4CBEE8-940A-2A4F-8F84-39C3D77FCDF0}"/>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F68CEE2F-4DDB-4948-BC66-ED894C0E3090}"/>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9EBB804B-171D-304C-B676-1BD25486CE10}"/>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D6FAE01D-140A-784C-AF9E-C90E6E048FC4}"/>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C69A5157-4B56-5B4A-ACFB-32363BC88525}"/>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6F4D5B27-EB46-3946-8CF4-825E199CED96}"/>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D2F4BD39-E813-3841-AC47-896967592088}"/>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74CF3409-6E5D-714B-86FA-ABC1FDF80EA0}"/>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9EFF9D39-C65E-3B44-AAA3-D0C46E10010A}"/>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92B8EB87-1CCD-604F-8700-4E5425C41909}"/>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96800310-B4D6-A340-89EF-648EA97A0320}"/>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65A88246-1FF6-AF43-8E26-F2355CC72D2B}"/>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E83C612F-FE37-2843-843C-A2C4EAA3A457}"/>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B1AE495F-038B-AC4F-BCB7-AAAAA263A67F}"/>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45F7E87E-B8D3-4046-880A-161B6EF85BD6}"/>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E8C78A40-2F84-CD49-9F88-371098843701}"/>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451A15F4-23C7-2A45-85C1-B2939AF7B30C}"/>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B205B160-C8E0-A24B-B8E4-E83418CF8349}"/>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E4BF3A67-82D6-CC4F-A51C-4AFCD391692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D770F457-B214-7841-83FA-D31A4A2B63F0}"/>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1522523B-8B1B-7642-A0E4-F5149C94BA31}"/>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92A780A1-FC80-644A-98B8-50569E7285D4}"/>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279F60DC-8844-0F40-B757-DE1209FD64DF}"/>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02DDC4D3-B232-F549-912F-077E424AB92A}"/>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8D73DFCA-8031-1C41-A7B9-9292476E44FA}"/>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CBF4495B-48C8-7142-A242-04A32F50302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14DD73DC-AD51-6F48-B0C1-4BAB807DAEEF}"/>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A768172D-C997-1D41-84DB-C539CF7EC505}"/>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0F179BED-9391-E14C-A744-6D6FD4983F9E}"/>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2FF82FB2-F2EE-AF41-BD02-25F3B7C01311}"/>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37540ECE-A76D-F246-94C7-830355286937}"/>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6D45B525-DFED-6444-87F3-28D67A09878C}"/>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EC6E410D-6458-6845-B5A3-E9539D1AC648}"/>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548F584D-9A67-9045-9D30-CC5E17137642}"/>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99CBEE4A-F5CF-5240-AC66-147A21F91E28}"/>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69DFBF99-2E9E-AE43-9E04-56068D9A0862}"/>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D129E0E6-6C43-B345-B848-8C8198B0839B}"/>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1F1602FD-D5A7-1E4D-A1E8-325178B9DECD}"/>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0513B8E0-F810-1D44-98F3-B08DBFD2FD80}"/>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3AC74415-F7DC-1641-9B26-CF51203FA73C}"/>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9D782789-2D9A-CB41-A0B0-1992E13F6318}"/>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67BC2752-0193-4A48-A447-E6F415B36896}"/>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47CFA2F-1A47-7041-A820-976507362C7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5BF4993C-BF2E-F845-BE0F-2BD315E4C8E0}"/>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2AC2CA25-7338-734F-8B18-6F44FD13C8C6}"/>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EA8659AF-6B57-7E43-ADD2-CE31B91EB83E}"/>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2DCB0286-8C66-894E-8283-B0F148354E50}"/>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E4B04692-C2CC-204F-ABBA-4F8DF622A3C5}"/>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2C6EFACE-0C8B-3041-944F-D4F04DE354AF}"/>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C9EFB7C0-9708-444D-8E3C-FEAD5E8B55D3}"/>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1DB42DC0-ECFC-0F4F-AF94-3509188E9A71}"/>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749F2519-8CE2-1A47-86B5-33A7CCD5A61A}"/>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4D9B0EA1-0B09-C34D-9E43-A68E41E404F7}"/>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D0FE0337-39D4-AA49-8AB1-278D643D04DA}"/>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60211FE2-23A1-7144-B2EC-6D2C8377B22A}"/>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933914CC-45C0-BA4B-90E9-E24044C7245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781DC507-62CC-8344-9561-C88ED894567B}"/>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9DC6F355-5FBB-4D4F-939C-03D43C2D8AB9}"/>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5A487A42-71EB-0646-BCED-FCB1031A1638}"/>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5E54615C-19C6-374E-87F0-7622D95695C7}"/>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0F47ABB9-0041-ED4F-911F-144E07DAABD3}"/>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D7FDAAEB-9366-1546-8156-42017B821468}"/>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BA75D689-996F-9444-94AB-CD3B590212A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34FC7927-BD20-8F46-A1F3-D173967CBE2E}"/>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7459EEDF-611A-DD42-A25D-20C68704CBDC}"/>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9BF2DB0E-9ADE-1747-8348-07C5646A69AD}"/>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921F9661-FE7D-5E4D-B084-4FE97CFF89DF}"/>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1DEC80ED-59BE-0B45-88B1-FC6C1AB48BD7}"/>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32393C5A-576E-034D-9107-F6FEC4247DFA}"/>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5B3BA634-B75E-A644-99A3-0B8914A657BF}"/>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143C2728-FBE1-3B4B-A946-CCDD69C9AF80}"/>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50651EED-182F-F145-99DB-E2B00436C5C2}"/>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09E7B80E-64AB-A149-B579-0BC6ED9B5F60}"/>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BA6EF720-9F8C-C943-B373-F90D91648DE8}"/>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B40B8AAC-FD71-B141-963B-9E5C8109BD8C}"/>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DE8A2A28-0974-AD49-A3E8-D66E92E01691}"/>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A3782BB9-6816-324A-AF96-41DE7045D72A}"/>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804A9AA1-5E6E-7A4F-A7E4-1FC248A649D6}"/>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2EB80744-4E36-814C-8E59-4B5444F48F43}"/>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CA7A584A-5383-1648-AF70-DC666E69E6E4}"/>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F2B52129-8966-0742-95BE-2983B3C65341}"/>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540A68C0-D1D1-944D-8FAF-829C452AFB1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B5F303F1-F0A4-1B43-A7F7-DD898C0F227D}"/>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71BA5404-B206-F540-B40D-FE134A32389B}"/>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5BB67F81-A565-8540-A518-EECE472A6C9D}"/>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C4A3BBB6-6C08-244C-AD21-789CAFBF88B5}"/>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47742DE2-1DFE-BC43-B9C5-1925A9CE9EC3}"/>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5C2F4B8B-1EA7-BE4A-B73E-DA9B37CAD5BF}"/>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A76D4AFD-9658-044B-AFDD-B85193A50D8E}"/>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7B29C07D-7A78-2D4F-AD4C-68F08DD31375}"/>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F65E7D96-33A8-444D-997E-2773697A381A}"/>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3CEBC294-6623-CB40-82F1-CD27FD3F360C}"/>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463F7EC1-FCEE-4443-85E8-C5A9DC4CB24E}"/>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C7805EFE-3876-BA4E-BA8C-E1FF393C0FAD}"/>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D16F456C-E9DA-F44D-8EA2-3A609BD872DE}"/>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sz="1801"/>
            </a:p>
          </p:txBody>
        </p:sp>
        <p:sp>
          <p:nvSpPr>
            <p:cNvPr id="236" name="Freeform 235">
              <a:extLst>
                <a:ext uri="{FF2B5EF4-FFF2-40B4-BE49-F238E27FC236}">
                  <a16:creationId xmlns:a16="http://schemas.microsoft.com/office/drawing/2014/main" id="{34325EE3-C87E-BE40-9594-C4A4905B040F}"/>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sz="1801"/>
            </a:p>
          </p:txBody>
        </p:sp>
        <p:sp>
          <p:nvSpPr>
            <p:cNvPr id="237" name="Freeform 236">
              <a:extLst>
                <a:ext uri="{FF2B5EF4-FFF2-40B4-BE49-F238E27FC236}">
                  <a16:creationId xmlns:a16="http://schemas.microsoft.com/office/drawing/2014/main" id="{F57E5515-A055-0E4C-B9A4-2EBA87815E7F}"/>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sz="1801"/>
            </a:p>
          </p:txBody>
        </p:sp>
        <p:sp>
          <p:nvSpPr>
            <p:cNvPr id="238" name="Freeform 237">
              <a:extLst>
                <a:ext uri="{FF2B5EF4-FFF2-40B4-BE49-F238E27FC236}">
                  <a16:creationId xmlns:a16="http://schemas.microsoft.com/office/drawing/2014/main" id="{A0080947-E18A-A44D-843F-EAD283E2DC5B}"/>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sz="1801"/>
            </a:p>
          </p:txBody>
        </p:sp>
        <p:sp>
          <p:nvSpPr>
            <p:cNvPr id="239" name="Freeform 238">
              <a:extLst>
                <a:ext uri="{FF2B5EF4-FFF2-40B4-BE49-F238E27FC236}">
                  <a16:creationId xmlns:a16="http://schemas.microsoft.com/office/drawing/2014/main" id="{0A814FEB-5AFD-7841-B862-62F688DE4094}"/>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sz="1801"/>
            </a:p>
          </p:txBody>
        </p:sp>
        <p:sp>
          <p:nvSpPr>
            <p:cNvPr id="240" name="Freeform 239">
              <a:extLst>
                <a:ext uri="{FF2B5EF4-FFF2-40B4-BE49-F238E27FC236}">
                  <a16:creationId xmlns:a16="http://schemas.microsoft.com/office/drawing/2014/main" id="{B5C106AC-B99C-5642-A37A-227DEB2F112A}"/>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sz="1801"/>
            </a:p>
          </p:txBody>
        </p:sp>
        <p:sp>
          <p:nvSpPr>
            <p:cNvPr id="241" name="Freeform 240">
              <a:extLst>
                <a:ext uri="{FF2B5EF4-FFF2-40B4-BE49-F238E27FC236}">
                  <a16:creationId xmlns:a16="http://schemas.microsoft.com/office/drawing/2014/main" id="{8614E299-0D41-1146-AE92-E60EB1E3E6E2}"/>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sz="1801"/>
            </a:p>
          </p:txBody>
        </p:sp>
        <p:sp>
          <p:nvSpPr>
            <p:cNvPr id="242" name="Freeform 241">
              <a:extLst>
                <a:ext uri="{FF2B5EF4-FFF2-40B4-BE49-F238E27FC236}">
                  <a16:creationId xmlns:a16="http://schemas.microsoft.com/office/drawing/2014/main" id="{739EBCAF-8829-A741-852C-3B2E6FECAA90}"/>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sz="1801"/>
            </a:p>
          </p:txBody>
        </p:sp>
        <p:sp>
          <p:nvSpPr>
            <p:cNvPr id="243" name="Freeform 242">
              <a:extLst>
                <a:ext uri="{FF2B5EF4-FFF2-40B4-BE49-F238E27FC236}">
                  <a16:creationId xmlns:a16="http://schemas.microsoft.com/office/drawing/2014/main" id="{EE033B09-485D-2541-B14B-D152C648E5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sz="1801"/>
            </a:p>
          </p:txBody>
        </p:sp>
        <p:sp>
          <p:nvSpPr>
            <p:cNvPr id="244" name="Freeform 243">
              <a:extLst>
                <a:ext uri="{FF2B5EF4-FFF2-40B4-BE49-F238E27FC236}">
                  <a16:creationId xmlns:a16="http://schemas.microsoft.com/office/drawing/2014/main" id="{4076BE31-A90E-124A-BCA3-084681391A27}"/>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sz="1801"/>
            </a:p>
          </p:txBody>
        </p:sp>
        <p:sp>
          <p:nvSpPr>
            <p:cNvPr id="245" name="Freeform 244">
              <a:extLst>
                <a:ext uri="{FF2B5EF4-FFF2-40B4-BE49-F238E27FC236}">
                  <a16:creationId xmlns:a16="http://schemas.microsoft.com/office/drawing/2014/main" id="{A2809844-DC3A-1D49-A444-7FA7DC6B696A}"/>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sz="1801"/>
            </a:p>
          </p:txBody>
        </p:sp>
        <p:sp>
          <p:nvSpPr>
            <p:cNvPr id="246" name="Freeform 245">
              <a:extLst>
                <a:ext uri="{FF2B5EF4-FFF2-40B4-BE49-F238E27FC236}">
                  <a16:creationId xmlns:a16="http://schemas.microsoft.com/office/drawing/2014/main" id="{6E2C7443-3ED9-1942-982A-A8980DC7AADC}"/>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sz="1801"/>
            </a:p>
          </p:txBody>
        </p:sp>
        <p:sp>
          <p:nvSpPr>
            <p:cNvPr id="247" name="Freeform 246">
              <a:extLst>
                <a:ext uri="{FF2B5EF4-FFF2-40B4-BE49-F238E27FC236}">
                  <a16:creationId xmlns:a16="http://schemas.microsoft.com/office/drawing/2014/main" id="{AB90F1BE-C568-FF45-AFB4-E6D2842043BD}"/>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sz="1801"/>
            </a:p>
          </p:txBody>
        </p:sp>
        <p:sp>
          <p:nvSpPr>
            <p:cNvPr id="248" name="Freeform 247">
              <a:extLst>
                <a:ext uri="{FF2B5EF4-FFF2-40B4-BE49-F238E27FC236}">
                  <a16:creationId xmlns:a16="http://schemas.microsoft.com/office/drawing/2014/main" id="{B324779B-4741-1E44-9B2A-56C7CE0BB941}"/>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sz="1801"/>
            </a:p>
          </p:txBody>
        </p:sp>
        <p:sp>
          <p:nvSpPr>
            <p:cNvPr id="249" name="Freeform 248">
              <a:extLst>
                <a:ext uri="{FF2B5EF4-FFF2-40B4-BE49-F238E27FC236}">
                  <a16:creationId xmlns:a16="http://schemas.microsoft.com/office/drawing/2014/main" id="{EEE9758A-925E-334C-A5B1-D97F727BEE8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sz="1801"/>
            </a:p>
          </p:txBody>
        </p:sp>
        <p:sp>
          <p:nvSpPr>
            <p:cNvPr id="250" name="Freeform 249">
              <a:extLst>
                <a:ext uri="{FF2B5EF4-FFF2-40B4-BE49-F238E27FC236}">
                  <a16:creationId xmlns:a16="http://schemas.microsoft.com/office/drawing/2014/main" id="{D722BFA5-3653-7D44-93AB-20641AC6D32A}"/>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sz="1801"/>
            </a:p>
          </p:txBody>
        </p:sp>
        <p:sp>
          <p:nvSpPr>
            <p:cNvPr id="251" name="Freeform 250">
              <a:extLst>
                <a:ext uri="{FF2B5EF4-FFF2-40B4-BE49-F238E27FC236}">
                  <a16:creationId xmlns:a16="http://schemas.microsoft.com/office/drawing/2014/main" id="{14D5F853-E53F-CD4E-B7F5-17E3BC1D38BD}"/>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252" name="Freeform 251">
              <a:extLst>
                <a:ext uri="{FF2B5EF4-FFF2-40B4-BE49-F238E27FC236}">
                  <a16:creationId xmlns:a16="http://schemas.microsoft.com/office/drawing/2014/main" id="{7112AAFC-BCF8-EE4A-8C00-F18C502A61CE}"/>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sz="1801"/>
            </a:p>
          </p:txBody>
        </p:sp>
        <p:sp>
          <p:nvSpPr>
            <p:cNvPr id="253" name="Freeform 252">
              <a:extLst>
                <a:ext uri="{FF2B5EF4-FFF2-40B4-BE49-F238E27FC236}">
                  <a16:creationId xmlns:a16="http://schemas.microsoft.com/office/drawing/2014/main" id="{29FF04BB-6270-664E-8FBD-7C90B74D533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sz="1801"/>
            </a:p>
          </p:txBody>
        </p:sp>
        <p:sp>
          <p:nvSpPr>
            <p:cNvPr id="254" name="Freeform 253">
              <a:extLst>
                <a:ext uri="{FF2B5EF4-FFF2-40B4-BE49-F238E27FC236}">
                  <a16:creationId xmlns:a16="http://schemas.microsoft.com/office/drawing/2014/main" id="{107991FC-8C25-424A-8628-D34DBEE97736}"/>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2824746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lose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0B402-29D7-5848-BA31-B4D5F487B968}"/>
              </a:ext>
            </a:extLst>
          </p:cNvPr>
          <p:cNvSpPr>
            <a:spLocks noGrp="1"/>
          </p:cNvSpPr>
          <p:nvPr>
            <p:ph type="dt" sz="half" idx="10"/>
          </p:nvPr>
        </p:nvSpPr>
        <p:spPr/>
        <p:txBody>
          <a:bodyPr/>
          <a:lstStyle/>
          <a:p>
            <a:fld id="{C90A3489-08E2-094D-BD42-5A0DCFFABDEE}" type="datetime4">
              <a:rPr lang="en-US" smtClean="0"/>
              <a:t>January 5, 2020</a:t>
            </a:fld>
            <a:endParaRPr lang="en-US" dirty="0"/>
          </a:p>
        </p:txBody>
      </p:sp>
      <p:sp>
        <p:nvSpPr>
          <p:cNvPr id="3" name="Footer Placeholder 2">
            <a:extLst>
              <a:ext uri="{FF2B5EF4-FFF2-40B4-BE49-F238E27FC236}">
                <a16:creationId xmlns:a16="http://schemas.microsoft.com/office/drawing/2014/main" id="{4970FFD0-9B5D-0F4C-98B9-3D2BF4F3B847}"/>
              </a:ext>
            </a:extLst>
          </p:cNvPr>
          <p:cNvSpPr>
            <a:spLocks noGrp="1"/>
          </p:cNvSpPr>
          <p:nvPr>
            <p:ph type="ftr" sz="quarter" idx="11"/>
          </p:nvPr>
        </p:nvSpPr>
        <p:spPr/>
        <p:txBody>
          <a:bodyPr/>
          <a:lstStyle/>
          <a:p>
            <a:r>
              <a:rPr lang="en-US"/>
              <a:t>Micron Confidential</a:t>
            </a:r>
            <a:endParaRPr lang="en-US" dirty="0"/>
          </a:p>
        </p:txBody>
      </p:sp>
      <p:sp>
        <p:nvSpPr>
          <p:cNvPr id="4" name="Slide Number Placeholder 3">
            <a:extLst>
              <a:ext uri="{FF2B5EF4-FFF2-40B4-BE49-F238E27FC236}">
                <a16:creationId xmlns:a16="http://schemas.microsoft.com/office/drawing/2014/main" id="{C196D9A2-AC58-794C-8328-4D764D513A81}"/>
              </a:ext>
            </a:extLst>
          </p:cNvPr>
          <p:cNvSpPr>
            <a:spLocks noGrp="1"/>
          </p:cNvSpPr>
          <p:nvPr>
            <p:ph type="sldNum" sz="quarter" idx="12"/>
          </p:nvPr>
        </p:nvSpPr>
        <p:spPr/>
        <p:txBody>
          <a:body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6" y="6487385"/>
            <a:ext cx="5078452" cy="3281235"/>
            <a:chOff x="1233488" y="677863"/>
            <a:chExt cx="2882900" cy="785813"/>
          </a:xfrm>
          <a:solidFill>
            <a:schemeClr val="bg1"/>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2" name="Graphic 567">
            <a:extLst>
              <a:ext uri="{FF2B5EF4-FFF2-40B4-BE49-F238E27FC236}">
                <a16:creationId xmlns:a16="http://schemas.microsoft.com/office/drawing/2014/main" id="{D18BDD3D-209A-5B48-811A-CD56F20319F1}"/>
              </a:ext>
            </a:extLst>
          </p:cNvPr>
          <p:cNvGrpSpPr/>
          <p:nvPr userDrawn="1"/>
        </p:nvGrpSpPr>
        <p:grpSpPr>
          <a:xfrm>
            <a:off x="0" y="10026765"/>
            <a:ext cx="12191616" cy="6227803"/>
            <a:chOff x="0" y="4230042"/>
            <a:chExt cx="12191616" cy="2627354"/>
          </a:xfrm>
          <a:gradFill>
            <a:gsLst>
              <a:gs pos="0">
                <a:schemeClr val="tx1"/>
              </a:gs>
              <a:gs pos="13000">
                <a:schemeClr val="tx1">
                  <a:lumMod val="50000"/>
                  <a:lumOff val="50000"/>
                </a:schemeClr>
              </a:gs>
              <a:gs pos="33000">
                <a:schemeClr val="bg2">
                  <a:lumMod val="95000"/>
                </a:schemeClr>
              </a:gs>
              <a:gs pos="58000">
                <a:schemeClr val="bg2">
                  <a:lumMod val="50000"/>
                </a:schemeClr>
              </a:gs>
              <a:gs pos="64000">
                <a:schemeClr val="bg2">
                  <a:lumMod val="95000"/>
                </a:schemeClr>
              </a:gs>
              <a:gs pos="75000">
                <a:srgbClr val="F8F8F8"/>
              </a:gs>
              <a:gs pos="95000">
                <a:schemeClr val="tx1">
                  <a:lumMod val="75000"/>
                  <a:lumOff val="25000"/>
                </a:schemeClr>
              </a:gs>
            </a:gsLst>
            <a:lin ang="3600000" scaled="0"/>
          </a:gradFill>
        </p:grpSpPr>
        <p:sp>
          <p:nvSpPr>
            <p:cNvPr id="13" name="Freeform 12">
              <a:extLst>
                <a:ext uri="{FF2B5EF4-FFF2-40B4-BE49-F238E27FC236}">
                  <a16:creationId xmlns:a16="http://schemas.microsoft.com/office/drawing/2014/main" id="{5B666D95-66EA-4E4D-9328-6D2944DF2CB1}"/>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708D38B7-D731-1A48-9162-75C64C025452}"/>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9FB53C59-6BDE-C348-92CD-05F6F18FB92B}"/>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3B922540-4E3F-F24E-88F3-6EFF1FC72894}"/>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CEC49F21-B1FC-6F4F-A9EA-575B89F5D74C}"/>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2735A4FA-8800-5C4E-BB29-662E09987B6F}"/>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46AEC477-F7A3-9B4F-8C3A-89956A9AFCDF}"/>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85C023FF-E972-5D4B-8AD4-A0FAAEF0A366}"/>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F3AD7C74-2B76-014D-95B3-9B97D3EC82A1}"/>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596E0514-75BE-9246-AEC2-86418B593480}"/>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32C2F9E8-D17B-0E45-A9D8-AC1C4A1F2AF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6A01E7B0-1349-D349-B81A-4A9E15D615F3}"/>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48F76133-31BA-AF43-B3A2-2E7E450A872C}"/>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9B7D69A8-C9F5-3E47-A43D-D2C3E1FEE8FF}"/>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6C2AA94A-E3F4-7045-83A2-C7CBEF4741B1}"/>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A5439FF8-4248-8E48-850C-F3FBAE351FB8}"/>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093F8BA5-AA8F-E740-82AE-3F0D695BFFD5}"/>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0CF2EFE4-D77A-D147-937E-8ACCA6E0AD1A}"/>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07C32E05-A696-0049-B514-D9FEA6D24BB3}"/>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FE7384C-57A2-D74C-A318-4A9AA021A3EF}"/>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5089B457-67A7-B94E-9597-EF8AEFC70CA5}"/>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22C63C8D-7257-0C40-AECA-DC6877F22A86}"/>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F6C047AC-072C-2D41-9510-0A653B083DD1}"/>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648B4865-BF00-0842-9A0E-233321C05199}"/>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75BF02C4-128B-F648-9AD2-7E1C5836DD9B}"/>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3F4B4F8D-CBCF-164E-9C82-86AAC29FD59D}"/>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725288D8-646B-F348-B4B7-9EBB628391C2}"/>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123827AC-E8A0-9548-843A-C77DEA98970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0B8082AA-20B7-BF45-9F60-E2CA8717AD1A}"/>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3AE92B56-533F-644D-AF45-38692E8D7CDC}"/>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05D76277-C224-F14D-8EFE-C7F28DF85D62}"/>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6F5D3E7A-01C9-6941-809F-570859748709}"/>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30C804E7-6332-2C44-9862-42C8EB2313AD}"/>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730D660E-DC99-A14A-B3D5-80463F7620A0}"/>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5A71B6D4-55B4-A242-B353-8194C8EB5FE9}"/>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78B98ACF-C6CA-6A41-95DE-A1E92E57F874}"/>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898DF80B-9061-4D40-AF5F-EB48980E0CE9}"/>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58BD0208-9144-724C-9875-83326EB5A82E}"/>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1F0FBDA4-EF3B-F04D-83DF-36D639D75997}"/>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FDA4A095-C5A6-D949-83C3-C4B6F9DF7C39}"/>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FE2DEA5C-D440-E442-90C8-86ECFE7D7702}"/>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BBB9581B-12EF-4B45-B166-6B4CE876E122}"/>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7A929324-037C-5142-B2D7-BB20F02E94CB}"/>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E9196E6D-196A-8E48-93FE-EDE5943A3421}"/>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52B775E0-8CE4-C448-B96E-9E3CDA907B1C}"/>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63A3084E-DF4A-5941-99F9-CD1BC1A965D8}"/>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22380BE6-1357-8E4F-9F79-5B19866C4244}"/>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E5A0A845-C205-2C4A-8054-AB8D732AAC9B}"/>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F7B7A357-661F-3A43-A3D3-BF986787D35A}"/>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939E43F5-6D60-1843-81E3-0D9A63FB26C8}"/>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3579B4D7-C23B-5F40-9FF0-D36B8D89D2FB}"/>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21E48EEE-5C2B-2C40-90F5-4B1794F7C5FA}"/>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3E222177-F347-A24E-B15E-F3D47E33EB89}"/>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09B54523-7307-DB4E-A1A6-53F9892F50F4}"/>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9AE2AFD7-C915-E049-87D6-D38497886512}"/>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BE5E1F42-4D6A-B94B-A4C5-68D1ECCABBB6}"/>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F4946397-97DF-3C49-A69E-E177AFD2D571}"/>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CEC72308-B021-C247-9BE2-5E2229460CE4}"/>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94591A3-29AF-C04F-963A-5C935875A527}"/>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DE94712F-BA76-5F44-A556-29AEABD877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F666E8A1-4060-304C-9E76-B9A4D0794EEA}"/>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025E6F40-65C5-2847-A113-F2F195941F0D}"/>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37FA5508-7759-B644-8255-6962FD4B0ABB}"/>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8F032CDE-8DAB-FE42-862A-D3FA70DC5FEA}"/>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6AEDD6C0-85ED-CC40-9C58-6433F47F5EB2}"/>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7EB3E346-A7B4-2B4F-A5C3-BF9F0D514A0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1E5135F5-40DD-804C-9EF1-0E88566BA8B9}"/>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54658710-A110-404A-92E9-B1E401EF775D}"/>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C8913221-04EC-FE48-8F47-EF7F242D414C}"/>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B73AFEAE-1037-E848-A813-E1106E6CF73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6FE5E07C-90E2-5E48-B882-7500C85D75CA}"/>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D66F90C8-BC21-0F45-9CE9-CE96DC7E3041}"/>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D71A2593-E1CE-B147-9A68-D0619C818940}"/>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6D5D001A-634C-5444-B940-E698DE81744A}"/>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B4427BA7-B090-CF48-9884-21F44D5ECA5B}"/>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F8E9B2B5-623F-994D-B54A-AF71E63FC0C1}"/>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A623A009-F717-2F4D-B4D5-C11BE0DB645C}"/>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26C99604-5E3C-EF4C-B9B4-D3204ECAE5F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F6536A9B-2E84-C941-818E-4F51E3D10F1C}"/>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52B984E0-F003-1B4F-AA61-F681F690515E}"/>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AE733154-886A-EF4B-B736-015CB5421C14}"/>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60FDB9C8-EC68-DC45-8C30-2D4A93B6C86E}"/>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F56B667F-8142-DC42-95E9-77936DE9AC5D}"/>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E83E556B-CB69-7B40-A264-A747AF6BEC77}"/>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0CE63BDB-7420-0E4E-977B-FC0DAE5724DA}"/>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C98FC081-E420-A04F-B4D2-923078B3E424}"/>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3193BBF3-91C0-F043-BBC7-F40417054F1F}"/>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BEC20AC5-F3C5-4342-9007-E4157710FE84}"/>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F1B258D3-64BF-0241-917D-36C6E770063C}"/>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F1DE8456-C69B-D24C-86B9-509C45E8166C}"/>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001C0AB-A7B6-374D-90C4-75DF2A2CEE08}"/>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2F37866D-8253-C44D-ACF3-D92F65BCCDE0}"/>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8E3DD314-DB5E-E342-A832-22B18349BCE7}"/>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78DADF2E-7CF4-164C-B968-73E6FA9922E1}"/>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E6C78C91-D051-A54E-A940-CC78494AED4F}"/>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D9AD410C-A945-F24A-B6DC-997DA5921F3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AA16C331-1B84-7B40-9A7D-97E7A08E17F4}"/>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927A6B80-DA24-F843-8BF6-D39B431E20DE}"/>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B2105F00-91A3-0C48-8BB2-17C6F7C4BB8A}"/>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86AE38B3-1952-0346-935D-EB8C5F825A9C}"/>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3E60D2B-90CF-CF43-B28C-F2DB56B1B09C}"/>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DC4E3844-D549-CA43-A741-6604BDF5B98B}"/>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997C3B1C-4B8D-924E-A909-942C719EE00D}"/>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5E59E29D-1F90-9443-B573-C5E49D01FA82}"/>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7C80081B-952C-0E4E-922A-D134A0DB1671}"/>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1CD8BCF3-289D-2A46-9A96-6BDADC720D06}"/>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63655824-D48E-7D47-BDA1-9A071381947B}"/>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5EC9828E-64D3-9A4E-A971-35ADE72FA43F}"/>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18F654EA-78E1-F548-8624-B2AFDC50AF89}"/>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BB0886DF-85AB-DC49-9113-5B032DA4BCA8}"/>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9AF4F4EB-FE4E-0D45-9E21-1ED5D722113F}"/>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0F6E0395-02BD-7D4B-BF2B-0B5868E71BC7}"/>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5E02F187-16CA-7F40-AE48-D6552E784E7E}"/>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5845015A-E30A-0840-9778-DB4E8B9343DA}"/>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66B23ED-DF59-2542-A46C-DAC07B267A6D}"/>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9023C45A-8FA1-3A43-A4D0-BB0FAFDF75E2}"/>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C8E75CA0-297C-954E-8AA3-C11496CFA6A4}"/>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B288E79B-B939-7D40-A1C9-11C460E183A1}"/>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4A81ECC8-8E54-124E-8A5A-5902E4738111}"/>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7D3CBF28-2A77-AB44-9DDE-1F2D14630B6E}"/>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30764B0A-B3BE-3542-8152-C2A911CA5D72}"/>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436B3799-B5A7-C849-BD2E-549081FD1DB0}"/>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ECC2C412-6E91-B94E-97CC-FC1E68EED028}"/>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E82DEB53-DE7A-D240-BF37-63C6E75EECCC}"/>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C410A3FB-6DA4-304C-A412-1220726C3805}"/>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3745CA13-744E-F841-AE8F-7AED9E18A354}"/>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6DA96856-B4D0-F54E-9B70-C61F237C6DF9}"/>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B8519110-8F6A-DF48-B32D-29E863992485}"/>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B30FF135-8F9D-0040-9232-8D49C3B1EC6A}"/>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12ACD328-06C8-B547-ADB1-2EFD8E1C71ED}"/>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0EF03CF9-0864-4748-9702-F01821B8292C}"/>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D7CA142B-DA65-5E4A-B959-89F652FD0E4D}"/>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881F28DC-020B-D74F-A9EB-ACCEC9B943EB}"/>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A095523F-9ADF-E34C-BF82-A9471476AC44}"/>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390B5691-2464-1648-8E33-962D022E6471}"/>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F82C5DA9-BB9E-0A47-B7DD-59A2AA744F87}"/>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9E5C2402-26D4-F14B-AB0D-C4ED0F732608}"/>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21271AE6-69A6-434A-AB2A-294CBC0442DE}"/>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B91DDEEC-BB44-2E4D-A518-630AD1319488}"/>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F0E46E2B-D934-9942-9713-1BC387E620D5}"/>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DFB6F54B-2DAD-8543-9B91-6C5EF66F620B}"/>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2C053C44-7118-BF4A-B2AE-B2443BA9AE39}"/>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5DF048BB-CE0F-F54C-A528-348BE42E4DC1}"/>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BFD8B19F-9665-EC4B-87FE-0C3EF0C7A05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3BE3BF69-57EF-0F45-8D1E-176F92039E79}"/>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E980BFC8-57F9-2841-AF2C-2EB3CAA99E02}"/>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716D4F02-0134-CD40-A7BA-164FC89BCFB6}"/>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C9E6A083-72AE-EE40-8482-471634AD3796}"/>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1DD9F403-C592-E847-9363-516DE308AF1F}"/>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B61B383F-DB53-9748-8A5C-573744DBB4E8}"/>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F6B887BA-39E0-3743-904B-E0372662274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72F580F8-5F1F-C144-8DEE-261A257FB5F8}"/>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6DD1E9B5-912E-0D46-9CD2-59FEF87C8F5D}"/>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478BA40F-E133-6B48-BECB-00EB59D374E0}"/>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E36BE66C-30AD-6A49-AAD2-3C48F4D17DB7}"/>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86E19523-1CE0-D241-BF3C-9860A27E4E29}"/>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69404A90-33F6-AE40-9279-631DDAF19037}"/>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B8761C75-64FE-B048-8888-B54EF38383F9}"/>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DEC8F133-F8E6-A242-9B62-B522DB6B7A2D}"/>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4A858659-9293-694D-AA06-6DA33B75981E}"/>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D5A1E624-35D4-F94F-AE1A-063681A137A3}"/>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544C3A00-5E94-B344-B061-572D709C42B2}"/>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C9C36A31-45BD-004F-89FC-2E0D733EBCCE}"/>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24A4A3A6-9E73-2F43-8235-0801A25FC381}"/>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C5577111-FBBA-EE44-B3C2-770F2310E51F}"/>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41371B57-DEB3-024C-AE43-621C66B6FEEF}"/>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EAA882E1-9EE9-EE49-8FCC-80DE42C8A26C}"/>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FA03EE8D-4A30-684B-A3E8-E0C12EB29E3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1E820804-5EAE-1E46-86BC-8CD65F82F503}"/>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EC2C0FF2-4F5F-474A-86CB-1CACDC51EE5B}"/>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49110549-7A8E-B341-B5CE-29CA7A749A35}"/>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0877FAA7-8AD8-404B-B047-5E639CF3E957}"/>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E8F30F64-A3D7-F345-ACA3-F7FCFECA51D8}"/>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A8D880AA-D4D9-324A-A860-1F4068288EC5}"/>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13D60823-1E9B-514A-8D6C-AF2B212BEC50}"/>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5601518D-141B-5246-BA10-B58D38E43E6B}"/>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CE6082CC-A581-3D4C-8E7E-58E13227B5BF}"/>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267A30EF-BB70-D448-9778-309043E261AA}"/>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1B3F9AA8-353A-B643-821D-C852E87DF5AC}"/>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9FDEAD13-65B0-C241-B1ED-16C9F64991C0}"/>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C47B115C-7491-5E4C-BA2E-20349E0847A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4307AE9E-8F46-A448-8BC4-C8DAC9FBA002}"/>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F57E326B-448C-474E-A2E4-A2DD3ACF7514}"/>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F702B6D8-16F8-D447-86BB-1A245B1782BA}"/>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4B6FE0C2-427D-3C44-9C45-1043A295E5F8}"/>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8F38704F-2413-2445-AB07-02E419FFB6EB}"/>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51DC3F25-03AB-4948-A237-44699D1D1229}"/>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353AA6C1-325B-FB44-876B-FF7286F4A6C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8BE15E5E-09EF-C946-B0F9-BDCC90C619A4}"/>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A67B4957-7F9E-D14F-9F84-8488877512A2}"/>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91AB4376-1596-1E47-B39B-A83F5A581A75}"/>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428E5758-C1F4-EF46-B437-8F1A9BF841C7}"/>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9DCBEDD2-8BF9-324A-8CF4-0AE5F42522FC}"/>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4FD2715D-7CF3-2342-9CDC-5CB592EF9C19}"/>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529022A8-A465-3148-A878-14598232E0E5}"/>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F8BA7275-51F8-2347-B626-6B69DBD70B67}"/>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45379180-DE11-A248-989D-17A39E6E012B}"/>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0C07CE6B-4C28-594A-B3F4-80B546C1AC24}"/>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004C31A8-D0CC-8245-AA90-BA2914DB6D4B}"/>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138BF62B-E566-DF46-99C3-60D5C702957A}"/>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59B574E9-28FC-F64D-920F-616B95233CFE}"/>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F1B49FF3-A4AA-E24E-BE97-91C5743EE0DB}"/>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C0D8BD8C-1503-B948-8074-8712C877A4A7}"/>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4EBC1C65-AB87-CC4B-BC8F-2CDDB6A6EA4A}"/>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9D75B572-7B06-3243-BDD2-8045AB515F97}"/>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67B672E0-3724-9345-BAEB-5ACCD8EC5265}"/>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65EA9F1E-7381-A94C-AE9E-0A0FB08F152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9F080689-9B48-DC42-8108-4B103923E97B}"/>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2D9BB75B-551F-C046-951C-24531AF5AF96}"/>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2B823ABE-BA8A-FB41-8E97-46EA68A52EE1}"/>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CC36265B-5E11-564E-93D3-697DDBDBA8A0}"/>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38121B35-7091-C54C-8FF3-D9D629C96D21}"/>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F66BE204-1D79-A64E-AE69-B079FD01D2B8}"/>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D4529F40-304F-F044-85E1-BD560A4D96A5}"/>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DDA3A9B4-5704-E642-90B3-1625A5272A30}"/>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447DED39-E51D-2C44-ADB6-403E8AE190A9}"/>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CD712830-4611-D74F-9E48-B75C3C6EFEEA}"/>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C286130F-ED43-2E40-B25B-E6AF1A184B07}"/>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5DF43F77-DAD1-B548-B5B5-BE083DACC8F4}"/>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516716EC-5BD4-3942-BA6C-A9BA769E8F14}"/>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AF5E0376-65F5-4844-8820-11CF5170C333}"/>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sz="1801"/>
            </a:p>
          </p:txBody>
        </p:sp>
        <p:sp>
          <p:nvSpPr>
            <p:cNvPr id="236" name="Freeform 235">
              <a:extLst>
                <a:ext uri="{FF2B5EF4-FFF2-40B4-BE49-F238E27FC236}">
                  <a16:creationId xmlns:a16="http://schemas.microsoft.com/office/drawing/2014/main" id="{A567A5EE-BD63-3C4F-811C-F07EB597550D}"/>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sz="1801"/>
            </a:p>
          </p:txBody>
        </p:sp>
        <p:sp>
          <p:nvSpPr>
            <p:cNvPr id="237" name="Freeform 236">
              <a:extLst>
                <a:ext uri="{FF2B5EF4-FFF2-40B4-BE49-F238E27FC236}">
                  <a16:creationId xmlns:a16="http://schemas.microsoft.com/office/drawing/2014/main" id="{5AD7963A-304B-F049-9EFE-72F012804F95}"/>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sz="1801"/>
            </a:p>
          </p:txBody>
        </p:sp>
        <p:sp>
          <p:nvSpPr>
            <p:cNvPr id="238" name="Freeform 237">
              <a:extLst>
                <a:ext uri="{FF2B5EF4-FFF2-40B4-BE49-F238E27FC236}">
                  <a16:creationId xmlns:a16="http://schemas.microsoft.com/office/drawing/2014/main" id="{A71FEF45-B0A7-8C4F-BCAE-0ECB31B76EA2}"/>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sz="1801"/>
            </a:p>
          </p:txBody>
        </p:sp>
        <p:sp>
          <p:nvSpPr>
            <p:cNvPr id="239" name="Freeform 238">
              <a:extLst>
                <a:ext uri="{FF2B5EF4-FFF2-40B4-BE49-F238E27FC236}">
                  <a16:creationId xmlns:a16="http://schemas.microsoft.com/office/drawing/2014/main" id="{8CAD44BF-9FE5-AC4E-9404-9B35CB5BD28E}"/>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sz="1801"/>
            </a:p>
          </p:txBody>
        </p:sp>
        <p:sp>
          <p:nvSpPr>
            <p:cNvPr id="240" name="Freeform 239">
              <a:extLst>
                <a:ext uri="{FF2B5EF4-FFF2-40B4-BE49-F238E27FC236}">
                  <a16:creationId xmlns:a16="http://schemas.microsoft.com/office/drawing/2014/main" id="{E8BB3C5B-0A83-2647-B9C8-910CA18B176C}"/>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sz="1801"/>
            </a:p>
          </p:txBody>
        </p:sp>
        <p:sp>
          <p:nvSpPr>
            <p:cNvPr id="241" name="Freeform 240">
              <a:extLst>
                <a:ext uri="{FF2B5EF4-FFF2-40B4-BE49-F238E27FC236}">
                  <a16:creationId xmlns:a16="http://schemas.microsoft.com/office/drawing/2014/main" id="{20F86C45-F6B0-0F47-A860-860D5A0C0521}"/>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sz="1801"/>
            </a:p>
          </p:txBody>
        </p:sp>
        <p:sp>
          <p:nvSpPr>
            <p:cNvPr id="242" name="Freeform 241">
              <a:extLst>
                <a:ext uri="{FF2B5EF4-FFF2-40B4-BE49-F238E27FC236}">
                  <a16:creationId xmlns:a16="http://schemas.microsoft.com/office/drawing/2014/main" id="{A50F548B-0083-444C-88D1-74F3E48F66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sz="1801"/>
            </a:p>
          </p:txBody>
        </p:sp>
        <p:sp>
          <p:nvSpPr>
            <p:cNvPr id="243" name="Freeform 242">
              <a:extLst>
                <a:ext uri="{FF2B5EF4-FFF2-40B4-BE49-F238E27FC236}">
                  <a16:creationId xmlns:a16="http://schemas.microsoft.com/office/drawing/2014/main" id="{9CD8DC59-330F-4F45-823A-257CC92D71CD}"/>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sz="1801"/>
            </a:p>
          </p:txBody>
        </p:sp>
        <p:sp>
          <p:nvSpPr>
            <p:cNvPr id="244" name="Freeform 243">
              <a:extLst>
                <a:ext uri="{FF2B5EF4-FFF2-40B4-BE49-F238E27FC236}">
                  <a16:creationId xmlns:a16="http://schemas.microsoft.com/office/drawing/2014/main" id="{8312CE2D-7C85-6A4A-8BAE-81BE3E369C7E}"/>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sz="1801"/>
            </a:p>
          </p:txBody>
        </p:sp>
        <p:sp>
          <p:nvSpPr>
            <p:cNvPr id="245" name="Freeform 244">
              <a:extLst>
                <a:ext uri="{FF2B5EF4-FFF2-40B4-BE49-F238E27FC236}">
                  <a16:creationId xmlns:a16="http://schemas.microsoft.com/office/drawing/2014/main" id="{D1072426-FD3B-BC44-809E-FFAB377F978D}"/>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sz="1801"/>
            </a:p>
          </p:txBody>
        </p:sp>
        <p:sp>
          <p:nvSpPr>
            <p:cNvPr id="246" name="Freeform 245">
              <a:extLst>
                <a:ext uri="{FF2B5EF4-FFF2-40B4-BE49-F238E27FC236}">
                  <a16:creationId xmlns:a16="http://schemas.microsoft.com/office/drawing/2014/main" id="{25444B44-0CAE-244E-A3D0-10A09BC314AA}"/>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sz="1801"/>
            </a:p>
          </p:txBody>
        </p:sp>
        <p:sp>
          <p:nvSpPr>
            <p:cNvPr id="247" name="Freeform 246">
              <a:extLst>
                <a:ext uri="{FF2B5EF4-FFF2-40B4-BE49-F238E27FC236}">
                  <a16:creationId xmlns:a16="http://schemas.microsoft.com/office/drawing/2014/main" id="{3C8520AA-946A-7A49-A47F-46AD9EC57135}"/>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sz="1801"/>
            </a:p>
          </p:txBody>
        </p:sp>
        <p:sp>
          <p:nvSpPr>
            <p:cNvPr id="248" name="Freeform 247">
              <a:extLst>
                <a:ext uri="{FF2B5EF4-FFF2-40B4-BE49-F238E27FC236}">
                  <a16:creationId xmlns:a16="http://schemas.microsoft.com/office/drawing/2014/main" id="{B415FBB1-1564-8D4B-BB95-4B1C90C2231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sz="1801"/>
            </a:p>
          </p:txBody>
        </p:sp>
        <p:sp>
          <p:nvSpPr>
            <p:cNvPr id="249" name="Freeform 248">
              <a:extLst>
                <a:ext uri="{FF2B5EF4-FFF2-40B4-BE49-F238E27FC236}">
                  <a16:creationId xmlns:a16="http://schemas.microsoft.com/office/drawing/2014/main" id="{65DF3BD2-BF1D-0D41-85B8-47946989D5E3}"/>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sz="1801"/>
            </a:p>
          </p:txBody>
        </p:sp>
        <p:sp>
          <p:nvSpPr>
            <p:cNvPr id="250" name="Freeform 249">
              <a:extLst>
                <a:ext uri="{FF2B5EF4-FFF2-40B4-BE49-F238E27FC236}">
                  <a16:creationId xmlns:a16="http://schemas.microsoft.com/office/drawing/2014/main" id="{0BB2E825-3213-6A48-8433-04F2BEA40422}"/>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251" name="Freeform 250">
              <a:extLst>
                <a:ext uri="{FF2B5EF4-FFF2-40B4-BE49-F238E27FC236}">
                  <a16:creationId xmlns:a16="http://schemas.microsoft.com/office/drawing/2014/main" id="{DE2190E4-3C44-A846-9A5E-9FD6D77D059A}"/>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sz="1801"/>
            </a:p>
          </p:txBody>
        </p:sp>
        <p:sp>
          <p:nvSpPr>
            <p:cNvPr id="252" name="Freeform 251">
              <a:extLst>
                <a:ext uri="{FF2B5EF4-FFF2-40B4-BE49-F238E27FC236}">
                  <a16:creationId xmlns:a16="http://schemas.microsoft.com/office/drawing/2014/main" id="{5F86A716-7CB8-4B41-9840-EC7126D4857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sz="1801"/>
            </a:p>
          </p:txBody>
        </p:sp>
        <p:sp>
          <p:nvSpPr>
            <p:cNvPr id="253" name="Freeform 252">
              <a:extLst>
                <a:ext uri="{FF2B5EF4-FFF2-40B4-BE49-F238E27FC236}">
                  <a16:creationId xmlns:a16="http://schemas.microsoft.com/office/drawing/2014/main" id="{281896C8-B96B-3641-B275-EA41CEA622DC}"/>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1166857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bg>
      <p:bgPr>
        <a:solidFill>
          <a:schemeClr val="bg1"/>
        </a:solidFill>
        <a:effectLst/>
      </p:bgPr>
    </p:bg>
    <p:spTree>
      <p:nvGrpSpPr>
        <p:cNvPr id="1" name=""/>
        <p:cNvGrpSpPr/>
        <p:nvPr/>
      </p:nvGrpSpPr>
      <p:grpSpPr>
        <a:xfrm>
          <a:off x="0" y="0"/>
          <a:ext cx="0" cy="0"/>
          <a:chOff x="0" y="0"/>
          <a:chExt cx="0" cy="0"/>
        </a:xfrm>
      </p:grpSpPr>
      <p:sp>
        <p:nvSpPr>
          <p:cNvPr id="27" name="TextBox 26"/>
          <p:cNvSpPr txBox="1"/>
          <p:nvPr userDrawn="1"/>
        </p:nvSpPr>
        <p:spPr>
          <a:xfrm>
            <a:off x="528627" y="2035121"/>
            <a:ext cx="6542587" cy="1569660"/>
          </a:xfrm>
          <a:prstGeom prst="rect">
            <a:avLst/>
          </a:prstGeom>
          <a:noFill/>
        </p:spPr>
        <p:txBody>
          <a:bodyPr wrap="square" rtlCol="0">
            <a:spAutoFit/>
          </a:bodyPr>
          <a:lstStyle/>
          <a:p>
            <a:pPr>
              <a:lnSpc>
                <a:spcPct val="80000"/>
              </a:lnSpc>
            </a:pPr>
            <a:r>
              <a:rPr lang="en-US" sz="6000" b="1" spc="-301" dirty="0">
                <a:latin typeface="+mj-lt"/>
              </a:rPr>
              <a:t>Micron Brand </a:t>
            </a:r>
            <a:br>
              <a:rPr lang="en-US" sz="6000" b="1" spc="-301" dirty="0">
                <a:latin typeface="+mj-lt"/>
              </a:rPr>
            </a:br>
            <a:r>
              <a:rPr lang="en-US" sz="6000" b="1" spc="-301" dirty="0">
                <a:latin typeface="+mj-lt"/>
              </a:rPr>
              <a:t>3.0 Colors (RGB)</a:t>
            </a:r>
          </a:p>
        </p:txBody>
      </p:sp>
      <p:grpSp>
        <p:nvGrpSpPr>
          <p:cNvPr id="8" name="Group 7">
            <a:extLst>
              <a:ext uri="{FF2B5EF4-FFF2-40B4-BE49-F238E27FC236}">
                <a16:creationId xmlns:a16="http://schemas.microsoft.com/office/drawing/2014/main" id="{82E96330-287F-5944-9A3E-BE6F7E8AC0D4}"/>
              </a:ext>
            </a:extLst>
          </p:cNvPr>
          <p:cNvGrpSpPr/>
          <p:nvPr userDrawn="1"/>
        </p:nvGrpSpPr>
        <p:grpSpPr>
          <a:xfrm>
            <a:off x="582349" y="12030319"/>
            <a:ext cx="6275651" cy="2630671"/>
            <a:chOff x="566858" y="5646135"/>
            <a:chExt cx="5036937" cy="1199035"/>
          </a:xfrm>
        </p:grpSpPr>
        <p:sp>
          <p:nvSpPr>
            <p:cNvPr id="30" name="Rectangle 29"/>
            <p:cNvSpPr/>
            <p:nvPr userDrawn="1"/>
          </p:nvSpPr>
          <p:spPr>
            <a:xfrm>
              <a:off x="3126685" y="5646135"/>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S1</a:t>
              </a:r>
            </a:p>
            <a:p>
              <a:pPr algn="ctr"/>
              <a:r>
                <a:rPr lang="en-US" sz="1401" b="1" dirty="0">
                  <a:latin typeface="+mn-lt"/>
                  <a:ea typeface="Segoe UI" panose="020B0502040204020203" pitchFamily="34" charset="0"/>
                  <a:cs typeface="Segoe UI" panose="020B0502040204020203" pitchFamily="34" charset="0"/>
                </a:rPr>
                <a:t>0-163-225</a:t>
              </a:r>
            </a:p>
          </p:txBody>
        </p:sp>
        <p:sp>
          <p:nvSpPr>
            <p:cNvPr id="31" name="Rectangle 30"/>
            <p:cNvSpPr/>
            <p:nvPr userDrawn="1"/>
          </p:nvSpPr>
          <p:spPr>
            <a:xfrm>
              <a:off x="4404761" y="5646135"/>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S2</a:t>
              </a:r>
            </a:p>
            <a:p>
              <a:pPr algn="ctr"/>
              <a:r>
                <a:rPr lang="en-US" sz="1401"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66858" y="564613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S1</a:t>
              </a:r>
            </a:p>
            <a:p>
              <a:pPr algn="ctr"/>
              <a:r>
                <a:rPr lang="en-US" sz="1401"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44934" y="5646135"/>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S2</a:t>
              </a:r>
            </a:p>
            <a:p>
              <a:pPr algn="ctr"/>
              <a:r>
                <a:rPr lang="en-US" sz="1401" b="1" dirty="0">
                  <a:latin typeface="+mn-lt"/>
                  <a:ea typeface="Segoe UI" panose="020B0502040204020203" pitchFamily="34" charset="0"/>
                  <a:cs typeface="Segoe UI" panose="020B0502040204020203" pitchFamily="34" charset="0"/>
                </a:rPr>
                <a:t>209-211-212</a:t>
              </a:r>
            </a:p>
          </p:txBody>
        </p:sp>
      </p:grpSp>
      <p:grpSp>
        <p:nvGrpSpPr>
          <p:cNvPr id="6" name="Group 5">
            <a:extLst>
              <a:ext uri="{FF2B5EF4-FFF2-40B4-BE49-F238E27FC236}">
                <a16:creationId xmlns:a16="http://schemas.microsoft.com/office/drawing/2014/main" id="{EC75B230-7334-E54E-A22A-55B15A390F04}"/>
              </a:ext>
            </a:extLst>
          </p:cNvPr>
          <p:cNvGrpSpPr/>
          <p:nvPr userDrawn="1"/>
        </p:nvGrpSpPr>
        <p:grpSpPr>
          <a:xfrm>
            <a:off x="582349" y="5677432"/>
            <a:ext cx="6275651" cy="4918875"/>
            <a:chOff x="566858" y="2386552"/>
            <a:chExt cx="3755188" cy="1693887"/>
          </a:xfrm>
        </p:grpSpPr>
        <p:sp>
          <p:nvSpPr>
            <p:cNvPr id="28" name="Rectangle 27"/>
            <p:cNvSpPr/>
            <p:nvPr userDrawn="1"/>
          </p:nvSpPr>
          <p:spPr>
            <a:xfrm>
              <a:off x="566858" y="2881405"/>
              <a:ext cx="1199034" cy="11990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Micron Blue</a:t>
              </a:r>
            </a:p>
            <a:p>
              <a:pPr algn="ctr"/>
              <a:r>
                <a:rPr lang="en-US" sz="1401" b="1" dirty="0">
                  <a:latin typeface="+mn-lt"/>
                  <a:ea typeface="Segoe UI" panose="020B0502040204020203" pitchFamily="34" charset="0"/>
                  <a:cs typeface="Segoe UI" panose="020B0502040204020203" pitchFamily="34" charset="0"/>
                </a:rPr>
                <a:t>0-144-218</a:t>
              </a:r>
            </a:p>
          </p:txBody>
        </p:sp>
        <p:sp>
          <p:nvSpPr>
            <p:cNvPr id="29" name="Rectangle 28"/>
            <p:cNvSpPr/>
            <p:nvPr userDrawn="1"/>
          </p:nvSpPr>
          <p:spPr>
            <a:xfrm>
              <a:off x="1844935" y="2881405"/>
              <a:ext cx="1199034" cy="1199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Rich Black</a:t>
              </a:r>
              <a:br>
                <a:rPr lang="en-US" sz="1401" dirty="0">
                  <a:latin typeface="+mn-lt"/>
                  <a:ea typeface="Segoe UI" panose="020B0502040204020203" pitchFamily="34" charset="0"/>
                  <a:cs typeface="Segoe UI" panose="020B0502040204020203" pitchFamily="34" charset="0"/>
                </a:rPr>
              </a:br>
              <a:r>
                <a:rPr lang="en-US" sz="1401" b="1" dirty="0">
                  <a:latin typeface="+mn-lt"/>
                  <a:ea typeface="Segoe UI" panose="020B0502040204020203" pitchFamily="34" charset="0"/>
                  <a:cs typeface="Segoe UI" panose="020B0502040204020203" pitchFamily="34" charset="0"/>
                </a:rPr>
                <a:t>0-0-0</a:t>
              </a:r>
            </a:p>
          </p:txBody>
        </p:sp>
        <p:sp>
          <p:nvSpPr>
            <p:cNvPr id="52" name="TextBox 51"/>
            <p:cNvSpPr txBox="1"/>
            <p:nvPr userDrawn="1"/>
          </p:nvSpPr>
          <p:spPr>
            <a:xfrm>
              <a:off x="566858" y="2386552"/>
              <a:ext cx="2480434" cy="180179"/>
            </a:xfrm>
            <a:prstGeom prst="rect">
              <a:avLst/>
            </a:prstGeom>
            <a:noFill/>
          </p:spPr>
          <p:txBody>
            <a:bodyPr wrap="square" lIns="0" rtlCol="0">
              <a:spAutoFit/>
            </a:bodyPr>
            <a:lstStyle/>
            <a:p>
              <a:pPr algn="l"/>
              <a:r>
                <a:rPr lang="en-US" sz="2800" b="1" spc="-149" baseline="0" dirty="0">
                  <a:latin typeface="+mn-lt"/>
                </a:rPr>
                <a:t>Primary Colors</a:t>
              </a:r>
              <a:endParaRPr lang="en-US" sz="2800" b="1" spc="-149" dirty="0">
                <a:latin typeface="+mn-lt"/>
              </a:endParaRPr>
            </a:p>
          </p:txBody>
        </p:sp>
        <p:sp>
          <p:nvSpPr>
            <p:cNvPr id="42" name="Rectangle 41">
              <a:extLst>
                <a:ext uri="{FF2B5EF4-FFF2-40B4-BE49-F238E27FC236}">
                  <a16:creationId xmlns:a16="http://schemas.microsoft.com/office/drawing/2014/main" id="{D9F120FA-5F32-AA42-988B-962598EFB560}"/>
                </a:ext>
              </a:extLst>
            </p:cNvPr>
            <p:cNvSpPr/>
            <p:nvPr userDrawn="1"/>
          </p:nvSpPr>
          <p:spPr>
            <a:xfrm>
              <a:off x="3123012" y="2881405"/>
              <a:ext cx="1199034" cy="11990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solidFill>
                    <a:schemeClr val="tx1"/>
                  </a:solidFill>
                  <a:latin typeface="+mn-lt"/>
                  <a:ea typeface="Segoe UI" panose="020B0502040204020203" pitchFamily="34" charset="0"/>
                  <a:cs typeface="Segoe UI" panose="020B0502040204020203" pitchFamily="34" charset="0"/>
                </a:rPr>
                <a:t>White</a:t>
              </a:r>
              <a:br>
                <a:rPr lang="en-US" sz="1401" dirty="0">
                  <a:solidFill>
                    <a:schemeClr val="tx1"/>
                  </a:solidFill>
                  <a:latin typeface="+mn-lt"/>
                  <a:ea typeface="Segoe UI" panose="020B0502040204020203" pitchFamily="34" charset="0"/>
                  <a:cs typeface="Segoe UI" panose="020B0502040204020203" pitchFamily="34" charset="0"/>
                </a:rPr>
              </a:br>
              <a:r>
                <a:rPr lang="en-US" sz="1401" b="1" dirty="0">
                  <a:solidFill>
                    <a:schemeClr val="tx1"/>
                  </a:solidFill>
                  <a:latin typeface="+mn-lt"/>
                  <a:ea typeface="Segoe UI" panose="020B0502040204020203" pitchFamily="34" charset="0"/>
                  <a:cs typeface="Segoe UI" panose="020B0502040204020203" pitchFamily="34" charset="0"/>
                </a:rPr>
                <a:t>255-255-255</a:t>
              </a:r>
            </a:p>
          </p:txBody>
        </p:sp>
      </p:grpSp>
      <p:sp>
        <p:nvSpPr>
          <p:cNvPr id="48" name="TextBox 47">
            <a:extLst>
              <a:ext uri="{FF2B5EF4-FFF2-40B4-BE49-F238E27FC236}">
                <a16:creationId xmlns:a16="http://schemas.microsoft.com/office/drawing/2014/main" id="{4AB46454-00B6-7C48-8946-DEE6D6E64231}"/>
              </a:ext>
            </a:extLst>
          </p:cNvPr>
          <p:cNvSpPr txBox="1"/>
          <p:nvPr userDrawn="1"/>
        </p:nvSpPr>
        <p:spPr>
          <a:xfrm>
            <a:off x="582349" y="10922452"/>
            <a:ext cx="3395541" cy="461665"/>
          </a:xfrm>
          <a:prstGeom prst="rect">
            <a:avLst/>
          </a:prstGeom>
          <a:noFill/>
        </p:spPr>
        <p:txBody>
          <a:bodyPr wrap="square" lIns="0" rtlCol="0">
            <a:spAutoFit/>
          </a:bodyPr>
          <a:lstStyle/>
          <a:p>
            <a:pPr algn="l"/>
            <a:r>
              <a:rPr lang="en-US" sz="2400" b="1" spc="-149" baseline="0" dirty="0">
                <a:latin typeface="+mn-lt"/>
              </a:rPr>
              <a:t>Secondary Colors</a:t>
            </a:r>
            <a:endParaRPr lang="en-US" sz="2400" b="1" spc="-149" dirty="0">
              <a:latin typeface="+mn-lt"/>
            </a:endParaRPr>
          </a:p>
        </p:txBody>
      </p:sp>
      <p:grpSp>
        <p:nvGrpSpPr>
          <p:cNvPr id="10" name="Group 9">
            <a:extLst>
              <a:ext uri="{FF2B5EF4-FFF2-40B4-BE49-F238E27FC236}">
                <a16:creationId xmlns:a16="http://schemas.microsoft.com/office/drawing/2014/main" id="{7EA31D49-8B41-D54E-B2E0-1F91F4A1E489}"/>
              </a:ext>
            </a:extLst>
          </p:cNvPr>
          <p:cNvGrpSpPr/>
          <p:nvPr userDrawn="1"/>
        </p:nvGrpSpPr>
        <p:grpSpPr>
          <a:xfrm>
            <a:off x="7572921" y="1478619"/>
            <a:ext cx="3870134" cy="9683773"/>
            <a:chOff x="6801596" y="963181"/>
            <a:chExt cx="3112533" cy="3285613"/>
          </a:xfrm>
        </p:grpSpPr>
        <p:sp>
          <p:nvSpPr>
            <p:cNvPr id="55" name="Rectangle 54"/>
            <p:cNvSpPr/>
            <p:nvPr userDrawn="1"/>
          </p:nvSpPr>
          <p:spPr>
            <a:xfrm>
              <a:off x="6801596" y="1260509"/>
              <a:ext cx="3112533" cy="156639"/>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only to be used in infographics, charts,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and graphs.</a:t>
              </a:r>
            </a:p>
          </p:txBody>
        </p:sp>
        <p:sp>
          <p:nvSpPr>
            <p:cNvPr id="36" name="Rectangle 35"/>
            <p:cNvSpPr/>
            <p:nvPr userDrawn="1"/>
          </p:nvSpPr>
          <p:spPr>
            <a:xfrm>
              <a:off x="6886934" y="1688399"/>
              <a:ext cx="956021" cy="806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A1</a:t>
              </a:r>
            </a:p>
            <a:p>
              <a:pPr algn="ctr"/>
              <a:r>
                <a:rPr lang="en-US" sz="1401" b="1" dirty="0">
                  <a:latin typeface="+mn-lt"/>
                  <a:ea typeface="Segoe UI" panose="020B0502040204020203" pitchFamily="34" charset="0"/>
                  <a:cs typeface="Segoe UI" panose="020B0502040204020203" pitchFamily="34" charset="0"/>
                </a:rPr>
                <a:t>0-127-163</a:t>
              </a:r>
            </a:p>
          </p:txBody>
        </p:sp>
        <p:sp>
          <p:nvSpPr>
            <p:cNvPr id="37" name="Rectangle 36"/>
            <p:cNvSpPr/>
            <p:nvPr userDrawn="1"/>
          </p:nvSpPr>
          <p:spPr>
            <a:xfrm>
              <a:off x="7922521" y="1688401"/>
              <a:ext cx="956021" cy="806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Green A2</a:t>
              </a:r>
            </a:p>
            <a:p>
              <a:pPr algn="ctr"/>
              <a:r>
                <a:rPr lang="en-US" sz="1401" b="1" dirty="0">
                  <a:latin typeface="+mn-lt"/>
                  <a:ea typeface="Segoe UI" panose="020B0502040204020203" pitchFamily="34" charset="0"/>
                  <a:cs typeface="Segoe UI" panose="020B0502040204020203" pitchFamily="34" charset="0"/>
                </a:rPr>
                <a:t>120-190-32</a:t>
              </a:r>
            </a:p>
          </p:txBody>
        </p:sp>
        <p:sp>
          <p:nvSpPr>
            <p:cNvPr id="38" name="Rectangle 37"/>
            <p:cNvSpPr/>
            <p:nvPr userDrawn="1"/>
          </p:nvSpPr>
          <p:spPr>
            <a:xfrm>
              <a:off x="8958108" y="1688398"/>
              <a:ext cx="956021" cy="8068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Purple A3</a:t>
              </a:r>
            </a:p>
            <a:p>
              <a:pPr algn="ctr"/>
              <a:r>
                <a:rPr lang="en-US" sz="1401" b="1" dirty="0">
                  <a:latin typeface="+mn-lt"/>
                  <a:ea typeface="Segoe UI" panose="020B0502040204020203" pitchFamily="34" charset="0"/>
                  <a:cs typeface="Segoe UI" panose="020B0502040204020203" pitchFamily="34" charset="0"/>
                </a:rPr>
                <a:t>95-37-159</a:t>
              </a:r>
            </a:p>
          </p:txBody>
        </p:sp>
        <p:sp>
          <p:nvSpPr>
            <p:cNvPr id="39" name="Rectangle 38"/>
            <p:cNvSpPr/>
            <p:nvPr userDrawn="1"/>
          </p:nvSpPr>
          <p:spPr>
            <a:xfrm>
              <a:off x="6886934" y="2566360"/>
              <a:ext cx="956021" cy="806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Green A4</a:t>
              </a:r>
            </a:p>
            <a:p>
              <a:pPr algn="ctr"/>
              <a:r>
                <a:rPr lang="en-US" sz="1401" b="1" dirty="0">
                  <a:latin typeface="+mn-lt"/>
                  <a:ea typeface="Segoe UI" panose="020B0502040204020203" pitchFamily="34" charset="0"/>
                  <a:cs typeface="Segoe UI" panose="020B0502040204020203" pitchFamily="34" charset="0"/>
                </a:rPr>
                <a:t>0-157-133</a:t>
              </a:r>
            </a:p>
          </p:txBody>
        </p:sp>
        <p:sp>
          <p:nvSpPr>
            <p:cNvPr id="40" name="Rectangle 39"/>
            <p:cNvSpPr/>
            <p:nvPr userDrawn="1"/>
          </p:nvSpPr>
          <p:spPr>
            <a:xfrm>
              <a:off x="7922521" y="2563972"/>
              <a:ext cx="956021" cy="806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A5</a:t>
              </a:r>
            </a:p>
            <a:p>
              <a:pPr algn="ctr"/>
              <a:r>
                <a:rPr lang="en-US" sz="1401" b="1" dirty="0">
                  <a:latin typeface="+mn-lt"/>
                  <a:ea typeface="Segoe UI" panose="020B0502040204020203" pitchFamily="34" charset="0"/>
                  <a:cs typeface="Segoe UI" panose="020B0502040204020203" pitchFamily="34" charset="0"/>
                </a:rPr>
                <a:t>11-197-232</a:t>
              </a:r>
            </a:p>
          </p:txBody>
        </p:sp>
        <p:sp>
          <p:nvSpPr>
            <p:cNvPr id="41" name="Rectangle 40"/>
            <p:cNvSpPr/>
            <p:nvPr userDrawn="1"/>
          </p:nvSpPr>
          <p:spPr>
            <a:xfrm>
              <a:off x="8958108" y="2563972"/>
              <a:ext cx="956021" cy="806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Orange A6</a:t>
              </a:r>
            </a:p>
            <a:p>
              <a:pPr algn="ctr"/>
              <a:r>
                <a:rPr lang="en-US" sz="1401" b="1" dirty="0">
                  <a:latin typeface="+mn-lt"/>
                  <a:ea typeface="Segoe UI" panose="020B0502040204020203" pitchFamily="34" charset="0"/>
                  <a:cs typeface="Segoe UI" panose="020B0502040204020203" pitchFamily="34" charset="0"/>
                </a:rPr>
                <a:t>255-143-28</a:t>
              </a:r>
            </a:p>
          </p:txBody>
        </p:sp>
        <p:sp>
          <p:nvSpPr>
            <p:cNvPr id="44" name="TextBox 43"/>
            <p:cNvSpPr txBox="1"/>
            <p:nvPr userDrawn="1"/>
          </p:nvSpPr>
          <p:spPr>
            <a:xfrm>
              <a:off x="6801596" y="963181"/>
              <a:ext cx="2480434" cy="156639"/>
            </a:xfrm>
            <a:prstGeom prst="rect">
              <a:avLst/>
            </a:prstGeom>
            <a:noFill/>
          </p:spPr>
          <p:txBody>
            <a:bodyPr wrap="square" rtlCol="0">
              <a:spAutoFit/>
            </a:bodyPr>
            <a:lstStyle/>
            <a:p>
              <a:pPr algn="l"/>
              <a:r>
                <a:rPr lang="en-US" sz="2400" b="1" spc="-149" baseline="0" dirty="0">
                  <a:latin typeface="+mn-lt"/>
                </a:rPr>
                <a:t>Accent Colors</a:t>
              </a:r>
              <a:endParaRPr lang="en-US" sz="2400" b="1" spc="-149" dirty="0">
                <a:latin typeface="+mn-lt"/>
              </a:endParaRPr>
            </a:p>
          </p:txBody>
        </p:sp>
        <p:sp>
          <p:nvSpPr>
            <p:cNvPr id="51" name="Rectangle 50">
              <a:extLst>
                <a:ext uri="{FF2B5EF4-FFF2-40B4-BE49-F238E27FC236}">
                  <a16:creationId xmlns:a16="http://schemas.microsoft.com/office/drawing/2014/main" id="{C1DA1C06-E593-3F49-9C9E-402D38FECBC8}"/>
                </a:ext>
              </a:extLst>
            </p:cNvPr>
            <p:cNvSpPr/>
            <p:nvPr userDrawn="1"/>
          </p:nvSpPr>
          <p:spPr>
            <a:xfrm>
              <a:off x="6886934" y="3441931"/>
              <a:ext cx="956021" cy="806863"/>
            </a:xfrm>
            <a:prstGeom prst="rect">
              <a:avLst/>
            </a:prstGeom>
            <a:solidFill>
              <a:srgbClr val="280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A7</a:t>
              </a:r>
            </a:p>
            <a:p>
              <a:pPr algn="ctr"/>
              <a:r>
                <a:rPr lang="en-US" sz="1401" b="1" dirty="0">
                  <a:latin typeface="+mn-lt"/>
                  <a:ea typeface="Segoe UI" panose="020B0502040204020203" pitchFamily="34" charset="0"/>
                  <a:cs typeface="Segoe UI" panose="020B0502040204020203" pitchFamily="34" charset="0"/>
                </a:rPr>
                <a:t>40-0-113</a:t>
              </a:r>
            </a:p>
          </p:txBody>
        </p:sp>
        <p:sp>
          <p:nvSpPr>
            <p:cNvPr id="58" name="Rectangle 57">
              <a:extLst>
                <a:ext uri="{FF2B5EF4-FFF2-40B4-BE49-F238E27FC236}">
                  <a16:creationId xmlns:a16="http://schemas.microsoft.com/office/drawing/2014/main" id="{42E6BA41-9B34-E14F-BBE4-5C63EC3C68A7}"/>
                </a:ext>
              </a:extLst>
            </p:cNvPr>
            <p:cNvSpPr/>
            <p:nvPr userDrawn="1"/>
          </p:nvSpPr>
          <p:spPr>
            <a:xfrm>
              <a:off x="7922521" y="3439543"/>
              <a:ext cx="956021" cy="806863"/>
            </a:xfrm>
            <a:prstGeom prst="rect">
              <a:avLst/>
            </a:prstGeom>
            <a:solidFill>
              <a:srgbClr val="59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A8</a:t>
              </a:r>
            </a:p>
            <a:p>
              <a:pPr algn="ctr"/>
              <a:r>
                <a:rPr lang="en-US" sz="1401" b="1" dirty="0">
                  <a:latin typeface="+mn-lt"/>
                  <a:ea typeface="Segoe UI" panose="020B0502040204020203" pitchFamily="34" charset="0"/>
                  <a:cs typeface="Segoe UI" panose="020B0502040204020203" pitchFamily="34" charset="0"/>
                </a:rPr>
                <a:t>89-89-91</a:t>
              </a:r>
            </a:p>
          </p:txBody>
        </p:sp>
        <p:sp>
          <p:nvSpPr>
            <p:cNvPr id="59" name="Rectangle 58">
              <a:extLst>
                <a:ext uri="{FF2B5EF4-FFF2-40B4-BE49-F238E27FC236}">
                  <a16:creationId xmlns:a16="http://schemas.microsoft.com/office/drawing/2014/main" id="{220B7FDF-94A5-5B41-AB8E-58B7AB0FE07B}"/>
                </a:ext>
              </a:extLst>
            </p:cNvPr>
            <p:cNvSpPr/>
            <p:nvPr userDrawn="1"/>
          </p:nvSpPr>
          <p:spPr>
            <a:xfrm>
              <a:off x="8958108" y="3439543"/>
              <a:ext cx="956021" cy="806863"/>
            </a:xfrm>
            <a:prstGeom prst="rect">
              <a:avLst/>
            </a:prstGeom>
            <a:solidFill>
              <a:srgbClr val="818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A9</a:t>
              </a:r>
            </a:p>
            <a:p>
              <a:pPr algn="ctr"/>
              <a:r>
                <a:rPr lang="en-US" sz="1401" b="1" dirty="0">
                  <a:latin typeface="+mn-lt"/>
                  <a:ea typeface="Segoe UI" panose="020B0502040204020203" pitchFamily="34" charset="0"/>
                  <a:cs typeface="Segoe UI" panose="020B0502040204020203" pitchFamily="34" charset="0"/>
                </a:rPr>
                <a:t>129-131-134</a:t>
              </a:r>
            </a:p>
          </p:txBody>
        </p:sp>
      </p:grpSp>
      <p:grpSp>
        <p:nvGrpSpPr>
          <p:cNvPr id="11" name="Group 10">
            <a:extLst>
              <a:ext uri="{FF2B5EF4-FFF2-40B4-BE49-F238E27FC236}">
                <a16:creationId xmlns:a16="http://schemas.microsoft.com/office/drawing/2014/main" id="{7DBC40E4-E6E2-A342-9347-81A6A728E1F5}"/>
              </a:ext>
            </a:extLst>
          </p:cNvPr>
          <p:cNvGrpSpPr/>
          <p:nvPr userDrawn="1"/>
        </p:nvGrpSpPr>
        <p:grpSpPr>
          <a:xfrm>
            <a:off x="7601496" y="11297045"/>
            <a:ext cx="3996889" cy="3363953"/>
            <a:chOff x="6801596" y="4704735"/>
            <a:chExt cx="3214476" cy="1141358"/>
          </a:xfrm>
        </p:grpSpPr>
        <p:sp>
          <p:nvSpPr>
            <p:cNvPr id="61" name="Rectangle 60">
              <a:extLst>
                <a:ext uri="{FF2B5EF4-FFF2-40B4-BE49-F238E27FC236}">
                  <a16:creationId xmlns:a16="http://schemas.microsoft.com/office/drawing/2014/main" id="{D981140C-DF1F-3B4D-A2D4-13B05B7B1F8E}"/>
                </a:ext>
              </a:extLst>
            </p:cNvPr>
            <p:cNvSpPr/>
            <p:nvPr userDrawn="1"/>
          </p:nvSpPr>
          <p:spPr>
            <a:xfrm>
              <a:off x="6886936" y="5257770"/>
              <a:ext cx="956022" cy="588321"/>
            </a:xfrm>
            <a:prstGeom prst="rect">
              <a:avLst/>
            </a:prstGeom>
            <a:solidFill>
              <a:srgbClr val="64A7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Green SI</a:t>
              </a:r>
            </a:p>
            <a:p>
              <a:pPr algn="ctr"/>
              <a:r>
                <a:rPr lang="en-US" sz="1401" b="1" dirty="0">
                  <a:latin typeface="+mn-lt"/>
                  <a:ea typeface="Segoe UI" panose="020B0502040204020203" pitchFamily="34" charset="0"/>
                  <a:cs typeface="Segoe UI" panose="020B0502040204020203" pitchFamily="34" charset="0"/>
                </a:rPr>
                <a:t>100-167-11</a:t>
              </a:r>
            </a:p>
          </p:txBody>
        </p:sp>
        <p:sp>
          <p:nvSpPr>
            <p:cNvPr id="62" name="Rectangle 61">
              <a:extLst>
                <a:ext uri="{FF2B5EF4-FFF2-40B4-BE49-F238E27FC236}">
                  <a16:creationId xmlns:a16="http://schemas.microsoft.com/office/drawing/2014/main" id="{05D5BAEF-F124-7242-9681-933C6163E6A1}"/>
                </a:ext>
              </a:extLst>
            </p:cNvPr>
            <p:cNvSpPr/>
            <p:nvPr userDrawn="1"/>
          </p:nvSpPr>
          <p:spPr>
            <a:xfrm>
              <a:off x="7922522" y="5257772"/>
              <a:ext cx="956022" cy="588321"/>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Yellow SI</a:t>
              </a:r>
            </a:p>
            <a:p>
              <a:pPr algn="ctr"/>
              <a:r>
                <a:rPr lang="en-US" sz="1401" b="1" dirty="0">
                  <a:latin typeface="+mn-lt"/>
                  <a:ea typeface="Segoe UI" panose="020B0502040204020203" pitchFamily="34" charset="0"/>
                  <a:cs typeface="Segoe UI" panose="020B0502040204020203" pitchFamily="34" charset="0"/>
                </a:rPr>
                <a:t>255-209-0</a:t>
              </a:r>
            </a:p>
          </p:txBody>
        </p:sp>
        <p:sp>
          <p:nvSpPr>
            <p:cNvPr id="63" name="Rectangle 62">
              <a:extLst>
                <a:ext uri="{FF2B5EF4-FFF2-40B4-BE49-F238E27FC236}">
                  <a16:creationId xmlns:a16="http://schemas.microsoft.com/office/drawing/2014/main" id="{FB26DBD3-EF03-984C-8E03-83DA21676CB4}"/>
                </a:ext>
              </a:extLst>
            </p:cNvPr>
            <p:cNvSpPr/>
            <p:nvPr userDrawn="1"/>
          </p:nvSpPr>
          <p:spPr>
            <a:xfrm>
              <a:off x="8958107" y="5257769"/>
              <a:ext cx="956022" cy="588321"/>
            </a:xfrm>
            <a:prstGeom prst="rect">
              <a:avLst/>
            </a:prstGeom>
            <a:solidFill>
              <a:srgbClr val="C0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Red SI</a:t>
              </a:r>
            </a:p>
            <a:p>
              <a:pPr algn="ctr"/>
              <a:r>
                <a:rPr lang="en-US" sz="1401" b="1" dirty="0">
                  <a:latin typeface="+mn-lt"/>
                  <a:ea typeface="Segoe UI" panose="020B0502040204020203" pitchFamily="34" charset="0"/>
                  <a:cs typeface="Segoe UI" panose="020B0502040204020203" pitchFamily="34" charset="0"/>
                </a:rPr>
                <a:t>192-13-30</a:t>
              </a:r>
            </a:p>
          </p:txBody>
        </p:sp>
        <p:sp>
          <p:nvSpPr>
            <p:cNvPr id="67" name="TextBox 66">
              <a:extLst>
                <a:ext uri="{FF2B5EF4-FFF2-40B4-BE49-F238E27FC236}">
                  <a16:creationId xmlns:a16="http://schemas.microsoft.com/office/drawing/2014/main" id="{CF6FFFE5-EFDA-3448-AF1D-EA6E2A0A6CD7}"/>
                </a:ext>
              </a:extLst>
            </p:cNvPr>
            <p:cNvSpPr txBox="1"/>
            <p:nvPr userDrawn="1"/>
          </p:nvSpPr>
          <p:spPr>
            <a:xfrm>
              <a:off x="6801596" y="4704735"/>
              <a:ext cx="2480435" cy="156639"/>
            </a:xfrm>
            <a:prstGeom prst="rect">
              <a:avLst/>
            </a:prstGeom>
            <a:noFill/>
          </p:spPr>
          <p:txBody>
            <a:bodyPr wrap="square" rtlCol="0">
              <a:spAutoFit/>
            </a:bodyPr>
            <a:lstStyle/>
            <a:p>
              <a:pPr algn="l"/>
              <a:r>
                <a:rPr lang="en-US" sz="2400" b="1" spc="-149" baseline="0" dirty="0">
                  <a:latin typeface="+mn-lt"/>
                </a:rPr>
                <a:t>Status Colors</a:t>
              </a:r>
              <a:endParaRPr lang="en-US" sz="2400" b="1" spc="-149" dirty="0">
                <a:latin typeface="+mn-lt"/>
              </a:endParaRPr>
            </a:p>
          </p:txBody>
        </p:sp>
        <p:sp>
          <p:nvSpPr>
            <p:cNvPr id="71" name="Rectangle 70">
              <a:extLst>
                <a:ext uri="{FF2B5EF4-FFF2-40B4-BE49-F238E27FC236}">
                  <a16:creationId xmlns:a16="http://schemas.microsoft.com/office/drawing/2014/main" id="{0C9282CD-3D50-084C-8050-7B75329941E6}"/>
                </a:ext>
              </a:extLst>
            </p:cNvPr>
            <p:cNvSpPr/>
            <p:nvPr userDrawn="1"/>
          </p:nvSpPr>
          <p:spPr>
            <a:xfrm>
              <a:off x="6801596" y="4993757"/>
              <a:ext cx="3214476" cy="93983"/>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grpSp>
    </p:spTree>
    <p:extLst>
      <p:ext uri="{BB962C8B-B14F-4D97-AF65-F5344CB8AC3E}">
        <p14:creationId xmlns:p14="http://schemas.microsoft.com/office/powerpoint/2010/main" val="1661179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Slide Keynote Indentation Leve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F384B5-5C34-D646-B748-EBC21B5BDA23}"/>
              </a:ext>
            </a:extLst>
          </p:cNvPr>
          <p:cNvSpPr>
            <a:spLocks noGrp="1"/>
          </p:cNvSpPr>
          <p:nvPr>
            <p:ph type="dt" sz="half" idx="10"/>
          </p:nvPr>
        </p:nvSpPr>
        <p:spPr/>
        <p:txBody>
          <a:bodyPr/>
          <a:lstStyle/>
          <a:p>
            <a:fld id="{0D17E2D7-3538-A748-B69E-D7CF0EE9B822}" type="datetime4">
              <a:rPr lang="en-US" smtClean="0"/>
              <a:t>January 5, 2020</a:t>
            </a:fld>
            <a:endParaRPr lang="en-US" dirty="0"/>
          </a:p>
        </p:txBody>
      </p:sp>
      <p:sp>
        <p:nvSpPr>
          <p:cNvPr id="4" name="Footer Placeholder 3">
            <a:extLst>
              <a:ext uri="{FF2B5EF4-FFF2-40B4-BE49-F238E27FC236}">
                <a16:creationId xmlns:a16="http://schemas.microsoft.com/office/drawing/2014/main" id="{F2A63D16-CF31-6442-A936-A15D8DA370C6}"/>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40D5227D-E744-EA4E-8512-95020188A8F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1A745D26-EEBF-0B43-AB22-2126929F0278}"/>
              </a:ext>
            </a:extLst>
          </p:cNvPr>
          <p:cNvSpPr txBox="1"/>
          <p:nvPr userDrawn="1"/>
        </p:nvSpPr>
        <p:spPr>
          <a:xfrm>
            <a:off x="553722" y="3157327"/>
            <a:ext cx="11430000" cy="707886"/>
          </a:xfrm>
          <a:prstGeom prst="rect">
            <a:avLst/>
          </a:prstGeom>
          <a:noFill/>
        </p:spPr>
        <p:txBody>
          <a:bodyPr wrap="square" rtlCol="0">
            <a:spAutoFit/>
          </a:bodyPr>
          <a:lstStyle/>
          <a:p>
            <a:r>
              <a:rPr lang="en-US" sz="4000" b="1" spc="-149" dirty="0"/>
              <a:t>Note on Using Custom Slides</a:t>
            </a:r>
          </a:p>
        </p:txBody>
      </p:sp>
      <p:sp>
        <p:nvSpPr>
          <p:cNvPr id="7" name="TextBox 6">
            <a:extLst>
              <a:ext uri="{FF2B5EF4-FFF2-40B4-BE49-F238E27FC236}">
                <a16:creationId xmlns:a16="http://schemas.microsoft.com/office/drawing/2014/main" id="{6F3802F7-0B74-0B44-B18D-8581A2E48EC9}"/>
              </a:ext>
            </a:extLst>
          </p:cNvPr>
          <p:cNvSpPr txBox="1"/>
          <p:nvPr userDrawn="1"/>
        </p:nvSpPr>
        <p:spPr>
          <a:xfrm>
            <a:off x="591822" y="6444968"/>
            <a:ext cx="10657840" cy="2479012"/>
          </a:xfrm>
          <a:prstGeom prst="rect">
            <a:avLst/>
          </a:prstGeom>
          <a:noFill/>
        </p:spPr>
        <p:txBody>
          <a:bodyPr wrap="square" rtlCol="0">
            <a:spAutoFit/>
          </a:bodyPr>
          <a:lstStyle/>
          <a:p>
            <a:pPr marL="0" marR="0" lvl="0" indent="0" algn="l" defTabSz="914411" rtl="0" eaLnBrk="1" fontAlgn="auto" latinLnBrk="0" hangingPunct="1">
              <a:lnSpc>
                <a:spcPct val="80000"/>
              </a:lnSpc>
              <a:spcBef>
                <a:spcPts val="1200"/>
              </a:spcBef>
              <a:spcAft>
                <a:spcPts val="0"/>
              </a:spcAft>
              <a:buClrTx/>
              <a:buSzTx/>
              <a:buFont typeface="Wingdings" panose="05000000000000000000" pitchFamily="2" charset="2"/>
              <a:buNone/>
              <a:tabLst/>
              <a:defRPr/>
            </a:pPr>
            <a:r>
              <a:rPr kumimoji="0" lang="en-US" sz="2800" b="1" i="0" u="none" strike="noStrike" kern="1200" cap="none" spc="0" normalizeH="0" baseline="0" noProof="0" dirty="0">
                <a:ln>
                  <a:noFill/>
                </a:ln>
                <a:solidFill>
                  <a:srgbClr val="000000"/>
                </a:solidFill>
                <a:effectLst/>
                <a:uLnTx/>
                <a:uFillTx/>
                <a:latin typeface="+mn-lt"/>
                <a:ea typeface="+mn-ea"/>
                <a:cs typeface="+mn-cs"/>
              </a:rPr>
              <a:t>Level 1, Black Subheads</a:t>
            </a:r>
          </a:p>
          <a:p>
            <a:pPr marL="0" marR="0" lvl="1"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Level 2, Body Copy, large</a:t>
            </a:r>
          </a:p>
          <a:p>
            <a:pPr marL="0" marR="0" lvl="2" indent="0" algn="l" defTabSz="914411" rtl="0" eaLnBrk="1" fontAlgn="auto" latinLnBrk="0" hangingPunct="1">
              <a:lnSpc>
                <a:spcPct val="80000"/>
              </a:lnSpc>
              <a:spcBef>
                <a:spcPts val="800"/>
              </a:spcBef>
              <a:spcAft>
                <a:spcPts val="0"/>
              </a:spcAft>
              <a:buClrTx/>
              <a:buSzTx/>
              <a:buFont typeface="Wingdings" panose="05000000000000000000" pitchFamily="2" charset="2"/>
              <a:buNone/>
              <a:tabLst/>
              <a:defRPr/>
            </a:pPr>
            <a:r>
              <a:rPr kumimoji="0" lang="en-US" sz="2000" b="1" i="0" u="none" strike="noStrike" kern="1200" cap="none" spc="0" normalizeH="0" baseline="0" noProof="0" dirty="0">
                <a:ln>
                  <a:noFill/>
                </a:ln>
                <a:solidFill>
                  <a:srgbClr val="0090DA"/>
                </a:solidFill>
                <a:effectLst/>
                <a:uLnTx/>
                <a:uFillTx/>
                <a:latin typeface="+mn-lt"/>
                <a:ea typeface="+mn-ea"/>
                <a:cs typeface="+mn-cs"/>
              </a:rPr>
              <a:t>Level 3, Blue Subheads</a:t>
            </a:r>
          </a:p>
          <a:p>
            <a:pPr marL="0" marR="0" lvl="3"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801" b="0" i="0" u="none" strike="noStrike" kern="1200" cap="none" spc="0" normalizeH="0" baseline="0" noProof="0" dirty="0">
                <a:ln>
                  <a:noFill/>
                </a:ln>
                <a:solidFill>
                  <a:srgbClr val="000000"/>
                </a:solidFill>
                <a:effectLst/>
                <a:uLnTx/>
                <a:uFillTx/>
                <a:latin typeface="+mn-lt"/>
                <a:ea typeface="+mn-ea"/>
                <a:cs typeface="+mn-cs"/>
              </a:rPr>
              <a:t>Level 4, Body Copy, regular</a:t>
            </a:r>
          </a:p>
          <a:p>
            <a:pPr marL="182882" marR="0" lvl="4" indent="-182882" algn="l" defTabSz="914411" rtl="0" eaLnBrk="1" fontAlgn="auto" latinLnBrk="0" hangingPunct="1">
              <a:lnSpc>
                <a:spcPct val="100000"/>
              </a:lnSpc>
              <a:spcBef>
                <a:spcPts val="400"/>
              </a:spcBef>
              <a:spcAft>
                <a:spcPts val="0"/>
              </a:spcAft>
              <a:buClrTx/>
              <a:buSzPct val="75000"/>
              <a:buFont typeface="Wingdings" pitchFamily="2" charset="2"/>
              <a:buChar char="§"/>
              <a:tabLst/>
              <a:defRPr/>
            </a:pPr>
            <a:r>
              <a:rPr kumimoji="0" lang="en-US" sz="1801" b="0" i="0" u="none" strike="noStrike" kern="1200" cap="none" spc="0" normalizeH="0" baseline="0" noProof="0" dirty="0">
                <a:ln>
                  <a:noFill/>
                </a:ln>
                <a:solidFill>
                  <a:srgbClr val="000000"/>
                </a:solidFill>
                <a:effectLst/>
                <a:uLnTx/>
                <a:uFillTx/>
                <a:latin typeface="+mn-lt"/>
                <a:ea typeface="+mn-ea"/>
                <a:cs typeface="+mn-cs"/>
              </a:rPr>
              <a:t>Level 5, Bullets</a:t>
            </a:r>
          </a:p>
          <a:p>
            <a:pPr marL="457206" marR="0" lvl="5"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Level 6, Sub Bullets</a:t>
            </a:r>
          </a:p>
          <a:p>
            <a:endParaRPr lang="en-US" sz="1801" dirty="0"/>
          </a:p>
        </p:txBody>
      </p:sp>
      <p:sp>
        <p:nvSpPr>
          <p:cNvPr id="8" name="TextBox 7">
            <a:extLst>
              <a:ext uri="{FF2B5EF4-FFF2-40B4-BE49-F238E27FC236}">
                <a16:creationId xmlns:a16="http://schemas.microsoft.com/office/drawing/2014/main" id="{AA52A79D-2DD1-F648-8A48-C6A0CEA7766F}"/>
              </a:ext>
            </a:extLst>
          </p:cNvPr>
          <p:cNvSpPr txBox="1"/>
          <p:nvPr userDrawn="1"/>
        </p:nvSpPr>
        <p:spPr>
          <a:xfrm>
            <a:off x="553722" y="4520027"/>
            <a:ext cx="11234420" cy="646587"/>
          </a:xfrm>
          <a:prstGeom prst="rect">
            <a:avLst/>
          </a:prstGeom>
          <a:noFill/>
        </p:spPr>
        <p:txBody>
          <a:bodyPr wrap="square" rtlCol="0">
            <a:spAutoFit/>
          </a:bodyPr>
          <a:lstStyle/>
          <a:p>
            <a:r>
              <a:rPr lang="en-US" sz="1801" dirty="0"/>
              <a:t>Text levels are customized to match Keynote style. Please use the “Indent More” button to navigate to different paragraph style options. A sample of the indentation options is below: </a:t>
            </a:r>
          </a:p>
        </p:txBody>
      </p:sp>
    </p:spTree>
    <p:extLst>
      <p:ext uri="{BB962C8B-B14F-4D97-AF65-F5344CB8AC3E}">
        <p14:creationId xmlns:p14="http://schemas.microsoft.com/office/powerpoint/2010/main" val="3633433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 Photo with Agenda">
    <p:bg>
      <p:bgPr>
        <a:solidFill>
          <a:schemeClr val="bg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49F9DD7-873E-4982-9EFE-67089D19CB87}"/>
              </a:ext>
            </a:extLst>
          </p:cNvPr>
          <p:cNvSpPr>
            <a:spLocks noGrp="1"/>
          </p:cNvSpPr>
          <p:nvPr>
            <p:ph type="pic" sz="quarter" idx="15"/>
          </p:nvPr>
        </p:nvSpPr>
        <p:spPr>
          <a:xfrm>
            <a:off x="2" y="0"/>
            <a:ext cx="4571999" cy="16256000"/>
          </a:xfrm>
          <a:prstGeom prst="rect">
            <a:avLst/>
          </a:prstGeom>
          <a:noFill/>
          <a:effectLst>
            <a:outerShdw blurRad="38100" dist="12700" dir="5400000" algn="ctr" rotWithShape="0">
              <a:srgbClr val="000000">
                <a:alpha val="10000"/>
              </a:srgbClr>
            </a:outerShdw>
          </a:effectLst>
        </p:spPr>
        <p:txBody>
          <a:bodyPr/>
          <a:lstStyle/>
          <a:p>
            <a:r>
              <a:rPr lang="en-US" dirty="0"/>
              <a:t>Click icon to add picture</a:t>
            </a:r>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183D1656-466D-FF4D-BBAF-F2E984E04648}" type="datetime4">
              <a:rPr lang="en-US" smtClean="0"/>
              <a:t>January 5, 2020</a:t>
            </a:fld>
            <a:endParaRPr lang="en-US" dirty="0"/>
          </a:p>
        </p:txBody>
      </p:sp>
      <p:sp>
        <p:nvSpPr>
          <p:cNvPr id="4" name="Content Placeholder 3">
            <a:extLst>
              <a:ext uri="{FF2B5EF4-FFF2-40B4-BE49-F238E27FC236}">
                <a16:creationId xmlns:a16="http://schemas.microsoft.com/office/drawing/2014/main" id="{8251D9FF-7377-B543-A734-5B3188AF277A}"/>
              </a:ext>
            </a:extLst>
          </p:cNvPr>
          <p:cNvSpPr>
            <a:spLocks noGrp="1"/>
          </p:cNvSpPr>
          <p:nvPr>
            <p:ph sz="quarter" idx="24" hasCustomPrompt="1"/>
          </p:nvPr>
        </p:nvSpPr>
        <p:spPr>
          <a:xfrm>
            <a:off x="4927600" y="1542818"/>
            <a:ext cx="6807200" cy="12786548"/>
          </a:xfrm>
          <a:prstGeom prst="rect">
            <a:avLst/>
          </a:prstGeom>
        </p:spPr>
        <p:txBody>
          <a:bodyPr anchor="ctr"/>
          <a:lstStyle>
            <a:lvl1pPr>
              <a:lnSpc>
                <a:spcPct val="80000"/>
              </a:lnSpc>
              <a:defRPr sz="5401" spc="-301"/>
            </a:lvl1pPr>
            <a:lvl2pPr>
              <a:lnSpc>
                <a:spcPct val="80000"/>
              </a:lnSpc>
              <a:spcBef>
                <a:spcPts val="800"/>
              </a:spcBef>
              <a:spcAft>
                <a:spcPts val="0"/>
              </a:spcAft>
              <a:defRPr sz="2400" b="1">
                <a:solidFill>
                  <a:schemeClr val="tx2"/>
                </a:solidFill>
              </a:defRPr>
            </a:lvl2pPr>
            <a:lvl3pPr>
              <a:spcBef>
                <a:spcPts val="0"/>
              </a:spcBef>
              <a:spcAft>
                <a:spcPts val="400"/>
              </a:spcAft>
              <a:defRPr b="0">
                <a:solidFill>
                  <a:schemeClr val="tx1"/>
                </a:solidFill>
              </a:defRPr>
            </a:lvl3pPr>
            <a:lvl4pPr marL="182882" indent="-182882">
              <a:spcBef>
                <a:spcPts val="800"/>
              </a:spcBef>
              <a:spcAft>
                <a:spcPts val="0"/>
              </a:spcAft>
              <a:buSzPct val="75000"/>
              <a:buFont typeface="Wingdings" pitchFamily="2" charset="2"/>
              <a:buChar char="§"/>
              <a:defRPr/>
            </a:lvl4pPr>
            <a:lvl5pPr marL="457206" indent="-182882">
              <a:spcAft>
                <a:spcPts val="400"/>
              </a:spcAft>
              <a:buSzPct val="100000"/>
              <a:buFont typeface="Apple Symbols" panose="02000000000000000000" pitchFamily="2" charset="-79"/>
              <a:buChar char="⎻"/>
              <a:defRPr/>
            </a:lvl5pPr>
            <a:lvl6pPr marL="731529">
              <a:spcAft>
                <a:spcPts val="400"/>
              </a:spcAft>
              <a:buSzPct val="75000"/>
              <a:defRPr/>
            </a:lvl6pPr>
            <a:lvl8pPr>
              <a:defRPr/>
            </a:lvl8pPr>
            <a:lvl9pPr>
              <a:buSzPct val="7500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062562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Blue with Agenda">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4651D4-FD94-7740-883E-DED23E7DA9BD}"/>
              </a:ext>
            </a:extLst>
          </p:cNvPr>
          <p:cNvSpPr/>
          <p:nvPr userDrawn="1"/>
        </p:nvSpPr>
        <p:spPr>
          <a:xfrm>
            <a:off x="0" y="0"/>
            <a:ext cx="4515556" cy="16256000"/>
          </a:xfrm>
          <a:prstGeom prst="rect">
            <a:avLst/>
          </a:prstGeom>
          <a:solidFill>
            <a:schemeClr val="tx2"/>
          </a:solidFill>
          <a:ln>
            <a:noFill/>
          </a:ln>
          <a:effectLst>
            <a:outerShdw blurRad="38100" dist="127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29A4BFB3-343C-F240-9796-823850CE0CC6}" type="datetime4">
              <a:rPr lang="en-US" smtClean="0"/>
              <a:t>January 5, 2020</a:t>
            </a:fld>
            <a:endParaRPr lang="en-US" dirty="0"/>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5" name="Text Placeholder 4">
            <a:extLst>
              <a:ext uri="{FF2B5EF4-FFF2-40B4-BE49-F238E27FC236}">
                <a16:creationId xmlns:a16="http://schemas.microsoft.com/office/drawing/2014/main" id="{830E9D56-532B-8A40-A878-4018AC19C961}"/>
              </a:ext>
            </a:extLst>
          </p:cNvPr>
          <p:cNvSpPr>
            <a:spLocks noGrp="1"/>
          </p:cNvSpPr>
          <p:nvPr>
            <p:ph type="body" sz="quarter" idx="25" hasCustomPrompt="1"/>
          </p:nvPr>
        </p:nvSpPr>
        <p:spPr>
          <a:xfrm>
            <a:off x="1118307" y="3588149"/>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1</a:t>
            </a:r>
          </a:p>
        </p:txBody>
      </p:sp>
      <p:sp>
        <p:nvSpPr>
          <p:cNvPr id="10" name="Text Placeholder 4">
            <a:extLst>
              <a:ext uri="{FF2B5EF4-FFF2-40B4-BE49-F238E27FC236}">
                <a16:creationId xmlns:a16="http://schemas.microsoft.com/office/drawing/2014/main" id="{701DF768-BB78-4E44-82E5-BAFB9885F9A1}"/>
              </a:ext>
            </a:extLst>
          </p:cNvPr>
          <p:cNvSpPr>
            <a:spLocks noGrp="1"/>
          </p:cNvSpPr>
          <p:nvPr>
            <p:ph type="body" sz="quarter" idx="26" hasCustomPrompt="1"/>
          </p:nvPr>
        </p:nvSpPr>
        <p:spPr>
          <a:xfrm>
            <a:off x="4515556" y="3588145"/>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1</a:t>
            </a:r>
          </a:p>
        </p:txBody>
      </p:sp>
      <p:sp>
        <p:nvSpPr>
          <p:cNvPr id="11" name="Text Placeholder 4">
            <a:extLst>
              <a:ext uri="{FF2B5EF4-FFF2-40B4-BE49-F238E27FC236}">
                <a16:creationId xmlns:a16="http://schemas.microsoft.com/office/drawing/2014/main" id="{6BC2DC38-24B1-5843-99A9-365B2DB87045}"/>
              </a:ext>
            </a:extLst>
          </p:cNvPr>
          <p:cNvSpPr>
            <a:spLocks noGrp="1"/>
          </p:cNvSpPr>
          <p:nvPr>
            <p:ph type="body" sz="quarter" idx="27" hasCustomPrompt="1"/>
          </p:nvPr>
        </p:nvSpPr>
        <p:spPr>
          <a:xfrm>
            <a:off x="1118307" y="5380161"/>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2</a:t>
            </a:r>
          </a:p>
        </p:txBody>
      </p:sp>
      <p:sp>
        <p:nvSpPr>
          <p:cNvPr id="12" name="Text Placeholder 4">
            <a:extLst>
              <a:ext uri="{FF2B5EF4-FFF2-40B4-BE49-F238E27FC236}">
                <a16:creationId xmlns:a16="http://schemas.microsoft.com/office/drawing/2014/main" id="{673C9BDC-CDAA-C44A-8BB1-8BE998C43D63}"/>
              </a:ext>
            </a:extLst>
          </p:cNvPr>
          <p:cNvSpPr>
            <a:spLocks noGrp="1"/>
          </p:cNvSpPr>
          <p:nvPr>
            <p:ph type="body" sz="quarter" idx="28" hasCustomPrompt="1"/>
          </p:nvPr>
        </p:nvSpPr>
        <p:spPr>
          <a:xfrm>
            <a:off x="4515556" y="5380158"/>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2</a:t>
            </a:r>
          </a:p>
        </p:txBody>
      </p:sp>
      <p:sp>
        <p:nvSpPr>
          <p:cNvPr id="13" name="Text Placeholder 4">
            <a:extLst>
              <a:ext uri="{FF2B5EF4-FFF2-40B4-BE49-F238E27FC236}">
                <a16:creationId xmlns:a16="http://schemas.microsoft.com/office/drawing/2014/main" id="{3FB290F2-497B-4944-A62F-9391D8E64EA4}"/>
              </a:ext>
            </a:extLst>
          </p:cNvPr>
          <p:cNvSpPr>
            <a:spLocks noGrp="1"/>
          </p:cNvSpPr>
          <p:nvPr>
            <p:ph type="body" sz="quarter" idx="29" hasCustomPrompt="1"/>
          </p:nvPr>
        </p:nvSpPr>
        <p:spPr>
          <a:xfrm>
            <a:off x="1118307" y="7145414"/>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3</a:t>
            </a:r>
          </a:p>
        </p:txBody>
      </p:sp>
      <p:sp>
        <p:nvSpPr>
          <p:cNvPr id="14" name="Text Placeholder 4">
            <a:extLst>
              <a:ext uri="{FF2B5EF4-FFF2-40B4-BE49-F238E27FC236}">
                <a16:creationId xmlns:a16="http://schemas.microsoft.com/office/drawing/2014/main" id="{F0ECFC05-218C-4541-A54B-F1463E0165C6}"/>
              </a:ext>
            </a:extLst>
          </p:cNvPr>
          <p:cNvSpPr>
            <a:spLocks noGrp="1"/>
          </p:cNvSpPr>
          <p:nvPr>
            <p:ph type="body" sz="quarter" idx="30" hasCustomPrompt="1"/>
          </p:nvPr>
        </p:nvSpPr>
        <p:spPr>
          <a:xfrm>
            <a:off x="4515556" y="7145412"/>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3</a:t>
            </a:r>
          </a:p>
        </p:txBody>
      </p:sp>
      <p:sp>
        <p:nvSpPr>
          <p:cNvPr id="15" name="Text Placeholder 4">
            <a:extLst>
              <a:ext uri="{FF2B5EF4-FFF2-40B4-BE49-F238E27FC236}">
                <a16:creationId xmlns:a16="http://schemas.microsoft.com/office/drawing/2014/main" id="{4A002D07-137D-7A4F-BC07-E2233CBA352F}"/>
              </a:ext>
            </a:extLst>
          </p:cNvPr>
          <p:cNvSpPr>
            <a:spLocks noGrp="1"/>
          </p:cNvSpPr>
          <p:nvPr>
            <p:ph type="body" sz="quarter" idx="31" hasCustomPrompt="1"/>
          </p:nvPr>
        </p:nvSpPr>
        <p:spPr>
          <a:xfrm>
            <a:off x="1118307" y="8883905"/>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4</a:t>
            </a:r>
          </a:p>
        </p:txBody>
      </p:sp>
      <p:sp>
        <p:nvSpPr>
          <p:cNvPr id="16" name="Text Placeholder 4">
            <a:extLst>
              <a:ext uri="{FF2B5EF4-FFF2-40B4-BE49-F238E27FC236}">
                <a16:creationId xmlns:a16="http://schemas.microsoft.com/office/drawing/2014/main" id="{EEA3DC39-C8E7-1F4C-B448-211D6D404825}"/>
              </a:ext>
            </a:extLst>
          </p:cNvPr>
          <p:cNvSpPr>
            <a:spLocks noGrp="1"/>
          </p:cNvSpPr>
          <p:nvPr>
            <p:ph type="body" sz="quarter" idx="32" hasCustomPrompt="1"/>
          </p:nvPr>
        </p:nvSpPr>
        <p:spPr>
          <a:xfrm>
            <a:off x="4515556" y="8883902"/>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4</a:t>
            </a:r>
          </a:p>
        </p:txBody>
      </p:sp>
      <p:sp>
        <p:nvSpPr>
          <p:cNvPr id="17" name="Text Placeholder 4">
            <a:extLst>
              <a:ext uri="{FF2B5EF4-FFF2-40B4-BE49-F238E27FC236}">
                <a16:creationId xmlns:a16="http://schemas.microsoft.com/office/drawing/2014/main" id="{F8F20967-6937-5F4A-85BC-72F1DC2F2580}"/>
              </a:ext>
            </a:extLst>
          </p:cNvPr>
          <p:cNvSpPr>
            <a:spLocks noGrp="1"/>
          </p:cNvSpPr>
          <p:nvPr>
            <p:ph type="body" sz="quarter" idx="33" hasCustomPrompt="1"/>
          </p:nvPr>
        </p:nvSpPr>
        <p:spPr>
          <a:xfrm>
            <a:off x="1118307" y="10650853"/>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5</a:t>
            </a:r>
          </a:p>
        </p:txBody>
      </p:sp>
      <p:sp>
        <p:nvSpPr>
          <p:cNvPr id="18" name="Text Placeholder 4">
            <a:extLst>
              <a:ext uri="{FF2B5EF4-FFF2-40B4-BE49-F238E27FC236}">
                <a16:creationId xmlns:a16="http://schemas.microsoft.com/office/drawing/2014/main" id="{71756D49-69AF-444E-94BF-C969FD9AF58D}"/>
              </a:ext>
            </a:extLst>
          </p:cNvPr>
          <p:cNvSpPr>
            <a:spLocks noGrp="1"/>
          </p:cNvSpPr>
          <p:nvPr>
            <p:ph type="body" sz="quarter" idx="34" hasCustomPrompt="1"/>
          </p:nvPr>
        </p:nvSpPr>
        <p:spPr>
          <a:xfrm>
            <a:off x="4515556" y="10650850"/>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5</a:t>
            </a:r>
          </a:p>
        </p:txBody>
      </p:sp>
    </p:spTree>
    <p:extLst>
      <p:ext uri="{BB962C8B-B14F-4D97-AF65-F5344CB8AC3E}">
        <p14:creationId xmlns:p14="http://schemas.microsoft.com/office/powerpoint/2010/main" val="3898422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note Title and Content">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18E495C-7EA2-E84E-9356-67F0A33FEC61}"/>
              </a:ext>
            </a:extLst>
          </p:cNvPr>
          <p:cNvSpPr>
            <a:spLocks noGrp="1"/>
          </p:cNvSpPr>
          <p:nvPr>
            <p:ph sz="quarter" idx="25" hasCustomPrompt="1"/>
          </p:nvPr>
        </p:nvSpPr>
        <p:spPr>
          <a:xfrm>
            <a:off x="457200" y="3804356"/>
            <a:ext cx="11277600" cy="11014192"/>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812797"/>
            <a:ext cx="11277600" cy="2796032"/>
          </a:xfrm>
        </p:spPr>
        <p:txBody>
          <a:bodyPr anchor="b">
            <a:normAutofit/>
          </a:bodyPr>
          <a:lstStyle>
            <a:lvl1pPr algn="l">
              <a:defRPr spc="-301"/>
            </a:lvl1pPr>
          </a:lstStyle>
          <a:p>
            <a:r>
              <a:rPr lang="en-US" dirty="0"/>
              <a:t>Click to edit Master title style</a:t>
            </a:r>
          </a:p>
        </p:txBody>
      </p:sp>
      <p:sp>
        <p:nvSpPr>
          <p:cNvPr id="6" name="Date Placeholder 5">
            <a:extLst>
              <a:ext uri="{FF2B5EF4-FFF2-40B4-BE49-F238E27FC236}">
                <a16:creationId xmlns:a16="http://schemas.microsoft.com/office/drawing/2014/main" id="{B339FC29-A51A-4454-B155-DBA4F3174187}"/>
              </a:ext>
            </a:extLst>
          </p:cNvPr>
          <p:cNvSpPr>
            <a:spLocks noGrp="1"/>
          </p:cNvSpPr>
          <p:nvPr>
            <p:ph type="dt" sz="half" idx="21"/>
          </p:nvPr>
        </p:nvSpPr>
        <p:spPr/>
        <p:txBody>
          <a:bodyPr/>
          <a:lstStyle/>
          <a:p>
            <a:fld id="{21C93502-F3A0-4C4B-A6A4-838F704A2016}" type="datetime4">
              <a:rPr lang="en-US" smtClean="0"/>
              <a:t>January 5, 2020</a:t>
            </a:fld>
            <a:endParaRPr lang="en-US" dirty="0"/>
          </a:p>
        </p:txBody>
      </p:sp>
      <p:sp>
        <p:nvSpPr>
          <p:cNvPr id="7" name="Footer Placeholder 6">
            <a:extLst>
              <a:ext uri="{FF2B5EF4-FFF2-40B4-BE49-F238E27FC236}">
                <a16:creationId xmlns:a16="http://schemas.microsoft.com/office/drawing/2014/main" id="{59B3B283-04F1-49F6-BDF3-63E80E0D4FF4}"/>
              </a:ext>
            </a:extLst>
          </p:cNvPr>
          <p:cNvSpPr>
            <a:spLocks noGrp="1"/>
          </p:cNvSpPr>
          <p:nvPr>
            <p:ph type="ftr" sz="quarter" idx="22"/>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7A57D9B3-C5C1-4094-9026-B961886A1981}"/>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25286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note Title and Subtitle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5B985A-0402-3443-AD80-FA3E1354708C}"/>
              </a:ext>
            </a:extLst>
          </p:cNvPr>
          <p:cNvSpPr>
            <a:spLocks noGrp="1"/>
          </p:cNvSpPr>
          <p:nvPr>
            <p:ph sz="quarter" idx="29" hasCustomPrompt="1"/>
          </p:nvPr>
        </p:nvSpPr>
        <p:spPr>
          <a:xfrm>
            <a:off x="457200" y="4680960"/>
            <a:ext cx="11277600" cy="10145115"/>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812797"/>
            <a:ext cx="11277600" cy="2665984"/>
          </a:xfrm>
        </p:spPr>
        <p:txBody>
          <a:bodyPr anchor="b">
            <a:normAutofit/>
          </a:bodyPr>
          <a:lstStyle>
            <a:lvl1pPr algn="l">
              <a:defRPr/>
            </a:lvl1pPr>
          </a:lstStyle>
          <a:p>
            <a:r>
              <a:rPr lang="en-US" dirty="0"/>
              <a:t>Click to edit Master title style</a:t>
            </a:r>
          </a:p>
        </p:txBody>
      </p:sp>
      <p:sp>
        <p:nvSpPr>
          <p:cNvPr id="9" name="Text Placeholder 14">
            <a:extLst>
              <a:ext uri="{FF2B5EF4-FFF2-40B4-BE49-F238E27FC236}">
                <a16:creationId xmlns:a16="http://schemas.microsoft.com/office/drawing/2014/main" id="{D3A06F16-DB9A-4484-BA24-5FFBCEF33E5E}"/>
              </a:ext>
            </a:extLst>
          </p:cNvPr>
          <p:cNvSpPr>
            <a:spLocks noGrp="1"/>
          </p:cNvSpPr>
          <p:nvPr>
            <p:ph type="body" sz="quarter" idx="23"/>
          </p:nvPr>
        </p:nvSpPr>
        <p:spPr>
          <a:xfrm>
            <a:off x="457201" y="3450974"/>
            <a:ext cx="11277056" cy="879351"/>
          </a:xfrm>
          <a:prstGeom prst="rect">
            <a:avLst/>
          </a:prstGeom>
        </p:spPr>
        <p:txBody>
          <a:bodyPr anchor="ctr">
            <a:normAutofit/>
          </a:bodyPr>
          <a:lstStyle>
            <a:lvl1pPr algn="l">
              <a:defRPr sz="2400" b="0" spc="0"/>
            </a:lvl1pPr>
          </a:lstStyle>
          <a:p>
            <a:pPr lvl="0"/>
            <a:r>
              <a:rPr lang="en-US" dirty="0"/>
              <a:t>Edit Master text styles</a:t>
            </a:r>
          </a:p>
        </p:txBody>
      </p:sp>
      <p:sp>
        <p:nvSpPr>
          <p:cNvPr id="6" name="Date Placeholder 5">
            <a:extLst>
              <a:ext uri="{FF2B5EF4-FFF2-40B4-BE49-F238E27FC236}">
                <a16:creationId xmlns:a16="http://schemas.microsoft.com/office/drawing/2014/main" id="{2271E5CA-A72D-4A03-B599-013DA6EEB1BF}"/>
              </a:ext>
            </a:extLst>
          </p:cNvPr>
          <p:cNvSpPr>
            <a:spLocks noGrp="1"/>
          </p:cNvSpPr>
          <p:nvPr>
            <p:ph type="dt" sz="half" idx="24"/>
          </p:nvPr>
        </p:nvSpPr>
        <p:spPr/>
        <p:txBody>
          <a:bodyPr/>
          <a:lstStyle/>
          <a:p>
            <a:fld id="{386EFBD5-DAB7-924B-862D-BE2E3F41EB8E}" type="datetime4">
              <a:rPr lang="en-US" smtClean="0"/>
              <a:t>January 5, 2020</a:t>
            </a:fld>
            <a:endParaRPr lang="en-US" dirty="0"/>
          </a:p>
        </p:txBody>
      </p:sp>
      <p:sp>
        <p:nvSpPr>
          <p:cNvPr id="8" name="Footer Placeholder 7">
            <a:extLst>
              <a:ext uri="{FF2B5EF4-FFF2-40B4-BE49-F238E27FC236}">
                <a16:creationId xmlns:a16="http://schemas.microsoft.com/office/drawing/2014/main" id="{D641A575-5113-4ABC-86D3-FC1CCDC6E3F7}"/>
              </a:ext>
            </a:extLst>
          </p:cNvPr>
          <p:cNvSpPr>
            <a:spLocks noGrp="1"/>
          </p:cNvSpPr>
          <p:nvPr>
            <p:ph type="ftr" sz="quarter" idx="25"/>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17986A3C-E329-4483-BEFE-A12777B30BAE}"/>
              </a:ext>
            </a:extLst>
          </p:cNvPr>
          <p:cNvSpPr>
            <a:spLocks noGrp="1"/>
          </p:cNvSpPr>
          <p:nvPr>
            <p:ph type="sldNum" sz="quarter" idx="26"/>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494533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note Title with 2 Column Content">
    <p:bg>
      <p:bgPr>
        <a:solidFill>
          <a:schemeClr val="bg1"/>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4127E9B-CB01-B14E-ABA7-FBDBB942CEA9}"/>
              </a:ext>
            </a:extLst>
          </p:cNvPr>
          <p:cNvSpPr>
            <a:spLocks noGrp="1"/>
          </p:cNvSpPr>
          <p:nvPr>
            <p:ph sz="quarter" idx="30" hasCustomPrompt="1"/>
          </p:nvPr>
        </p:nvSpPr>
        <p:spPr>
          <a:xfrm>
            <a:off x="6248400" y="4045188"/>
            <a:ext cx="5486400" cy="1077336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CA798F0-4D08-3A4F-A1AA-743D46B5F3C7}"/>
              </a:ext>
            </a:extLst>
          </p:cNvPr>
          <p:cNvSpPr>
            <a:spLocks noGrp="1"/>
          </p:cNvSpPr>
          <p:nvPr>
            <p:ph sz="quarter" idx="29" hasCustomPrompt="1"/>
          </p:nvPr>
        </p:nvSpPr>
        <p:spPr>
          <a:xfrm>
            <a:off x="457200" y="4045188"/>
            <a:ext cx="5486400" cy="1077336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812800"/>
            <a:ext cx="11277600" cy="2882731"/>
          </a:xfrm>
        </p:spPr>
        <p:txBody>
          <a:bodyPr anchor="b">
            <a:normAutofit/>
          </a:bodyPr>
          <a:lstStyle>
            <a:lvl1pPr algn="l">
              <a:defRPr/>
            </a:lvl1pPr>
          </a:lstStyle>
          <a:p>
            <a:r>
              <a:rPr lang="en-US" dirty="0"/>
              <a:t>Click to edit Master title style</a:t>
            </a:r>
          </a:p>
        </p:txBody>
      </p:sp>
      <p:sp>
        <p:nvSpPr>
          <p:cNvPr id="6" name="Date Placeholder 5">
            <a:extLst>
              <a:ext uri="{FF2B5EF4-FFF2-40B4-BE49-F238E27FC236}">
                <a16:creationId xmlns:a16="http://schemas.microsoft.com/office/drawing/2014/main" id="{8B43BB9F-C74B-4EF2-9658-AB89B7DF65F7}"/>
              </a:ext>
            </a:extLst>
          </p:cNvPr>
          <p:cNvSpPr>
            <a:spLocks noGrp="1"/>
          </p:cNvSpPr>
          <p:nvPr>
            <p:ph type="dt" sz="half" idx="22"/>
          </p:nvPr>
        </p:nvSpPr>
        <p:spPr/>
        <p:txBody>
          <a:bodyPr/>
          <a:lstStyle/>
          <a:p>
            <a:fld id="{3695C7C1-F9F7-1745-80A8-9DFFAB163F1A}" type="datetime4">
              <a:rPr lang="en-US" smtClean="0"/>
              <a:t>January 5, 2020</a:t>
            </a:fld>
            <a:endParaRPr lang="en-US" dirty="0"/>
          </a:p>
        </p:txBody>
      </p:sp>
      <p:sp>
        <p:nvSpPr>
          <p:cNvPr id="9" name="Footer Placeholder 8">
            <a:extLst>
              <a:ext uri="{FF2B5EF4-FFF2-40B4-BE49-F238E27FC236}">
                <a16:creationId xmlns:a16="http://schemas.microsoft.com/office/drawing/2014/main" id="{3ADB390C-AD51-4ACC-862A-E13824F09A69}"/>
              </a:ext>
            </a:extLst>
          </p:cNvPr>
          <p:cNvSpPr>
            <a:spLocks noGrp="1"/>
          </p:cNvSpPr>
          <p:nvPr>
            <p:ph type="ftr" sz="quarter" idx="23"/>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FA946221-45CE-4BD0-A483-04A525EFC3C7}"/>
              </a:ext>
            </a:extLst>
          </p:cNvPr>
          <p:cNvSpPr>
            <a:spLocks noGrp="1"/>
          </p:cNvSpPr>
          <p:nvPr>
            <p:ph type="sldNum" sz="quarter" idx="2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369175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note Title + Subtitle w/2 Column Content">
    <p:bg>
      <p:bgPr>
        <a:solidFill>
          <a:schemeClr val="bg1"/>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E8D64407-A6BE-694D-9FD2-76FCDF75669E}"/>
              </a:ext>
            </a:extLst>
          </p:cNvPr>
          <p:cNvSpPr>
            <a:spLocks noGrp="1"/>
          </p:cNvSpPr>
          <p:nvPr>
            <p:ph sz="quarter" idx="32" hasCustomPrompt="1"/>
          </p:nvPr>
        </p:nvSpPr>
        <p:spPr>
          <a:xfrm>
            <a:off x="6248400" y="4696179"/>
            <a:ext cx="5486400" cy="1012237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BCCFFF5-12D9-DA44-B751-334CE5B6634E}"/>
              </a:ext>
            </a:extLst>
          </p:cNvPr>
          <p:cNvSpPr>
            <a:spLocks noGrp="1"/>
          </p:cNvSpPr>
          <p:nvPr>
            <p:ph sz="quarter" idx="31" hasCustomPrompt="1"/>
          </p:nvPr>
        </p:nvSpPr>
        <p:spPr>
          <a:xfrm>
            <a:off x="457200" y="4696179"/>
            <a:ext cx="5486400" cy="1012237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78B048A2-7104-F14C-BBF9-024B724BD54C}" type="datetime4">
              <a:rPr lang="en-US" smtClean="0"/>
              <a:t>January 5, 2020</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9" name="Title 1">
            <a:extLst>
              <a:ext uri="{FF2B5EF4-FFF2-40B4-BE49-F238E27FC236}">
                <a16:creationId xmlns:a16="http://schemas.microsoft.com/office/drawing/2014/main" id="{4110254F-58B8-4E53-BF28-61AAF2B2C7CD}"/>
              </a:ext>
            </a:extLst>
          </p:cNvPr>
          <p:cNvSpPr>
            <a:spLocks noGrp="1"/>
          </p:cNvSpPr>
          <p:nvPr>
            <p:ph type="title"/>
          </p:nvPr>
        </p:nvSpPr>
        <p:spPr>
          <a:xfrm>
            <a:off x="457200" y="812797"/>
            <a:ext cx="11277600" cy="2665984"/>
          </a:xfrm>
        </p:spPr>
        <p:txBody>
          <a:bodyPr anchor="b">
            <a:normAutofit/>
          </a:bodyPr>
          <a:lstStyle>
            <a:lvl1pPr algn="l">
              <a:defRPr/>
            </a:lvl1pPr>
          </a:lstStyle>
          <a:p>
            <a:r>
              <a:rPr lang="en-US" dirty="0"/>
              <a:t>Click to edit Master title style</a:t>
            </a:r>
          </a:p>
        </p:txBody>
      </p:sp>
      <p:sp>
        <p:nvSpPr>
          <p:cNvPr id="10" name="Text Placeholder 14">
            <a:extLst>
              <a:ext uri="{FF2B5EF4-FFF2-40B4-BE49-F238E27FC236}">
                <a16:creationId xmlns:a16="http://schemas.microsoft.com/office/drawing/2014/main" id="{2F1B25F0-1DAB-4261-A649-2FF204836F87}"/>
              </a:ext>
            </a:extLst>
          </p:cNvPr>
          <p:cNvSpPr>
            <a:spLocks noGrp="1"/>
          </p:cNvSpPr>
          <p:nvPr>
            <p:ph type="body" sz="quarter" idx="23"/>
          </p:nvPr>
        </p:nvSpPr>
        <p:spPr>
          <a:xfrm>
            <a:off x="457201" y="3450974"/>
            <a:ext cx="11277056" cy="879351"/>
          </a:xfrm>
          <a:prstGeom prst="rect">
            <a:avLst/>
          </a:prstGeom>
        </p:spPr>
        <p:txBody>
          <a:bodyPr anchor="ctr">
            <a:normAutofit/>
          </a:bodyPr>
          <a:lstStyle>
            <a:lvl1pPr algn="l">
              <a:defRPr sz="2400" b="0" spc="0"/>
            </a:lvl1pPr>
          </a:lstStyle>
          <a:p>
            <a:pPr lvl="0"/>
            <a:r>
              <a:rPr lang="en-US" dirty="0"/>
              <a:t>Edit Master text styles</a:t>
            </a:r>
          </a:p>
        </p:txBody>
      </p:sp>
    </p:spTree>
    <p:extLst>
      <p:ext uri="{BB962C8B-B14F-4D97-AF65-F5344CB8AC3E}">
        <p14:creationId xmlns:p14="http://schemas.microsoft.com/office/powerpoint/2010/main" val="231488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767AF8-4652-1F45-BC1F-AF421B27778C}"/>
              </a:ext>
            </a:extLst>
          </p:cNvPr>
          <p:cNvSpPr/>
          <p:nvPr userDrawn="1"/>
        </p:nvSpPr>
        <p:spPr>
          <a:xfrm>
            <a:off x="0" y="4"/>
            <a:ext cx="12192000" cy="16255997"/>
          </a:xfrm>
          <a:prstGeom prst="rect">
            <a:avLst/>
          </a:prstGeom>
          <a:gradFill flip="none" rotWithShape="1">
            <a:gsLst>
              <a:gs pos="20000">
                <a:schemeClr val="tx1">
                  <a:alpha val="65000"/>
                </a:schemeClr>
              </a:gs>
              <a:gs pos="77000">
                <a:schemeClr val="tx1">
                  <a:alpha val="29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16" name="Group 15">
            <a:extLst>
              <a:ext uri="{FF2B5EF4-FFF2-40B4-BE49-F238E27FC236}">
                <a16:creationId xmlns:a16="http://schemas.microsoft.com/office/drawing/2014/main" id="{FA3AF340-6842-4175-A8A5-7A941369CD75}"/>
              </a:ext>
            </a:extLst>
          </p:cNvPr>
          <p:cNvGrpSpPr/>
          <p:nvPr userDrawn="1"/>
        </p:nvGrpSpPr>
        <p:grpSpPr>
          <a:xfrm>
            <a:off x="8761446" y="12922869"/>
            <a:ext cx="3023197" cy="1953316"/>
            <a:chOff x="1233488" y="677863"/>
            <a:chExt cx="2882900" cy="785813"/>
          </a:xfrm>
          <a:solidFill>
            <a:schemeClr val="bg1"/>
          </a:solidFill>
        </p:grpSpPr>
        <p:sp>
          <p:nvSpPr>
            <p:cNvPr id="17" name="Freeform 35">
              <a:extLst>
                <a:ext uri="{FF2B5EF4-FFF2-40B4-BE49-F238E27FC236}">
                  <a16:creationId xmlns:a16="http://schemas.microsoft.com/office/drawing/2014/main" id="{EA338689-1A95-445E-9193-C59BD65549A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38BB71C2-A97C-41B2-B91B-0207C59FB2C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D09D4A52-27D5-4912-9633-73C3C34283BD}"/>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19A9817E-A944-4978-A788-1BDDBABC3F69}"/>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30CD770B-ED92-4EA9-A2C1-65746492909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DCDECF47-3699-42DC-B8DC-393BB7363E0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C124A30A-B5A4-4054-9F68-BDC3EC1275B6}"/>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68F3826E-DA30-4321-90C1-1EF153600F40}"/>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7" name="TextBox 6">
            <a:extLst>
              <a:ext uri="{FF2B5EF4-FFF2-40B4-BE49-F238E27FC236}">
                <a16:creationId xmlns:a16="http://schemas.microsoft.com/office/drawing/2014/main" id="{3EDCF022-3B93-7047-8F8C-59005BF5D668}"/>
              </a:ext>
            </a:extLst>
          </p:cNvPr>
          <p:cNvSpPr txBox="1"/>
          <p:nvPr userDrawn="1"/>
        </p:nvSpPr>
        <p:spPr>
          <a:xfrm>
            <a:off x="457203" y="12757325"/>
            <a:ext cx="6975355" cy="784189"/>
          </a:xfrm>
          <a:prstGeom prst="rect">
            <a:avLst/>
          </a:prstGeom>
          <a:noFill/>
        </p:spPr>
        <p:txBody>
          <a:bodyPr wrap="square" rtlCol="0">
            <a:spAutoFit/>
          </a:bodyPr>
          <a:lstStyle/>
          <a:p>
            <a:r>
              <a:rPr lang="en-US" sz="899"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15" name="Text Placeholder 6">
            <a:extLst>
              <a:ext uri="{FF2B5EF4-FFF2-40B4-BE49-F238E27FC236}">
                <a16:creationId xmlns:a16="http://schemas.microsoft.com/office/drawing/2014/main" id="{6BF6CEDF-4C0D-5C48-8325-9B123CAADF86}"/>
              </a:ext>
            </a:extLst>
          </p:cNvPr>
          <p:cNvSpPr>
            <a:spLocks noGrp="1"/>
          </p:cNvSpPr>
          <p:nvPr>
            <p:ph type="body" sz="quarter" idx="24" hasCustomPrompt="1"/>
          </p:nvPr>
        </p:nvSpPr>
        <p:spPr>
          <a:xfrm>
            <a:off x="457200" y="8522769"/>
            <a:ext cx="11326813" cy="1004712"/>
          </a:xfrm>
          <a:prstGeom prst="rect">
            <a:avLst/>
          </a:prstGeom>
        </p:spPr>
        <p:txBody>
          <a:bodyPr tIns="0" anchor="t"/>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25" name="Text Placeholder 9">
            <a:extLst>
              <a:ext uri="{FF2B5EF4-FFF2-40B4-BE49-F238E27FC236}">
                <a16:creationId xmlns:a16="http://schemas.microsoft.com/office/drawing/2014/main" id="{4B52B968-A448-C547-A262-86BA111B8BCC}"/>
              </a:ext>
            </a:extLst>
          </p:cNvPr>
          <p:cNvSpPr>
            <a:spLocks noGrp="1"/>
          </p:cNvSpPr>
          <p:nvPr>
            <p:ph type="body" sz="quarter" idx="25" hasCustomPrompt="1"/>
          </p:nvPr>
        </p:nvSpPr>
        <p:spPr>
          <a:xfrm>
            <a:off x="457200" y="9648943"/>
            <a:ext cx="11326813" cy="2129837"/>
          </a:xfrm>
          <a:prstGeom prst="rect">
            <a:avLst/>
          </a:prstGeom>
        </p:spPr>
        <p:txBody>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3" name="Date Placeholder 2">
            <a:extLst>
              <a:ext uri="{FF2B5EF4-FFF2-40B4-BE49-F238E27FC236}">
                <a16:creationId xmlns:a16="http://schemas.microsoft.com/office/drawing/2014/main" id="{20E60F3F-AAA9-9648-B695-95E4694659E2}"/>
              </a:ext>
            </a:extLst>
          </p:cNvPr>
          <p:cNvSpPr>
            <a:spLocks noGrp="1"/>
          </p:cNvSpPr>
          <p:nvPr>
            <p:ph type="dt" sz="half" idx="26"/>
          </p:nvPr>
        </p:nvSpPr>
        <p:spPr/>
        <p:txBody>
          <a:bodyPr/>
          <a:lstStyle>
            <a:lvl1pPr>
              <a:defRPr>
                <a:solidFill>
                  <a:schemeClr val="bg1"/>
                </a:solidFill>
              </a:defRPr>
            </a:lvl1pPr>
          </a:lstStyle>
          <a:p>
            <a:fld id="{1BCC0EC2-0A9D-4F47-BFED-73A9223B640B}" type="datetime4">
              <a:rPr lang="en-US" smtClean="0"/>
              <a:t>January 5, 2020</a:t>
            </a:fld>
            <a:endParaRPr lang="en-US" dirty="0"/>
          </a:p>
        </p:txBody>
      </p:sp>
      <p:sp>
        <p:nvSpPr>
          <p:cNvPr id="4" name="Footer Placeholder 3">
            <a:extLst>
              <a:ext uri="{FF2B5EF4-FFF2-40B4-BE49-F238E27FC236}">
                <a16:creationId xmlns:a16="http://schemas.microsoft.com/office/drawing/2014/main" id="{FFC556A8-3FA6-D54F-AAB8-6E9CD3C5A972}"/>
              </a:ext>
            </a:extLst>
          </p:cNvPr>
          <p:cNvSpPr>
            <a:spLocks noGrp="1"/>
          </p:cNvSpPr>
          <p:nvPr>
            <p:ph type="ftr" sz="quarter" idx="27"/>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5617832A-B6CC-5144-8DCC-E12D135DE0E6}"/>
              </a:ext>
            </a:extLst>
          </p:cNvPr>
          <p:cNvSpPr>
            <a:spLocks noGrp="1"/>
          </p:cNvSpPr>
          <p:nvPr>
            <p:ph type="sldNum" sz="quarter" idx="28"/>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537A4B9C-CD82-FD47-A66B-3D701373A1BE}"/>
              </a:ext>
            </a:extLst>
          </p:cNvPr>
          <p:cNvSpPr>
            <a:spLocks noGrp="1"/>
          </p:cNvSpPr>
          <p:nvPr>
            <p:ph type="title" hasCustomPrompt="1"/>
          </p:nvPr>
        </p:nvSpPr>
        <p:spPr>
          <a:xfrm>
            <a:off x="457200" y="2005664"/>
            <a:ext cx="11326813" cy="6499193"/>
          </a:xfrm>
        </p:spPr>
        <p:txBody>
          <a:bodyPr bIns="0"/>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Title</a:t>
            </a:r>
          </a:p>
        </p:txBody>
      </p:sp>
    </p:spTree>
    <p:extLst>
      <p:ext uri="{BB962C8B-B14F-4D97-AF65-F5344CB8AC3E}">
        <p14:creationId xmlns:p14="http://schemas.microsoft.com/office/powerpoint/2010/main" val="2816379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note 1/2 Horizontal Blue with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AEBB1-25F1-D143-BE56-C558CB53D083}"/>
              </a:ext>
            </a:extLst>
          </p:cNvPr>
          <p:cNvSpPr>
            <a:spLocks noGrp="1"/>
          </p:cNvSpPr>
          <p:nvPr>
            <p:ph sz="quarter" idx="31" hasCustomPrompt="1"/>
          </p:nvPr>
        </p:nvSpPr>
        <p:spPr>
          <a:xfrm>
            <a:off x="457200" y="8760179"/>
            <a:ext cx="11277600" cy="5953008"/>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5D10997-818F-7A49-9CAE-29F31C9CE82E}"/>
              </a:ext>
            </a:extLst>
          </p:cNvPr>
          <p:cNvSpPr/>
          <p:nvPr userDrawn="1"/>
        </p:nvSpPr>
        <p:spPr>
          <a:xfrm>
            <a:off x="0" y="1091"/>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2A5B3B4A-5CEA-5542-9889-DCBA623FC4A2}"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4" name="Title 1">
            <a:extLst>
              <a:ext uri="{FF2B5EF4-FFF2-40B4-BE49-F238E27FC236}">
                <a16:creationId xmlns:a16="http://schemas.microsoft.com/office/drawing/2014/main" id="{0287909E-6B90-2743-B02D-BD1D860A9924}"/>
              </a:ext>
            </a:extLst>
          </p:cNvPr>
          <p:cNvSpPr>
            <a:spLocks noGrp="1"/>
          </p:cNvSpPr>
          <p:nvPr>
            <p:ph type="title"/>
          </p:nvPr>
        </p:nvSpPr>
        <p:spPr>
          <a:xfrm>
            <a:off x="419101" y="891074"/>
            <a:ext cx="11349038" cy="3791943"/>
          </a:xfrm>
        </p:spPr>
        <p:txBody>
          <a:bodyPr bIns="0" anchor="b"/>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5" name="Text Placeholder 9">
            <a:extLst>
              <a:ext uri="{FF2B5EF4-FFF2-40B4-BE49-F238E27FC236}">
                <a16:creationId xmlns:a16="http://schemas.microsoft.com/office/drawing/2014/main" id="{C718859C-3E9D-2540-A859-030672CD1744}"/>
              </a:ext>
            </a:extLst>
          </p:cNvPr>
          <p:cNvSpPr>
            <a:spLocks noGrp="1"/>
          </p:cNvSpPr>
          <p:nvPr>
            <p:ph type="body" sz="quarter" idx="30" hasCustomPrompt="1"/>
          </p:nvPr>
        </p:nvSpPr>
        <p:spPr>
          <a:xfrm>
            <a:off x="423862" y="4683015"/>
            <a:ext cx="11349038" cy="1768592"/>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Tree>
    <p:extLst>
      <p:ext uri="{BB962C8B-B14F-4D97-AF65-F5344CB8AC3E}">
        <p14:creationId xmlns:p14="http://schemas.microsoft.com/office/powerpoint/2010/main" val="222684908"/>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note 1/2 Horizontal Image w/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408813-51F5-EC41-A603-A33D5E0734C2}"/>
              </a:ext>
            </a:extLst>
          </p:cNvPr>
          <p:cNvSpPr>
            <a:spLocks noGrp="1"/>
          </p:cNvSpPr>
          <p:nvPr>
            <p:ph sz="quarter" idx="31" hasCustomPrompt="1"/>
          </p:nvPr>
        </p:nvSpPr>
        <p:spPr>
          <a:xfrm>
            <a:off x="457200" y="8760179"/>
            <a:ext cx="11277600" cy="5953008"/>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AC2E535C-A4EB-EB49-9ACF-6F3E75D6B7E2}"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5267B63D-B114-8A4A-9113-1FAF6B28C9D3}"/>
              </a:ext>
            </a:extLst>
          </p:cNvPr>
          <p:cNvSpPr>
            <a:spLocks noGrp="1"/>
          </p:cNvSpPr>
          <p:nvPr>
            <p:ph type="title"/>
          </p:nvPr>
        </p:nvSpPr>
        <p:spPr>
          <a:xfrm>
            <a:off x="0" y="0"/>
            <a:ext cx="12192000" cy="8128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7" name="Picture Placeholder 6">
            <a:extLst>
              <a:ext uri="{FF2B5EF4-FFF2-40B4-BE49-F238E27FC236}">
                <a16:creationId xmlns:a16="http://schemas.microsoft.com/office/drawing/2014/main" id="{4406E9C6-6770-446D-B342-BAF99003AB46}"/>
              </a:ext>
            </a:extLst>
          </p:cNvPr>
          <p:cNvSpPr>
            <a:spLocks noGrp="1"/>
          </p:cNvSpPr>
          <p:nvPr>
            <p:ph type="pic" sz="quarter" idx="13" hasCustomPrompt="1"/>
          </p:nvPr>
        </p:nvSpPr>
        <p:spPr>
          <a:xfrm>
            <a:off x="0" y="0"/>
            <a:ext cx="12192000" cy="8128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3889603994"/>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note 1/2 Horizontal Blue w/2 Column">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3F138B80-C301-904A-8E50-189B2D46A549}"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0F4A2DE6-C797-5440-9C9D-0B18901E3B09}"/>
              </a:ext>
            </a:extLst>
          </p:cNvPr>
          <p:cNvSpPr>
            <a:spLocks noGrp="1"/>
          </p:cNvSpPr>
          <p:nvPr>
            <p:ph type="title"/>
          </p:nvPr>
        </p:nvSpPr>
        <p:spPr>
          <a:xfrm>
            <a:off x="419101" y="891074"/>
            <a:ext cx="11349038" cy="3791943"/>
          </a:xfrm>
        </p:spPr>
        <p:txBody>
          <a:bodyPr bIns="0" anchor="b"/>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4" name="Text Placeholder 9">
            <a:extLst>
              <a:ext uri="{FF2B5EF4-FFF2-40B4-BE49-F238E27FC236}">
                <a16:creationId xmlns:a16="http://schemas.microsoft.com/office/drawing/2014/main" id="{B6D674AA-4B43-B54D-8F66-270535CDD9E1}"/>
              </a:ext>
            </a:extLst>
          </p:cNvPr>
          <p:cNvSpPr>
            <a:spLocks noGrp="1"/>
          </p:cNvSpPr>
          <p:nvPr>
            <p:ph type="body" sz="quarter" idx="30" hasCustomPrompt="1"/>
          </p:nvPr>
        </p:nvSpPr>
        <p:spPr>
          <a:xfrm>
            <a:off x="423862" y="4683015"/>
            <a:ext cx="11349038" cy="1768592"/>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
        <p:nvSpPr>
          <p:cNvPr id="16" name="Content Placeholder 3">
            <a:extLst>
              <a:ext uri="{FF2B5EF4-FFF2-40B4-BE49-F238E27FC236}">
                <a16:creationId xmlns:a16="http://schemas.microsoft.com/office/drawing/2014/main" id="{F99B3510-B946-6B44-AF5F-AC46D3236B62}"/>
              </a:ext>
            </a:extLst>
          </p:cNvPr>
          <p:cNvSpPr>
            <a:spLocks noGrp="1"/>
          </p:cNvSpPr>
          <p:nvPr>
            <p:ph sz="quarter" idx="32" hasCustomPrompt="1"/>
          </p:nvPr>
        </p:nvSpPr>
        <p:spPr>
          <a:xfrm>
            <a:off x="618744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7" name="Content Placeholder 3">
            <a:extLst>
              <a:ext uri="{FF2B5EF4-FFF2-40B4-BE49-F238E27FC236}">
                <a16:creationId xmlns:a16="http://schemas.microsoft.com/office/drawing/2014/main" id="{65649BCB-167E-3B42-A0FD-E20B67A96E94}"/>
              </a:ext>
            </a:extLst>
          </p:cNvPr>
          <p:cNvSpPr>
            <a:spLocks noGrp="1"/>
          </p:cNvSpPr>
          <p:nvPr>
            <p:ph sz="quarter" idx="31" hasCustomPrompt="1"/>
          </p:nvPr>
        </p:nvSpPr>
        <p:spPr>
          <a:xfrm>
            <a:off x="45720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Tree>
    <p:extLst>
      <p:ext uri="{BB962C8B-B14F-4D97-AF65-F5344CB8AC3E}">
        <p14:creationId xmlns:p14="http://schemas.microsoft.com/office/powerpoint/2010/main" val="1995518552"/>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eynote 1/2 Image with 2 Column">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8E10E9EB-F9C8-1245-8351-71F5F88DC5CA}"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1" name="Content Placeholder 3">
            <a:extLst>
              <a:ext uri="{FF2B5EF4-FFF2-40B4-BE49-F238E27FC236}">
                <a16:creationId xmlns:a16="http://schemas.microsoft.com/office/drawing/2014/main" id="{4B4EB1FE-5917-5D4C-8129-E3FE744FC80C}"/>
              </a:ext>
            </a:extLst>
          </p:cNvPr>
          <p:cNvSpPr>
            <a:spLocks noGrp="1"/>
          </p:cNvSpPr>
          <p:nvPr>
            <p:ph sz="quarter" idx="32" hasCustomPrompt="1"/>
          </p:nvPr>
        </p:nvSpPr>
        <p:spPr>
          <a:xfrm>
            <a:off x="618744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6" name="Content Placeholder 3">
            <a:extLst>
              <a:ext uri="{FF2B5EF4-FFF2-40B4-BE49-F238E27FC236}">
                <a16:creationId xmlns:a16="http://schemas.microsoft.com/office/drawing/2014/main" id="{AF633338-456F-6A4A-B680-8EAE92DD22B8}"/>
              </a:ext>
            </a:extLst>
          </p:cNvPr>
          <p:cNvSpPr>
            <a:spLocks noGrp="1"/>
          </p:cNvSpPr>
          <p:nvPr>
            <p:ph sz="quarter" idx="31" hasCustomPrompt="1"/>
          </p:nvPr>
        </p:nvSpPr>
        <p:spPr>
          <a:xfrm>
            <a:off x="45720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7" name="Title 1">
            <a:extLst>
              <a:ext uri="{FF2B5EF4-FFF2-40B4-BE49-F238E27FC236}">
                <a16:creationId xmlns:a16="http://schemas.microsoft.com/office/drawing/2014/main" id="{947975EA-5AE8-654B-8838-38F5FFFA4549}"/>
              </a:ext>
            </a:extLst>
          </p:cNvPr>
          <p:cNvSpPr>
            <a:spLocks noGrp="1"/>
          </p:cNvSpPr>
          <p:nvPr>
            <p:ph type="title"/>
          </p:nvPr>
        </p:nvSpPr>
        <p:spPr>
          <a:xfrm>
            <a:off x="0" y="0"/>
            <a:ext cx="12192000" cy="8128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8" name="Picture Placeholder 6">
            <a:extLst>
              <a:ext uri="{FF2B5EF4-FFF2-40B4-BE49-F238E27FC236}">
                <a16:creationId xmlns:a16="http://schemas.microsoft.com/office/drawing/2014/main" id="{0E295052-D90E-DC49-9EA8-96ECD8E3551A}"/>
              </a:ext>
            </a:extLst>
          </p:cNvPr>
          <p:cNvSpPr>
            <a:spLocks noGrp="1"/>
          </p:cNvSpPr>
          <p:nvPr>
            <p:ph type="pic" sz="quarter" idx="13" hasCustomPrompt="1"/>
          </p:nvPr>
        </p:nvSpPr>
        <p:spPr>
          <a:xfrm>
            <a:off x="0" y="0"/>
            <a:ext cx="12192000" cy="8128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590825962"/>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note 1/2 Horizontal Blue with 3 Columns">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5680A15E-4FDD-5D40-9F54-5B5AD664A8BC}"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2" name="Title 1">
            <a:extLst>
              <a:ext uri="{FF2B5EF4-FFF2-40B4-BE49-F238E27FC236}">
                <a16:creationId xmlns:a16="http://schemas.microsoft.com/office/drawing/2014/main" id="{74C83C5D-29E6-FD4D-A35E-AFA74D1E2337}"/>
              </a:ext>
            </a:extLst>
          </p:cNvPr>
          <p:cNvSpPr>
            <a:spLocks noGrp="1"/>
          </p:cNvSpPr>
          <p:nvPr>
            <p:ph type="title"/>
          </p:nvPr>
        </p:nvSpPr>
        <p:spPr>
          <a:xfrm>
            <a:off x="419101" y="891074"/>
            <a:ext cx="11349038" cy="3791943"/>
          </a:xfrm>
        </p:spPr>
        <p:txBody>
          <a:bodyPr bIns="0" anchor="b"/>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3" name="Text Placeholder 9">
            <a:extLst>
              <a:ext uri="{FF2B5EF4-FFF2-40B4-BE49-F238E27FC236}">
                <a16:creationId xmlns:a16="http://schemas.microsoft.com/office/drawing/2014/main" id="{58967080-4FB6-8541-82BB-CF90AA45D4ED}"/>
              </a:ext>
            </a:extLst>
          </p:cNvPr>
          <p:cNvSpPr>
            <a:spLocks noGrp="1"/>
          </p:cNvSpPr>
          <p:nvPr>
            <p:ph type="body" sz="quarter" idx="30" hasCustomPrompt="1"/>
          </p:nvPr>
        </p:nvSpPr>
        <p:spPr>
          <a:xfrm>
            <a:off x="423862" y="4683015"/>
            <a:ext cx="11349038" cy="1768592"/>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
        <p:nvSpPr>
          <p:cNvPr id="19" name="Content Placeholder 3">
            <a:extLst>
              <a:ext uri="{FF2B5EF4-FFF2-40B4-BE49-F238E27FC236}">
                <a16:creationId xmlns:a16="http://schemas.microsoft.com/office/drawing/2014/main" id="{FCBB32AC-34B7-9243-A46E-6B8A4CBE7FEC}"/>
              </a:ext>
            </a:extLst>
          </p:cNvPr>
          <p:cNvSpPr>
            <a:spLocks noGrp="1"/>
          </p:cNvSpPr>
          <p:nvPr>
            <p:ph sz="quarter" idx="31" hasCustomPrompt="1"/>
          </p:nvPr>
        </p:nvSpPr>
        <p:spPr>
          <a:xfrm>
            <a:off x="45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20" name="Content Placeholder 3">
            <a:extLst>
              <a:ext uri="{FF2B5EF4-FFF2-40B4-BE49-F238E27FC236}">
                <a16:creationId xmlns:a16="http://schemas.microsoft.com/office/drawing/2014/main" id="{4F78C1D1-7BD0-3641-B3D9-0F8856BB2FFE}"/>
              </a:ext>
            </a:extLst>
          </p:cNvPr>
          <p:cNvSpPr>
            <a:spLocks noGrp="1"/>
          </p:cNvSpPr>
          <p:nvPr>
            <p:ph sz="quarter" idx="32" hasCustomPrompt="1"/>
          </p:nvPr>
        </p:nvSpPr>
        <p:spPr>
          <a:xfrm>
            <a:off x="426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21" name="Content Placeholder 3">
            <a:extLst>
              <a:ext uri="{FF2B5EF4-FFF2-40B4-BE49-F238E27FC236}">
                <a16:creationId xmlns:a16="http://schemas.microsoft.com/office/drawing/2014/main" id="{B654EC57-6479-314C-B11C-70FE90A418AB}"/>
              </a:ext>
            </a:extLst>
          </p:cNvPr>
          <p:cNvSpPr>
            <a:spLocks noGrp="1"/>
          </p:cNvSpPr>
          <p:nvPr>
            <p:ph sz="quarter" idx="33" hasCustomPrompt="1"/>
          </p:nvPr>
        </p:nvSpPr>
        <p:spPr>
          <a:xfrm>
            <a:off x="807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Tree>
    <p:extLst>
      <p:ext uri="{BB962C8B-B14F-4D97-AF65-F5344CB8AC3E}">
        <p14:creationId xmlns:p14="http://schemas.microsoft.com/office/powerpoint/2010/main" val="1704692029"/>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note 1/2 Image with 3 Column Content">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C595AD34-87C6-7B44-96E7-A750970358B6}"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7" name="Content Placeholder 3">
            <a:extLst>
              <a:ext uri="{FF2B5EF4-FFF2-40B4-BE49-F238E27FC236}">
                <a16:creationId xmlns:a16="http://schemas.microsoft.com/office/drawing/2014/main" id="{EE852BF0-DC6A-7740-B9A6-574C1AE93BAA}"/>
              </a:ext>
            </a:extLst>
          </p:cNvPr>
          <p:cNvSpPr>
            <a:spLocks noGrp="1"/>
          </p:cNvSpPr>
          <p:nvPr>
            <p:ph sz="quarter" idx="31" hasCustomPrompt="1"/>
          </p:nvPr>
        </p:nvSpPr>
        <p:spPr>
          <a:xfrm>
            <a:off x="45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8" name="Content Placeholder 3">
            <a:extLst>
              <a:ext uri="{FF2B5EF4-FFF2-40B4-BE49-F238E27FC236}">
                <a16:creationId xmlns:a16="http://schemas.microsoft.com/office/drawing/2014/main" id="{05E3CAFB-34F0-C348-9D11-657CDC18BE2E}"/>
              </a:ext>
            </a:extLst>
          </p:cNvPr>
          <p:cNvSpPr>
            <a:spLocks noGrp="1"/>
          </p:cNvSpPr>
          <p:nvPr>
            <p:ph sz="quarter" idx="32" hasCustomPrompt="1"/>
          </p:nvPr>
        </p:nvSpPr>
        <p:spPr>
          <a:xfrm>
            <a:off x="426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9" name="Content Placeholder 3">
            <a:extLst>
              <a:ext uri="{FF2B5EF4-FFF2-40B4-BE49-F238E27FC236}">
                <a16:creationId xmlns:a16="http://schemas.microsoft.com/office/drawing/2014/main" id="{F40ABD30-1AEF-7649-B830-0F4B33BEE260}"/>
              </a:ext>
            </a:extLst>
          </p:cNvPr>
          <p:cNvSpPr>
            <a:spLocks noGrp="1"/>
          </p:cNvSpPr>
          <p:nvPr>
            <p:ph sz="quarter" idx="33" hasCustomPrompt="1"/>
          </p:nvPr>
        </p:nvSpPr>
        <p:spPr>
          <a:xfrm>
            <a:off x="807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5" name="Title 1">
            <a:extLst>
              <a:ext uri="{FF2B5EF4-FFF2-40B4-BE49-F238E27FC236}">
                <a16:creationId xmlns:a16="http://schemas.microsoft.com/office/drawing/2014/main" id="{6DBF9F55-6027-7148-9222-6737F3BDD6F4}"/>
              </a:ext>
            </a:extLst>
          </p:cNvPr>
          <p:cNvSpPr>
            <a:spLocks noGrp="1"/>
          </p:cNvSpPr>
          <p:nvPr>
            <p:ph type="title"/>
          </p:nvPr>
        </p:nvSpPr>
        <p:spPr>
          <a:xfrm>
            <a:off x="0" y="0"/>
            <a:ext cx="12192000" cy="8128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20" name="Picture Placeholder 6">
            <a:extLst>
              <a:ext uri="{FF2B5EF4-FFF2-40B4-BE49-F238E27FC236}">
                <a16:creationId xmlns:a16="http://schemas.microsoft.com/office/drawing/2014/main" id="{9435D477-24BF-AB48-A4CB-B5281DE18E35}"/>
              </a:ext>
            </a:extLst>
          </p:cNvPr>
          <p:cNvSpPr>
            <a:spLocks noGrp="1"/>
          </p:cNvSpPr>
          <p:nvPr>
            <p:ph type="pic" sz="quarter" idx="13" hasCustomPrompt="1"/>
          </p:nvPr>
        </p:nvSpPr>
        <p:spPr>
          <a:xfrm>
            <a:off x="0" y="0"/>
            <a:ext cx="12192000" cy="8128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2867733105"/>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Left with Photo and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CD1FF-1C2E-2D4E-B1BF-D80A26B463E9}"/>
              </a:ext>
            </a:extLst>
          </p:cNvPr>
          <p:cNvSpPr>
            <a:spLocks noGrp="1"/>
          </p:cNvSpPr>
          <p:nvPr>
            <p:ph sz="quarter" idx="31" hasCustomPrompt="1"/>
          </p:nvPr>
        </p:nvSpPr>
        <p:spPr>
          <a:xfrm>
            <a:off x="4927600" y="1542818"/>
            <a:ext cx="6807200" cy="12786548"/>
          </a:xfrm>
        </p:spPr>
        <p:txBody>
          <a:bodyPr anchor="ct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A00F7D7B-4539-5F46-8883-39141140348D}"/>
              </a:ext>
            </a:extLst>
          </p:cNvPr>
          <p:cNvSpPr>
            <a:spLocks noGrp="1"/>
          </p:cNvSpPr>
          <p:nvPr>
            <p:ph type="body" sz="quarter" idx="29"/>
          </p:nvPr>
        </p:nvSpPr>
        <p:spPr>
          <a:xfrm>
            <a:off x="2" y="-1091"/>
            <a:ext cx="4571999" cy="16256000"/>
          </a:xfrm>
          <a:prstGeom prst="rect">
            <a:avLst/>
          </a:prstGeom>
          <a:gradFill flip="none" rotWithShape="1">
            <a:gsLst>
              <a:gs pos="40000">
                <a:schemeClr val="tx1">
                  <a:alpha val="57000"/>
                </a:schemeClr>
              </a:gs>
              <a:gs pos="95000">
                <a:schemeClr val="tx1">
                  <a:alpha val="33000"/>
                </a:schemeClr>
              </a:gs>
            </a:gsLst>
            <a:lin ang="16200000" scaled="1"/>
            <a:tileRect/>
          </a:gradFill>
        </p:spPr>
        <p:txBody>
          <a:bodyPr lIns="548640" tIns="45720" rIns="548640" anchor="ctr"/>
          <a:lstStyle>
            <a:lvl1pPr>
              <a:lnSpc>
                <a:spcPct val="80000"/>
              </a:lnSpc>
              <a:defRPr sz="5401" spc="-301">
                <a:solidFill>
                  <a:schemeClr val="bg1"/>
                </a:solidFill>
                <a:effectLst>
                  <a:outerShdw blurRad="38100" dist="12700" dir="5400000" algn="tl" rotWithShape="0">
                    <a:prstClr val="black">
                      <a:alpha val="30000"/>
                    </a:prstClr>
                  </a:outerShdw>
                </a:effectLst>
              </a:defRPr>
            </a:lvl1pPr>
            <a:lvl2pPr>
              <a:lnSpc>
                <a:spcPct val="90000"/>
              </a:lnSpc>
              <a:defRPr sz="2400">
                <a:solidFill>
                  <a:schemeClr val="bg1"/>
                </a:solidFill>
                <a:effectLst>
                  <a:outerShdw blurRad="38100" dist="12700" dir="5400000" algn="tl" rotWithShape="0">
                    <a:prstClr val="black">
                      <a:alpha val="30000"/>
                    </a:prstClr>
                  </a:outerShdw>
                </a:effectLst>
              </a:defRPr>
            </a:lvl2pPr>
          </a:lstStyle>
          <a:p>
            <a:pPr lvl="0"/>
            <a:r>
              <a:rPr lang="en-US" dirty="0"/>
              <a:t>Edit Master text styles</a:t>
            </a:r>
          </a:p>
          <a:p>
            <a:pPr lvl="1"/>
            <a:r>
              <a:rPr lang="en-US" dirty="0"/>
              <a:t>Second level</a:t>
            </a:r>
          </a:p>
        </p:txBody>
      </p:sp>
      <p:sp>
        <p:nvSpPr>
          <p:cNvPr id="8" name="Picture Placeholder 7">
            <a:extLst>
              <a:ext uri="{FF2B5EF4-FFF2-40B4-BE49-F238E27FC236}">
                <a16:creationId xmlns:a16="http://schemas.microsoft.com/office/drawing/2014/main" id="{F49F9DD7-873E-4982-9EFE-67089D19CB87}"/>
              </a:ext>
            </a:extLst>
          </p:cNvPr>
          <p:cNvSpPr>
            <a:spLocks noGrp="1"/>
          </p:cNvSpPr>
          <p:nvPr>
            <p:ph type="pic" sz="quarter" idx="15" hasCustomPrompt="1"/>
          </p:nvPr>
        </p:nvSpPr>
        <p:spPr>
          <a:xfrm>
            <a:off x="2" y="0"/>
            <a:ext cx="4571999" cy="16256000"/>
          </a:xfrm>
          <a:prstGeom prst="rect">
            <a:avLst/>
          </a:prstGeom>
          <a:noFill/>
          <a:effectLst>
            <a:outerShdw blurRad="38100" dist="12700" dir="5400000" algn="tl" rotWithShape="0">
              <a:prstClr val="black">
                <a:alpha val="10000"/>
              </a:prstClr>
            </a:outerShdw>
          </a:effectLst>
        </p:spPr>
        <p:txBody>
          <a:bodyPr/>
          <a:lstStyle>
            <a:lvl1pPr>
              <a:defRPr sz="2800" spc="-149"/>
            </a:lvl1pPr>
          </a:lstStyle>
          <a:p>
            <a:r>
              <a:rPr lang="en-US" dirty="0"/>
              <a:t>Click icon to add picture, then send to back</a:t>
            </a:r>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AF3E4061-EA6D-804A-AC81-2DFF01B8E935}" type="datetime4">
              <a:rPr lang="en-US" smtClean="0"/>
              <a:t>January 5, 2020</a:t>
            </a:fld>
            <a:endParaRPr lang="en-US" dirty="0"/>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5144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Left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83F232-2D45-6042-8AAC-3C8119A1CA63}"/>
              </a:ext>
            </a:extLst>
          </p:cNvPr>
          <p:cNvSpPr>
            <a:spLocks noGrp="1"/>
          </p:cNvSpPr>
          <p:nvPr>
            <p:ph sz="quarter" idx="31" hasCustomPrompt="1"/>
          </p:nvPr>
        </p:nvSpPr>
        <p:spPr>
          <a:xfrm>
            <a:off x="4927600" y="1734730"/>
            <a:ext cx="6807200" cy="12786548"/>
          </a:xfrm>
        </p:spPr>
        <p:txBody>
          <a:bodyPr anchor="ct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200" y="2301644"/>
            <a:ext cx="4174436" cy="11652717"/>
          </a:xfrm>
        </p:spPr>
        <p:txBody>
          <a:bodyPr/>
          <a:lstStyle>
            <a:lvl1pPr>
              <a:lnSpc>
                <a:spcPct val="80000"/>
              </a:lnSpc>
              <a:defRPr sz="5401">
                <a:solidFill>
                  <a:schemeClr val="tx1"/>
                </a:solidFill>
                <a:effectLst/>
              </a:defRPr>
            </a:lvl1p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p>
            <a:fld id="{174D4466-805F-144D-ABC9-3DEDF826D0B3}" type="datetime4">
              <a:rPr lang="en-US" smtClean="0"/>
              <a:t>January 5, 2020</a:t>
            </a:fld>
            <a:endParaRPr lang="en-US" dirty="0"/>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122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with Center Blue">
    <p:bg>
      <p:bgPr>
        <a:solidFill>
          <a:schemeClr val="bg1"/>
        </a:solidFill>
        <a:effectLst/>
      </p:bgPr>
    </p:bg>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9BC1C305-D510-224C-BD47-D6C6BC231AA1}"/>
              </a:ext>
            </a:extLst>
          </p:cNvPr>
          <p:cNvSpPr>
            <a:spLocks noGrp="1"/>
          </p:cNvSpPr>
          <p:nvPr>
            <p:ph type="body" sz="quarter" idx="27" hasCustomPrompt="1"/>
          </p:nvPr>
        </p:nvSpPr>
        <p:spPr>
          <a:xfrm>
            <a:off x="8496648" y="1747898"/>
            <a:ext cx="3471799" cy="12756444"/>
          </a:xfrm>
          <a:prstGeom prst="rect">
            <a:avLst/>
          </a:prstGeom>
        </p:spPr>
        <p:txBody>
          <a:bodyPr anchor="ct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spcBef>
                <a:spcPts val="400"/>
              </a:spcBef>
              <a:spcAft>
                <a:spcPts val="0"/>
              </a:spcAft>
              <a:buSzPct val="75000"/>
              <a:defRPr>
                <a:solidFill>
                  <a:schemeClr val="tx1"/>
                </a:solidFill>
                <a:effectLst/>
              </a:defRPr>
            </a:lvl5pPr>
            <a:lvl6pPr marL="457206" indent="-182882">
              <a:buFont typeface="Apple Symbols" panose="02000000000000000000" pitchFamily="2" charset="-79"/>
              <a:buChar char="⎻"/>
              <a:defRPr>
                <a:solidFill>
                  <a:schemeClr val="tx1"/>
                </a:solidFill>
                <a:effectLst/>
              </a:defRPr>
            </a:lvl6pPr>
            <a:lvl7pPr>
              <a:defRPr>
                <a:solidFill>
                  <a:schemeClr val="tx1"/>
                </a:solidFill>
                <a:effectLst/>
              </a:defRPr>
            </a:lvl7pPr>
            <a:lvl8pPr>
              <a:defRPr>
                <a:solidFill>
                  <a:schemeClr val="tx1"/>
                </a:solidFill>
                <a:effectLst/>
              </a:defRPr>
            </a:lvl8pPr>
            <a:lvl9pPr>
              <a:buSzPct val="75000"/>
              <a:defRPr>
                <a:solidFill>
                  <a:schemeClr val="tx1"/>
                </a:solidFill>
                <a:effectLst/>
              </a:defRPr>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a:t>
            </a:r>
          </a:p>
          <a:p>
            <a:pPr lvl="7"/>
            <a:r>
              <a:rPr lang="en-US" dirty="0"/>
              <a:t>Eight</a:t>
            </a:r>
          </a:p>
          <a:p>
            <a:pPr lvl="8"/>
            <a:r>
              <a:rPr lang="en-US" dirty="0"/>
              <a:t>Nine</a:t>
            </a:r>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
        <p:nvSpPr>
          <p:cNvPr id="5" name="Text Placeholder 4">
            <a:extLst>
              <a:ext uri="{FF2B5EF4-FFF2-40B4-BE49-F238E27FC236}">
                <a16:creationId xmlns:a16="http://schemas.microsoft.com/office/drawing/2014/main" id="{BF69EBA1-6790-6040-B3E9-5F01174DD6DB}"/>
              </a:ext>
            </a:extLst>
          </p:cNvPr>
          <p:cNvSpPr>
            <a:spLocks noGrp="1"/>
          </p:cNvSpPr>
          <p:nvPr>
            <p:ph type="body" sz="quarter" idx="24" hasCustomPrompt="1"/>
          </p:nvPr>
        </p:nvSpPr>
        <p:spPr>
          <a:xfrm>
            <a:off x="457201" y="1747898"/>
            <a:ext cx="3441133" cy="12760207"/>
          </a:xfrm>
          <a:prstGeom prst="rect">
            <a:avLst/>
          </a:prstGeom>
        </p:spPr>
        <p:txBody>
          <a:bodyPr anchor="ctr"/>
          <a:lstStyle>
            <a:lvl1pPr>
              <a:lnSpc>
                <a:spcPct val="80000"/>
              </a:lnSpc>
              <a:defRPr sz="4800" spc="-301"/>
            </a:lvl1pPr>
            <a:lvl5pPr>
              <a:spcBef>
                <a:spcPts val="400"/>
              </a:spcBef>
              <a:spcAft>
                <a:spcPts val="0"/>
              </a:spcAft>
              <a:buSzPct val="75000"/>
              <a:defRPr/>
            </a:lvl5pPr>
            <a:lvl6pPr marL="457206" indent="-182882">
              <a:buFont typeface="Apple Symbols" panose="02000000000000000000" pitchFamily="2" charset="-79"/>
              <a:buChar char="⎻"/>
              <a:defRPr/>
            </a:lvl6pPr>
            <a:lvl9pPr>
              <a:buSzPct val="7500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a:t>
            </a:r>
          </a:p>
          <a:p>
            <a:pPr lvl="7"/>
            <a:r>
              <a:rPr lang="en-US" dirty="0"/>
              <a:t>Eight</a:t>
            </a:r>
          </a:p>
          <a:p>
            <a:pPr lvl="8"/>
            <a:r>
              <a:rPr lang="en-US" dirty="0"/>
              <a:t>Nine</a:t>
            </a:r>
          </a:p>
        </p:txBody>
      </p:sp>
      <p:sp>
        <p:nvSpPr>
          <p:cNvPr id="6" name="Rectangle 5">
            <a:extLst>
              <a:ext uri="{FF2B5EF4-FFF2-40B4-BE49-F238E27FC236}">
                <a16:creationId xmlns:a16="http://schemas.microsoft.com/office/drawing/2014/main" id="{B77B6677-43A4-A84C-A153-78E37A693A8E}"/>
              </a:ext>
            </a:extLst>
          </p:cNvPr>
          <p:cNvSpPr/>
          <p:nvPr userDrawn="1"/>
        </p:nvSpPr>
        <p:spPr>
          <a:xfrm>
            <a:off x="4163846" y="0"/>
            <a:ext cx="4129826" cy="16256000"/>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1" name="Text Placeholder 10">
            <a:extLst>
              <a:ext uri="{FF2B5EF4-FFF2-40B4-BE49-F238E27FC236}">
                <a16:creationId xmlns:a16="http://schemas.microsoft.com/office/drawing/2014/main" id="{DE154738-8C8F-B44B-9A4C-D710FBC86D6C}"/>
              </a:ext>
            </a:extLst>
          </p:cNvPr>
          <p:cNvSpPr>
            <a:spLocks noGrp="1"/>
          </p:cNvSpPr>
          <p:nvPr>
            <p:ph type="body" sz="quarter" idx="25" hasCustomPrompt="1"/>
          </p:nvPr>
        </p:nvSpPr>
        <p:spPr>
          <a:xfrm>
            <a:off x="4430002" y="1749782"/>
            <a:ext cx="3598157" cy="12756444"/>
          </a:xfrm>
          <a:prstGeom prst="rect">
            <a:avLst/>
          </a:prstGeom>
        </p:spPr>
        <p:txBody>
          <a:bodyPr anchor="ctr"/>
          <a:lstStyle>
            <a:lvl1pPr>
              <a:defRPr>
                <a:solidFill>
                  <a:schemeClr val="bg1"/>
                </a:solidFill>
                <a:effectLst>
                  <a:outerShdw blurRad="38100" dist="12700" dir="5400000" algn="ctr" rotWithShape="0">
                    <a:srgbClr val="000000">
                      <a:alpha val="10000"/>
                    </a:srgbClr>
                  </a:outerShdw>
                </a:effectLst>
              </a:defRPr>
            </a:lvl1pPr>
            <a:lvl2pPr>
              <a:defRPr>
                <a:solidFill>
                  <a:schemeClr val="bg1"/>
                </a:solidFill>
                <a:effectLst>
                  <a:outerShdw blurRad="38100" dist="12700" dir="5400000" algn="ctr" rotWithShape="0">
                    <a:srgbClr val="000000">
                      <a:alpha val="10000"/>
                    </a:srgbClr>
                  </a:outerShdw>
                </a:effectLst>
              </a:defRPr>
            </a:lvl2pPr>
            <a:lvl3pPr>
              <a:defRPr>
                <a:solidFill>
                  <a:schemeClr val="bg1"/>
                </a:solidFill>
                <a:effectLst>
                  <a:outerShdw blurRad="38100" dist="12700" dir="5400000" algn="ctr" rotWithShape="0">
                    <a:srgbClr val="000000">
                      <a:alpha val="10000"/>
                    </a:srgbClr>
                  </a:outerShdw>
                </a:effectLst>
              </a:defRPr>
            </a:lvl3pPr>
            <a:lvl4pPr>
              <a:defRPr>
                <a:solidFill>
                  <a:schemeClr val="bg1"/>
                </a:solidFill>
                <a:effectLst>
                  <a:outerShdw blurRad="38100" dist="12700" dir="5400000" algn="ctr" rotWithShape="0">
                    <a:srgbClr val="000000">
                      <a:alpha val="10000"/>
                    </a:srgbClr>
                  </a:outerShdw>
                </a:effectLst>
              </a:defRPr>
            </a:lvl4pPr>
            <a:lvl5pPr>
              <a:spcBef>
                <a:spcPts val="400"/>
              </a:spcBef>
              <a:spcAft>
                <a:spcPts val="0"/>
              </a:spcAft>
              <a:buSzPct val="75000"/>
              <a:defRPr>
                <a:solidFill>
                  <a:schemeClr val="bg1"/>
                </a:solidFill>
                <a:effectLst>
                  <a:outerShdw blurRad="38100" dist="12700" dir="5400000" algn="ctr" rotWithShape="0">
                    <a:srgbClr val="000000">
                      <a:alpha val="10000"/>
                    </a:srgbClr>
                  </a:outerShdw>
                </a:effectLst>
              </a:defRPr>
            </a:lvl5pPr>
            <a:lvl6pPr marL="457206" indent="-182882">
              <a:buFont typeface="Apple Symbols" panose="02000000000000000000" pitchFamily="2" charset="-79"/>
              <a:buChar char="⎻"/>
              <a:defRPr>
                <a:solidFill>
                  <a:schemeClr val="bg1"/>
                </a:solidFill>
                <a:effectLst>
                  <a:outerShdw blurRad="38100" dist="12700" dir="5400000" algn="ctr" rotWithShape="0">
                    <a:srgbClr val="000000">
                      <a:alpha val="10000"/>
                    </a:srgbClr>
                  </a:outerShdw>
                </a:effectLst>
              </a:defRPr>
            </a:lvl6pPr>
            <a:lvl7pPr>
              <a:defRPr>
                <a:solidFill>
                  <a:schemeClr val="bg1"/>
                </a:solidFill>
                <a:effectLst>
                  <a:outerShdw blurRad="38100" dist="12700" dir="5400000" algn="ctr" rotWithShape="0">
                    <a:srgbClr val="000000">
                      <a:alpha val="10000"/>
                    </a:srgbClr>
                  </a:outerShdw>
                </a:effectLst>
              </a:defRPr>
            </a:lvl7pPr>
            <a:lvl8pPr>
              <a:defRPr>
                <a:solidFill>
                  <a:schemeClr val="bg1"/>
                </a:solidFill>
                <a:effectLst>
                  <a:outerShdw blurRad="38100" dist="12700" dir="5400000" algn="ctr" rotWithShape="0">
                    <a:srgbClr val="000000">
                      <a:alpha val="10000"/>
                    </a:srgbClr>
                  </a:outerShdw>
                </a:effectLst>
              </a:defRPr>
            </a:lvl8pPr>
            <a:lvl9pPr>
              <a:buSzPct val="75000"/>
              <a:defRPr>
                <a:solidFill>
                  <a:schemeClr val="bg1"/>
                </a:solidFill>
                <a:effectLst>
                  <a:outerShdw blurRad="38100" dist="12700" dir="5400000" algn="ctr" rotWithShape="0">
                    <a:srgbClr val="000000">
                      <a:alpha val="10000"/>
                    </a:srgbClr>
                  </a:outerShdw>
                </a:effectLst>
              </a:defRPr>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a:t>
            </a:r>
          </a:p>
          <a:p>
            <a:pPr lvl="7"/>
            <a:r>
              <a:rPr lang="en-US" dirty="0"/>
              <a:t>Eight</a:t>
            </a:r>
          </a:p>
          <a:p>
            <a:pPr lvl="8"/>
            <a:r>
              <a:rPr lang="en-US" dirty="0"/>
              <a:t>Nine</a:t>
            </a:r>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lvl1pPr>
              <a:defRPr>
                <a:solidFill>
                  <a:schemeClr val="bg2"/>
                </a:solidFill>
              </a:defRPr>
            </a:lvl1pPr>
          </a:lstStyle>
          <a:p>
            <a:fld id="{18B7A070-A3F8-7F48-85C9-01BD2B8B635E}" type="datetime4">
              <a:rPr lang="en-US" smtClean="0"/>
              <a:t>January 5, 2020</a:t>
            </a:fld>
            <a:endParaRPr lang="en-US" dirty="0"/>
          </a:p>
        </p:txBody>
      </p:sp>
    </p:spTree>
    <p:extLst>
      <p:ext uri="{BB962C8B-B14F-4D97-AF65-F5344CB8AC3E}">
        <p14:creationId xmlns:p14="http://schemas.microsoft.com/office/powerpoint/2010/main" val="23379185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Left with Stacked Accent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200" y="2301644"/>
            <a:ext cx="4084320" cy="11652717"/>
          </a:xfrm>
        </p:spPr>
        <p:txBody>
          <a:bodyPr/>
          <a:lstStyle>
            <a:lvl1pPr>
              <a:lnSpc>
                <a:spcPct val="80000"/>
              </a:lnSpc>
              <a:defRPr sz="5401">
                <a:solidFill>
                  <a:schemeClr val="tx1"/>
                </a:solidFill>
                <a:effectLst/>
              </a:defRPr>
            </a:lvl1pPr>
          </a:lstStyle>
          <a:p>
            <a:r>
              <a:rPr lang="en-US" dirty="0"/>
              <a:t>Click to edit Master title style</a:t>
            </a:r>
          </a:p>
        </p:txBody>
      </p:sp>
      <p:sp>
        <p:nvSpPr>
          <p:cNvPr id="7" name="Date Placeholder 6">
            <a:extLst>
              <a:ext uri="{FF2B5EF4-FFF2-40B4-BE49-F238E27FC236}">
                <a16:creationId xmlns:a16="http://schemas.microsoft.com/office/drawing/2014/main" id="{77F22D22-E181-4C65-A9D5-5DB4F08D68AF}"/>
              </a:ext>
            </a:extLst>
          </p:cNvPr>
          <p:cNvSpPr>
            <a:spLocks noGrp="1"/>
          </p:cNvSpPr>
          <p:nvPr>
            <p:ph type="dt" sz="half" idx="23"/>
          </p:nvPr>
        </p:nvSpPr>
        <p:spPr/>
        <p:txBody>
          <a:bodyPr/>
          <a:lstStyle/>
          <a:p>
            <a:fld id="{C9A47C36-45FE-6A44-BD63-73D81F73B23B}" type="datetime4">
              <a:rPr lang="en-US" smtClean="0"/>
              <a:t>January 5, 2020</a:t>
            </a:fld>
            <a:endParaRPr lang="en-US" dirty="0"/>
          </a:p>
        </p:txBody>
      </p:sp>
      <p:sp>
        <p:nvSpPr>
          <p:cNvPr id="9" name="Footer Placeholder 8">
            <a:extLst>
              <a:ext uri="{FF2B5EF4-FFF2-40B4-BE49-F238E27FC236}">
                <a16:creationId xmlns:a16="http://schemas.microsoft.com/office/drawing/2014/main" id="{2B7E7223-3BC1-4FC2-8C58-BD52ADA36F71}"/>
              </a:ext>
            </a:extLst>
          </p:cNvPr>
          <p:cNvSpPr>
            <a:spLocks noGrp="1"/>
          </p:cNvSpPr>
          <p:nvPr>
            <p:ph type="ftr" sz="quarter" idx="24"/>
          </p:nvPr>
        </p:nvSpPr>
        <p:spPr/>
        <p:txBody>
          <a:bodyPr/>
          <a:lstStyle>
            <a:lvl1pPr>
              <a:defRPr>
                <a:solidFill>
                  <a:sysClr val="windowText" lastClr="000000"/>
                </a:solidFill>
              </a:defRPr>
            </a:lvl1pPr>
          </a:lstStyle>
          <a:p>
            <a:r>
              <a:rPr lang="en-US"/>
              <a:t>Micron Confidential</a:t>
            </a:r>
            <a:endParaRPr lang="en-US" dirty="0"/>
          </a:p>
        </p:txBody>
      </p:sp>
      <p:sp>
        <p:nvSpPr>
          <p:cNvPr id="10" name="Slide Number Placeholder 9">
            <a:extLst>
              <a:ext uri="{FF2B5EF4-FFF2-40B4-BE49-F238E27FC236}">
                <a16:creationId xmlns:a16="http://schemas.microsoft.com/office/drawing/2014/main" id="{8CCF0431-831B-44A4-9FB2-BC64889537CE}"/>
              </a:ext>
            </a:extLst>
          </p:cNvPr>
          <p:cNvSpPr>
            <a:spLocks noGrp="1"/>
          </p:cNvSpPr>
          <p:nvPr>
            <p:ph type="sldNum" sz="quarter" idx="25"/>
          </p:nvPr>
        </p:nvSpPr>
        <p:spPr/>
        <p:txBody>
          <a:bodyPr/>
          <a:lstStyle>
            <a:lvl1pPr>
              <a:defRPr>
                <a:solidFill>
                  <a:sysClr val="windowText" lastClr="000000"/>
                </a:solidFill>
              </a:defRPr>
            </a:lvl1pPr>
          </a:lstStyle>
          <a:p>
            <a:fld id="{B7E7695C-FCF1-4AA0-9B93-7941FED13DC4}" type="slidenum">
              <a:rPr lang="en-US" smtClean="0"/>
              <a:pPr/>
              <a:t>‹#›</a:t>
            </a:fld>
            <a:endParaRPr lang="en-US" dirty="0"/>
          </a:p>
        </p:txBody>
      </p:sp>
      <p:pic>
        <p:nvPicPr>
          <p:cNvPr id="5" name="Graphic 4">
            <a:extLst>
              <a:ext uri="{FF2B5EF4-FFF2-40B4-BE49-F238E27FC236}">
                <a16:creationId xmlns:a16="http://schemas.microsoft.com/office/drawing/2014/main" id="{33919EBE-E262-8840-AE5E-2E022EC6FD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0368" y="0"/>
            <a:ext cx="1761259" cy="16256000"/>
          </a:xfrm>
          <a:prstGeom prst="rect">
            <a:avLst/>
          </a:prstGeom>
        </p:spPr>
      </p:pic>
      <p:sp>
        <p:nvSpPr>
          <p:cNvPr id="8" name="Text Placeholder 7">
            <a:extLst>
              <a:ext uri="{FF2B5EF4-FFF2-40B4-BE49-F238E27FC236}">
                <a16:creationId xmlns:a16="http://schemas.microsoft.com/office/drawing/2014/main" id="{2F30A4AA-CD3E-484D-BD63-B5E0FBB8E2AC}"/>
              </a:ext>
            </a:extLst>
          </p:cNvPr>
          <p:cNvSpPr>
            <a:spLocks noGrp="1"/>
          </p:cNvSpPr>
          <p:nvPr>
            <p:ph type="body" sz="quarter" idx="26"/>
          </p:nvPr>
        </p:nvSpPr>
        <p:spPr>
          <a:xfrm>
            <a:off x="5856284" y="1207468"/>
            <a:ext cx="5878514" cy="4323605"/>
          </a:xfrm>
          <a:prstGeom prst="rect">
            <a:avLst/>
          </a:prstGeom>
          <a:solidFill>
            <a:schemeClr val="accent1"/>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1">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2" indent="-182882">
              <a:spcBef>
                <a:spcPts val="400"/>
              </a:spcBef>
              <a:spcAft>
                <a:spcPts val="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6" indent="-182882">
              <a:spcAft>
                <a:spcPts val="400"/>
              </a:spcAft>
              <a:buFont typeface="Apple Symbols" panose="02000000000000000000" pitchFamily="2" charset="-79"/>
              <a:buChar char="⎻"/>
              <a:defRPr sz="1401">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5E35C597-1C1C-8949-BA8E-2B77B41FDFF8}"/>
              </a:ext>
            </a:extLst>
          </p:cNvPr>
          <p:cNvSpPr>
            <a:spLocks noGrp="1"/>
          </p:cNvSpPr>
          <p:nvPr>
            <p:ph type="body" sz="quarter" idx="31"/>
          </p:nvPr>
        </p:nvSpPr>
        <p:spPr>
          <a:xfrm>
            <a:off x="5856284" y="5737983"/>
            <a:ext cx="5878514" cy="4323605"/>
          </a:xfrm>
          <a:prstGeom prst="rect">
            <a:avLst/>
          </a:prstGeom>
          <a:solidFill>
            <a:schemeClr val="accent2"/>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1">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2" indent="-182882">
              <a:spcBef>
                <a:spcPts val="400"/>
              </a:spcBef>
              <a:spcAft>
                <a:spcPts val="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6" indent="-182882">
              <a:spcAft>
                <a:spcPts val="400"/>
              </a:spcAft>
              <a:buFont typeface="Apple Symbols" panose="02000000000000000000" pitchFamily="2" charset="-79"/>
              <a:buChar char="⎻"/>
              <a:defRPr sz="1401">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84F31ADE-119D-4949-A59A-61EA5D057F9E}"/>
              </a:ext>
            </a:extLst>
          </p:cNvPr>
          <p:cNvSpPr>
            <a:spLocks noGrp="1"/>
          </p:cNvSpPr>
          <p:nvPr>
            <p:ph type="body" sz="quarter" idx="32"/>
          </p:nvPr>
        </p:nvSpPr>
        <p:spPr>
          <a:xfrm>
            <a:off x="5856284" y="10310887"/>
            <a:ext cx="5878514" cy="4323605"/>
          </a:xfrm>
          <a:prstGeom prst="rect">
            <a:avLst/>
          </a:prstGeom>
          <a:solidFill>
            <a:schemeClr val="accent3"/>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1">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2" indent="-182882">
              <a:spcBef>
                <a:spcPts val="400"/>
              </a:spcBef>
              <a:spcAft>
                <a:spcPts val="40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6" indent="-182882">
              <a:spcAft>
                <a:spcPts val="0"/>
              </a:spcAft>
              <a:buFont typeface="Apple Symbols" panose="02000000000000000000" pitchFamily="2" charset="-79"/>
              <a:buChar char="⎻"/>
              <a:defRPr sz="1401">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4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5921BA8-44F8-FC4F-8057-0051087FE3D3}"/>
              </a:ext>
            </a:extLst>
          </p:cNvPr>
          <p:cNvSpPr>
            <a:spLocks noGrp="1"/>
          </p:cNvSpPr>
          <p:nvPr>
            <p:ph sz="quarter" idx="26"/>
          </p:nvPr>
        </p:nvSpPr>
        <p:spPr>
          <a:xfrm>
            <a:off x="457200" y="2586662"/>
            <a:ext cx="11277600" cy="12261989"/>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B339FC29-A51A-4454-B155-DBA4F3174187}"/>
              </a:ext>
            </a:extLst>
          </p:cNvPr>
          <p:cNvSpPr>
            <a:spLocks noGrp="1"/>
          </p:cNvSpPr>
          <p:nvPr>
            <p:ph type="dt" sz="half" idx="21"/>
          </p:nvPr>
        </p:nvSpPr>
        <p:spPr/>
        <p:txBody>
          <a:bodyPr/>
          <a:lstStyle/>
          <a:p>
            <a:fld id="{FD77444C-0994-CB42-9A3D-DE4E30655E67}" type="datetime4">
              <a:rPr lang="en-US" smtClean="0"/>
              <a:t>January 5, 2020</a:t>
            </a:fld>
            <a:endParaRPr lang="en-US" dirty="0"/>
          </a:p>
        </p:txBody>
      </p:sp>
      <p:sp>
        <p:nvSpPr>
          <p:cNvPr id="7" name="Footer Placeholder 6">
            <a:extLst>
              <a:ext uri="{FF2B5EF4-FFF2-40B4-BE49-F238E27FC236}">
                <a16:creationId xmlns:a16="http://schemas.microsoft.com/office/drawing/2014/main" id="{59B3B283-04F1-49F6-BDF3-63E80E0D4FF4}"/>
              </a:ext>
            </a:extLst>
          </p:cNvPr>
          <p:cNvSpPr>
            <a:spLocks noGrp="1"/>
          </p:cNvSpPr>
          <p:nvPr>
            <p:ph type="ftr" sz="quarter" idx="22"/>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7A57D9B3-C5C1-4094-9026-B961886A1981}"/>
              </a:ext>
            </a:extLst>
          </p:cNvPr>
          <p:cNvSpPr>
            <a:spLocks noGrp="1"/>
          </p:cNvSpPr>
          <p:nvPr>
            <p:ph type="sldNum" sz="quarter" idx="23"/>
          </p:nvPr>
        </p:nvSpPr>
        <p:spPr/>
        <p:txBody>
          <a:bodyPr/>
          <a:lstStyle/>
          <a:p>
            <a:fld id="{B7E7695C-FCF1-4AA0-9B93-7941FED13DC4}" type="slidenum">
              <a:rPr lang="en-US" smtClean="0"/>
              <a:pPr/>
              <a:t>‹#›</a:t>
            </a:fld>
            <a:endParaRPr lang="en-US" dirty="0"/>
          </a:p>
        </p:txBody>
      </p:sp>
      <p:sp>
        <p:nvSpPr>
          <p:cNvPr id="8" name="Title 1">
            <a:extLst>
              <a:ext uri="{FF2B5EF4-FFF2-40B4-BE49-F238E27FC236}">
                <a16:creationId xmlns:a16="http://schemas.microsoft.com/office/drawing/2014/main" id="{C53231E7-EEF7-4B36-901D-57F50E3168CD}"/>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8850438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with 3 Blue Boxes">
    <p:bg>
      <p:bgPr>
        <a:solidFill>
          <a:schemeClr val="bg1"/>
        </a:solidFill>
        <a:effectLst/>
      </p:bgPr>
    </p:bg>
    <p:spTree>
      <p:nvGrpSpPr>
        <p:cNvPr id="1" name=""/>
        <p:cNvGrpSpPr/>
        <p:nvPr/>
      </p:nvGrpSpPr>
      <p:grpSpPr>
        <a:xfrm>
          <a:off x="0" y="0"/>
          <a:ext cx="0" cy="0"/>
          <a:chOff x="0" y="0"/>
          <a:chExt cx="0" cy="0"/>
        </a:xfrm>
      </p:grpSpPr>
      <p:grpSp>
        <p:nvGrpSpPr>
          <p:cNvPr id="3" name="Graphic 19">
            <a:extLst>
              <a:ext uri="{FF2B5EF4-FFF2-40B4-BE49-F238E27FC236}">
                <a16:creationId xmlns:a16="http://schemas.microsoft.com/office/drawing/2014/main" id="{00AE508B-7CF3-1D4C-A5AF-D3539755E59B}"/>
              </a:ext>
            </a:extLst>
          </p:cNvPr>
          <p:cNvGrpSpPr/>
          <p:nvPr/>
        </p:nvGrpSpPr>
        <p:grpSpPr>
          <a:xfrm>
            <a:off x="-1435" y="10276184"/>
            <a:ext cx="12192436" cy="5168560"/>
            <a:chOff x="-1436" y="4335265"/>
            <a:chExt cx="12192435" cy="2180486"/>
          </a:xfrm>
          <a:solidFill>
            <a:srgbClr val="59595B">
              <a:alpha val="90000"/>
            </a:srgbClr>
          </a:solidFill>
        </p:grpSpPr>
        <p:sp>
          <p:nvSpPr>
            <p:cNvPr id="4" name="Freeform 3">
              <a:extLst>
                <a:ext uri="{FF2B5EF4-FFF2-40B4-BE49-F238E27FC236}">
                  <a16:creationId xmlns:a16="http://schemas.microsoft.com/office/drawing/2014/main" id="{1CC896D3-3909-A843-A4B0-E488B057D844}"/>
                </a:ext>
              </a:extLst>
            </p:cNvPr>
            <p:cNvSpPr/>
            <p:nvPr/>
          </p:nvSpPr>
          <p:spPr>
            <a:xfrm>
              <a:off x="2627218" y="5230928"/>
              <a:ext cx="9827" cy="9815"/>
            </a:xfrm>
            <a:custGeom>
              <a:avLst/>
              <a:gdLst>
                <a:gd name="connsiteX0" fmla="*/ 4452 w 9827"/>
                <a:gd name="connsiteY0" fmla="*/ 23 h 9815"/>
                <a:gd name="connsiteX1" fmla="*/ 22 w 9827"/>
                <a:gd name="connsiteY1" fmla="*/ 5368 h 9815"/>
                <a:gd name="connsiteX2" fmla="*/ 4452 w 9827"/>
                <a:gd name="connsiteY2" fmla="*/ 9793 h 9815"/>
                <a:gd name="connsiteX3" fmla="*/ 9805 w 9827"/>
                <a:gd name="connsiteY3" fmla="*/ 5368 h 9815"/>
                <a:gd name="connsiteX4" fmla="*/ 5374 w 9827"/>
                <a:gd name="connsiteY4" fmla="*/ 23 h 9815"/>
                <a:gd name="connsiteX5" fmla="*/ 4452 w 9827"/>
                <a:gd name="connsiteY5" fmla="*/ 23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4452" y="23"/>
                  </a:moveTo>
                  <a:cubicBezTo>
                    <a:pt x="1752" y="279"/>
                    <a:pt x="-231" y="2672"/>
                    <a:pt x="22" y="5368"/>
                  </a:cubicBezTo>
                  <a:cubicBezTo>
                    <a:pt x="243" y="7713"/>
                    <a:pt x="2104" y="9571"/>
                    <a:pt x="4452" y="9793"/>
                  </a:cubicBezTo>
                  <a:cubicBezTo>
                    <a:pt x="7153" y="10049"/>
                    <a:pt x="9553" y="8069"/>
                    <a:pt x="9805" y="5368"/>
                  </a:cubicBezTo>
                  <a:cubicBezTo>
                    <a:pt x="10061" y="2672"/>
                    <a:pt x="8079" y="279"/>
                    <a:pt x="5374" y="23"/>
                  </a:cubicBezTo>
                  <a:cubicBezTo>
                    <a:pt x="5070" y="-8"/>
                    <a:pt x="4761" y="-8"/>
                    <a:pt x="4452" y="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 name="Freeform 4">
              <a:extLst>
                <a:ext uri="{FF2B5EF4-FFF2-40B4-BE49-F238E27FC236}">
                  <a16:creationId xmlns:a16="http://schemas.microsoft.com/office/drawing/2014/main" id="{AFA0AFDF-4E59-DF49-833A-26645467A91B}"/>
                </a:ext>
              </a:extLst>
            </p:cNvPr>
            <p:cNvSpPr/>
            <p:nvPr/>
          </p:nvSpPr>
          <p:spPr>
            <a:xfrm>
              <a:off x="1471099" y="5748748"/>
              <a:ext cx="9827" cy="9815"/>
            </a:xfrm>
            <a:custGeom>
              <a:avLst/>
              <a:gdLst>
                <a:gd name="connsiteX0" fmla="*/ 5375 w 9827"/>
                <a:gd name="connsiteY0" fmla="*/ 22 h 9815"/>
                <a:gd name="connsiteX1" fmla="*/ 22 w 9827"/>
                <a:gd name="connsiteY1" fmla="*/ 4447 h 9815"/>
                <a:gd name="connsiteX2" fmla="*/ 4453 w 9827"/>
                <a:gd name="connsiteY2" fmla="*/ 9792 h 9815"/>
                <a:gd name="connsiteX3" fmla="*/ 5375 w 9827"/>
                <a:gd name="connsiteY3" fmla="*/ 9792 h 9815"/>
                <a:gd name="connsiteX4" fmla="*/ 9806 w 9827"/>
                <a:gd name="connsiteY4" fmla="*/ 4447 h 9815"/>
                <a:gd name="connsiteX5" fmla="*/ 5375 w 9827"/>
                <a:gd name="connsiteY5" fmla="*/ 22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5375" y="22"/>
                  </a:moveTo>
                  <a:cubicBezTo>
                    <a:pt x="2675" y="-234"/>
                    <a:pt x="274" y="1746"/>
                    <a:pt x="22" y="4447"/>
                  </a:cubicBezTo>
                  <a:cubicBezTo>
                    <a:pt x="-234" y="7144"/>
                    <a:pt x="1749" y="9536"/>
                    <a:pt x="4453" y="9792"/>
                  </a:cubicBezTo>
                  <a:cubicBezTo>
                    <a:pt x="4757" y="9823"/>
                    <a:pt x="5066" y="9823"/>
                    <a:pt x="5375" y="9792"/>
                  </a:cubicBezTo>
                  <a:cubicBezTo>
                    <a:pt x="8075" y="9536"/>
                    <a:pt x="10058" y="7144"/>
                    <a:pt x="9806" y="4447"/>
                  </a:cubicBezTo>
                  <a:cubicBezTo>
                    <a:pt x="9584" y="2102"/>
                    <a:pt x="7723" y="244"/>
                    <a:pt x="5375"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B789A7F7-5D45-3943-95AE-EF30580CFC09}"/>
                </a:ext>
              </a:extLst>
            </p:cNvPr>
            <p:cNvSpPr/>
            <p:nvPr/>
          </p:nvSpPr>
          <p:spPr>
            <a:xfrm>
              <a:off x="1240765" y="5323138"/>
              <a:ext cx="9826" cy="9813"/>
            </a:xfrm>
            <a:custGeom>
              <a:avLst/>
              <a:gdLst>
                <a:gd name="connsiteX0" fmla="*/ 4957 w 9826"/>
                <a:gd name="connsiteY0" fmla="*/ 0 h 9813"/>
                <a:gd name="connsiteX1" fmla="*/ 0 w 9826"/>
                <a:gd name="connsiteY1" fmla="*/ 4864 h 9813"/>
                <a:gd name="connsiteX2" fmla="*/ 4870 w 9826"/>
                <a:gd name="connsiteY2" fmla="*/ 9814 h 9813"/>
                <a:gd name="connsiteX3" fmla="*/ 9827 w 9826"/>
                <a:gd name="connsiteY3" fmla="*/ 4950 h 9813"/>
                <a:gd name="connsiteX4" fmla="*/ 9827 w 9826"/>
                <a:gd name="connsiteY4" fmla="*/ 4864 h 9813"/>
                <a:gd name="connsiteX5" fmla="*/ 4957 w 9826"/>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6" h="9813">
                  <a:moveTo>
                    <a:pt x="4957" y="0"/>
                  </a:moveTo>
                  <a:cubicBezTo>
                    <a:pt x="2244" y="-22"/>
                    <a:pt x="26" y="2154"/>
                    <a:pt x="0" y="4864"/>
                  </a:cubicBezTo>
                  <a:cubicBezTo>
                    <a:pt x="-22" y="7573"/>
                    <a:pt x="2157" y="9788"/>
                    <a:pt x="4870" y="9814"/>
                  </a:cubicBezTo>
                  <a:cubicBezTo>
                    <a:pt x="7583" y="9835"/>
                    <a:pt x="9801" y="7660"/>
                    <a:pt x="9827" y="4950"/>
                  </a:cubicBezTo>
                  <a:cubicBezTo>
                    <a:pt x="9827" y="4920"/>
                    <a:pt x="9827" y="4894"/>
                    <a:pt x="9827" y="4864"/>
                  </a:cubicBezTo>
                  <a:cubicBezTo>
                    <a:pt x="9805" y="2189"/>
                    <a:pt x="7635"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 name="Freeform 10">
              <a:extLst>
                <a:ext uri="{FF2B5EF4-FFF2-40B4-BE49-F238E27FC236}">
                  <a16:creationId xmlns:a16="http://schemas.microsoft.com/office/drawing/2014/main" id="{24E9B3CA-5263-EB46-822F-B4D69473FC26}"/>
                </a:ext>
              </a:extLst>
            </p:cNvPr>
            <p:cNvSpPr/>
            <p:nvPr/>
          </p:nvSpPr>
          <p:spPr>
            <a:xfrm>
              <a:off x="326887" y="572988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5000 w 9913"/>
                <a:gd name="connsiteY5" fmla="*/ 0 h 9900"/>
                <a:gd name="connsiteX6" fmla="*/ 4957 w 9913"/>
                <a:gd name="connsiteY6"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 h="9900">
                  <a:moveTo>
                    <a:pt x="4957" y="0"/>
                  </a:moveTo>
                  <a:cubicBezTo>
                    <a:pt x="2219" y="0"/>
                    <a:pt x="0" y="2214"/>
                    <a:pt x="0" y="4950"/>
                  </a:cubicBezTo>
                  <a:cubicBezTo>
                    <a:pt x="0" y="7686"/>
                    <a:pt x="2220" y="9900"/>
                    <a:pt x="4957" y="9900"/>
                  </a:cubicBezTo>
                  <a:cubicBezTo>
                    <a:pt x="7695" y="9900"/>
                    <a:pt x="9914" y="7686"/>
                    <a:pt x="9914" y="4950"/>
                  </a:cubicBezTo>
                  <a:cubicBezTo>
                    <a:pt x="9914" y="4937"/>
                    <a:pt x="9914" y="4920"/>
                    <a:pt x="9914" y="4907"/>
                  </a:cubicBezTo>
                  <a:cubicBezTo>
                    <a:pt x="9914" y="2197"/>
                    <a:pt x="7714" y="0"/>
                    <a:pt x="5000" y="0"/>
                  </a:cubicBezTo>
                  <a:cubicBezTo>
                    <a:pt x="4986" y="0"/>
                    <a:pt x="4971"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 name="Freeform 11">
              <a:extLst>
                <a:ext uri="{FF2B5EF4-FFF2-40B4-BE49-F238E27FC236}">
                  <a16:creationId xmlns:a16="http://schemas.microsoft.com/office/drawing/2014/main" id="{2C2967F9-DA2A-AD42-A3CE-263B179D86FA}"/>
                </a:ext>
              </a:extLst>
            </p:cNvPr>
            <p:cNvSpPr/>
            <p:nvPr/>
          </p:nvSpPr>
          <p:spPr>
            <a:xfrm>
              <a:off x="5419959" y="4547690"/>
              <a:ext cx="9914" cy="9900"/>
            </a:xfrm>
            <a:custGeom>
              <a:avLst/>
              <a:gdLst>
                <a:gd name="connsiteX0" fmla="*/ 5001 w 9914"/>
                <a:gd name="connsiteY0" fmla="*/ 0 h 9900"/>
                <a:gd name="connsiteX1" fmla="*/ 1 w 9914"/>
                <a:gd name="connsiteY1" fmla="*/ 4907 h 9900"/>
                <a:gd name="connsiteX2" fmla="*/ 4914 w 9914"/>
                <a:gd name="connsiteY2" fmla="*/ 9900 h 9900"/>
                <a:gd name="connsiteX3" fmla="*/ 9914 w 9914"/>
                <a:gd name="connsiteY3" fmla="*/ 4994 h 9900"/>
                <a:gd name="connsiteX4" fmla="*/ 9914 w 9914"/>
                <a:gd name="connsiteY4" fmla="*/ 4950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4"/>
                    <a:pt x="44" y="2173"/>
                    <a:pt x="1" y="4907"/>
                  </a:cubicBezTo>
                  <a:cubicBezTo>
                    <a:pt x="-43" y="7640"/>
                    <a:pt x="2175" y="9876"/>
                    <a:pt x="4914" y="9900"/>
                  </a:cubicBezTo>
                  <a:cubicBezTo>
                    <a:pt x="7653" y="9924"/>
                    <a:pt x="9871" y="7727"/>
                    <a:pt x="9914" y="4994"/>
                  </a:cubicBezTo>
                  <a:cubicBezTo>
                    <a:pt x="9914" y="4979"/>
                    <a:pt x="9914" y="4965"/>
                    <a:pt x="9914" y="4950"/>
                  </a:cubicBezTo>
                  <a:cubicBezTo>
                    <a:pt x="9914" y="2233"/>
                    <a:pt x="7740" y="24"/>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49B5036C-BBC9-6E4A-8415-C309C9607C1F}"/>
                </a:ext>
              </a:extLst>
            </p:cNvPr>
            <p:cNvSpPr/>
            <p:nvPr/>
          </p:nvSpPr>
          <p:spPr>
            <a:xfrm>
              <a:off x="3583377" y="548818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07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1" y="-22"/>
                    <a:pt x="26" y="2171"/>
                    <a:pt x="0" y="4907"/>
                  </a:cubicBezTo>
                  <a:cubicBezTo>
                    <a:pt x="-22" y="7643"/>
                    <a:pt x="2178" y="9874"/>
                    <a:pt x="4914" y="9901"/>
                  </a:cubicBezTo>
                  <a:cubicBezTo>
                    <a:pt x="7653" y="9922"/>
                    <a:pt x="9888" y="7725"/>
                    <a:pt x="9914" y="4994"/>
                  </a:cubicBezTo>
                  <a:cubicBezTo>
                    <a:pt x="9914" y="4963"/>
                    <a:pt x="9914" y="4937"/>
                    <a:pt x="9914" y="4907"/>
                  </a:cubicBezTo>
                  <a:cubicBezTo>
                    <a:pt x="9892" y="2206"/>
                    <a:pt x="7705" y="22"/>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B4965FAE-2FFD-864E-A917-6E47080C35F6}"/>
                </a:ext>
              </a:extLst>
            </p:cNvPr>
            <p:cNvSpPr/>
            <p:nvPr/>
          </p:nvSpPr>
          <p:spPr>
            <a:xfrm>
              <a:off x="2086813" y="6505850"/>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6"/>
                    <a:pt x="26" y="2171"/>
                    <a:pt x="0" y="4907"/>
                  </a:cubicBezTo>
                  <a:cubicBezTo>
                    <a:pt x="-21" y="7643"/>
                    <a:pt x="2174" y="9875"/>
                    <a:pt x="4914" y="9901"/>
                  </a:cubicBezTo>
                  <a:cubicBezTo>
                    <a:pt x="7653" y="9922"/>
                    <a:pt x="9888" y="7730"/>
                    <a:pt x="9914" y="4994"/>
                  </a:cubicBezTo>
                  <a:cubicBezTo>
                    <a:pt x="9914" y="4981"/>
                    <a:pt x="9914" y="4964"/>
                    <a:pt x="9914" y="4951"/>
                  </a:cubicBezTo>
                  <a:cubicBezTo>
                    <a:pt x="9914" y="2232"/>
                    <a:pt x="7722"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C2FF2496-1BBA-DF48-A07E-BC87AE1DC229}"/>
                </a:ext>
              </a:extLst>
            </p:cNvPr>
            <p:cNvSpPr/>
            <p:nvPr/>
          </p:nvSpPr>
          <p:spPr>
            <a:xfrm>
              <a:off x="4770749" y="539795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3" y="7686"/>
                    <a:pt x="9913" y="4950"/>
                  </a:cubicBezTo>
                  <a:cubicBezTo>
                    <a:pt x="9913"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CB34541A-BE5B-2840-A0E7-CD00775BB549}"/>
                </a:ext>
              </a:extLst>
            </p:cNvPr>
            <p:cNvSpPr/>
            <p:nvPr/>
          </p:nvSpPr>
          <p:spPr>
            <a:xfrm>
              <a:off x="4106276" y="5142411"/>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864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2"/>
                    <a:pt x="26" y="2176"/>
                    <a:pt x="0" y="4907"/>
                  </a:cubicBezTo>
                  <a:cubicBezTo>
                    <a:pt x="-21" y="7643"/>
                    <a:pt x="2179" y="9875"/>
                    <a:pt x="4914" y="9901"/>
                  </a:cubicBezTo>
                  <a:cubicBezTo>
                    <a:pt x="7653" y="9922"/>
                    <a:pt x="9892" y="7725"/>
                    <a:pt x="9914" y="4994"/>
                  </a:cubicBezTo>
                  <a:cubicBezTo>
                    <a:pt x="9914" y="4950"/>
                    <a:pt x="9914" y="4907"/>
                    <a:pt x="9914" y="4864"/>
                  </a:cubicBezTo>
                  <a:cubicBezTo>
                    <a:pt x="9892" y="2171"/>
                    <a:pt x="7696" y="0"/>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B6246A82-E673-FA49-8700-9CA7B823BD23}"/>
                </a:ext>
              </a:extLst>
            </p:cNvPr>
            <p:cNvSpPr/>
            <p:nvPr/>
          </p:nvSpPr>
          <p:spPr>
            <a:xfrm>
              <a:off x="3155613" y="593640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5044 w 9913"/>
                <a:gd name="connsiteY4" fmla="*/ 0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4"/>
                    <a:pt x="0" y="4950"/>
                  </a:cubicBezTo>
                  <a:cubicBezTo>
                    <a:pt x="0" y="7686"/>
                    <a:pt x="2218" y="9900"/>
                    <a:pt x="4957" y="9900"/>
                  </a:cubicBezTo>
                  <a:cubicBezTo>
                    <a:pt x="7696" y="9900"/>
                    <a:pt x="9913" y="7686"/>
                    <a:pt x="9913" y="4950"/>
                  </a:cubicBezTo>
                  <a:cubicBezTo>
                    <a:pt x="9940" y="2241"/>
                    <a:pt x="7757" y="26"/>
                    <a:pt x="5044" y="0"/>
                  </a:cubicBezTo>
                  <a:cubicBezTo>
                    <a:pt x="5013" y="0"/>
                    <a:pt x="4987"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C9650CD6-3F6F-A04A-94F0-2DD377B129AC}"/>
                </a:ext>
              </a:extLst>
            </p:cNvPr>
            <p:cNvSpPr/>
            <p:nvPr/>
          </p:nvSpPr>
          <p:spPr>
            <a:xfrm>
              <a:off x="264231" y="530437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3" y="-26"/>
                    <a:pt x="25" y="2171"/>
                    <a:pt x="0" y="4907"/>
                  </a:cubicBezTo>
                  <a:cubicBezTo>
                    <a:pt x="-24" y="7643"/>
                    <a:pt x="2176" y="9875"/>
                    <a:pt x="4914" y="9901"/>
                  </a:cubicBezTo>
                  <a:cubicBezTo>
                    <a:pt x="7651" y="9922"/>
                    <a:pt x="9889" y="7730"/>
                    <a:pt x="9914" y="4994"/>
                  </a:cubicBezTo>
                  <a:cubicBezTo>
                    <a:pt x="9914" y="4981"/>
                    <a:pt x="9914" y="4964"/>
                    <a:pt x="9914" y="4951"/>
                  </a:cubicBezTo>
                  <a:cubicBezTo>
                    <a:pt x="9914" y="2232"/>
                    <a:pt x="7721"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B683A8AA-15E4-7D48-A25D-07F4B0597C44}"/>
                </a:ext>
              </a:extLst>
            </p:cNvPr>
            <p:cNvSpPr/>
            <p:nvPr/>
          </p:nvSpPr>
          <p:spPr>
            <a:xfrm>
              <a:off x="668819" y="5897190"/>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27" y="2258"/>
                    <a:pt x="7827" y="26"/>
                    <a:pt x="5087" y="0"/>
                  </a:cubicBezTo>
                  <a:cubicBezTo>
                    <a:pt x="5057" y="0"/>
                    <a:pt x="503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A3E752C5-0CFD-5E44-9D3A-4DB85525F7F2}"/>
                </a:ext>
              </a:extLst>
            </p:cNvPr>
            <p:cNvSpPr/>
            <p:nvPr/>
          </p:nvSpPr>
          <p:spPr>
            <a:xfrm>
              <a:off x="4976412" y="4667971"/>
              <a:ext cx="10002" cy="9987"/>
            </a:xfrm>
            <a:custGeom>
              <a:avLst/>
              <a:gdLst>
                <a:gd name="connsiteX0" fmla="*/ 5045 w 10002"/>
                <a:gd name="connsiteY0" fmla="*/ 0 h 9987"/>
                <a:gd name="connsiteX1" fmla="*/ 1 w 10002"/>
                <a:gd name="connsiteY1" fmla="*/ 4950 h 9987"/>
                <a:gd name="connsiteX2" fmla="*/ 4957 w 10002"/>
                <a:gd name="connsiteY2" fmla="*/ 9987 h 9987"/>
                <a:gd name="connsiteX3" fmla="*/ 10001 w 10002"/>
                <a:gd name="connsiteY3" fmla="*/ 5037 h 9987"/>
                <a:gd name="connsiteX4" fmla="*/ 10001 w 10002"/>
                <a:gd name="connsiteY4" fmla="*/ 4994 h 9987"/>
                <a:gd name="connsiteX5" fmla="*/ 5088 w 10002"/>
                <a:gd name="connsiteY5" fmla="*/ 0 h 9987"/>
                <a:gd name="connsiteX6" fmla="*/ 5045 w 10002"/>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2" h="9987">
                  <a:moveTo>
                    <a:pt x="5045" y="0"/>
                  </a:moveTo>
                  <a:cubicBezTo>
                    <a:pt x="2262" y="-24"/>
                    <a:pt x="44" y="2193"/>
                    <a:pt x="1" y="4950"/>
                  </a:cubicBezTo>
                  <a:cubicBezTo>
                    <a:pt x="-43" y="7708"/>
                    <a:pt x="2175" y="9963"/>
                    <a:pt x="4957" y="9987"/>
                  </a:cubicBezTo>
                  <a:cubicBezTo>
                    <a:pt x="7740" y="10011"/>
                    <a:pt x="9958" y="7795"/>
                    <a:pt x="10001" y="5037"/>
                  </a:cubicBezTo>
                  <a:cubicBezTo>
                    <a:pt x="10001" y="5023"/>
                    <a:pt x="10001" y="5008"/>
                    <a:pt x="10001" y="4994"/>
                  </a:cubicBezTo>
                  <a:cubicBezTo>
                    <a:pt x="10045" y="2260"/>
                    <a:pt x="7827" y="25"/>
                    <a:pt x="5088" y="0"/>
                  </a:cubicBezTo>
                  <a:cubicBezTo>
                    <a:pt x="5088" y="0"/>
                    <a:pt x="5045" y="0"/>
                    <a:pt x="5045"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336E2FD9-48E8-1344-8968-C018084A2BA0}"/>
                </a:ext>
              </a:extLst>
            </p:cNvPr>
            <p:cNvSpPr/>
            <p:nvPr/>
          </p:nvSpPr>
          <p:spPr>
            <a:xfrm>
              <a:off x="3406758" y="4562975"/>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50 h 9987"/>
                <a:gd name="connsiteX5" fmla="*/ 5044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44" y="0"/>
                  </a:moveTo>
                  <a:cubicBezTo>
                    <a:pt x="2283" y="-24"/>
                    <a:pt x="26" y="2193"/>
                    <a:pt x="0" y="4950"/>
                  </a:cubicBezTo>
                  <a:cubicBezTo>
                    <a:pt x="-22" y="7708"/>
                    <a:pt x="2196" y="9963"/>
                    <a:pt x="4957" y="9987"/>
                  </a:cubicBezTo>
                  <a:cubicBezTo>
                    <a:pt x="7718" y="10011"/>
                    <a:pt x="9979" y="7795"/>
                    <a:pt x="10001" y="5037"/>
                  </a:cubicBezTo>
                  <a:cubicBezTo>
                    <a:pt x="10001" y="5008"/>
                    <a:pt x="10001" y="4979"/>
                    <a:pt x="10001" y="4950"/>
                  </a:cubicBezTo>
                  <a:cubicBezTo>
                    <a:pt x="10001" y="2217"/>
                    <a:pt x="7783"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6C6B3729-6F87-1747-B34E-642B627BCF34}"/>
                </a:ext>
              </a:extLst>
            </p:cNvPr>
            <p:cNvSpPr/>
            <p:nvPr/>
          </p:nvSpPr>
          <p:spPr>
            <a:xfrm>
              <a:off x="427197" y="4773012"/>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C3C0C772-AF3E-D74F-9553-34E8D100B1F0}"/>
                </a:ext>
              </a:extLst>
            </p:cNvPr>
            <p:cNvSpPr/>
            <p:nvPr/>
          </p:nvSpPr>
          <p:spPr>
            <a:xfrm>
              <a:off x="1561913" y="4554941"/>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94 h 9987"/>
                <a:gd name="connsiteX5" fmla="*/ 5087 w 10000"/>
                <a:gd name="connsiteY5" fmla="*/ 0 h 9987"/>
                <a:gd name="connsiteX6" fmla="*/ 5044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44" y="0"/>
                  </a:moveTo>
                  <a:cubicBezTo>
                    <a:pt x="2283" y="-24"/>
                    <a:pt x="26" y="2193"/>
                    <a:pt x="0" y="4950"/>
                  </a:cubicBezTo>
                  <a:cubicBezTo>
                    <a:pt x="-21" y="7708"/>
                    <a:pt x="2196" y="9963"/>
                    <a:pt x="4957" y="9987"/>
                  </a:cubicBezTo>
                  <a:cubicBezTo>
                    <a:pt x="7718" y="10011"/>
                    <a:pt x="9975" y="7795"/>
                    <a:pt x="10001" y="5037"/>
                  </a:cubicBezTo>
                  <a:cubicBezTo>
                    <a:pt x="10001" y="5023"/>
                    <a:pt x="10001" y="5008"/>
                    <a:pt x="10001" y="4994"/>
                  </a:cubicBezTo>
                  <a:cubicBezTo>
                    <a:pt x="10023" y="2260"/>
                    <a:pt x="7827" y="25"/>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86D692AA-D0BD-4A4C-A2F7-FD54DDBD9678}"/>
                </a:ext>
              </a:extLst>
            </p:cNvPr>
            <p:cNvSpPr/>
            <p:nvPr/>
          </p:nvSpPr>
          <p:spPr>
            <a:xfrm>
              <a:off x="1641049" y="5286228"/>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4981"/>
                    <a:pt x="10001" y="4963"/>
                    <a:pt x="10001" y="4950"/>
                  </a:cubicBezTo>
                  <a:cubicBezTo>
                    <a:pt x="10001" y="2215"/>
                    <a:pt x="7783" y="0"/>
                    <a:pt x="5044" y="0"/>
                  </a:cubicBezTo>
                  <a:cubicBezTo>
                    <a:pt x="5031" y="0"/>
                    <a:pt x="501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177C8210-CC08-4943-AE76-95AE341B9AAC}"/>
                </a:ext>
              </a:extLst>
            </p:cNvPr>
            <p:cNvSpPr/>
            <p:nvPr/>
          </p:nvSpPr>
          <p:spPr>
            <a:xfrm>
              <a:off x="2276302" y="6251565"/>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A81C5236-AFE4-AE4D-8DEB-1D061D6C21C5}"/>
                </a:ext>
              </a:extLst>
            </p:cNvPr>
            <p:cNvSpPr/>
            <p:nvPr/>
          </p:nvSpPr>
          <p:spPr>
            <a:xfrm>
              <a:off x="1463864" y="4960990"/>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10088 w 10087"/>
                <a:gd name="connsiteY4" fmla="*/ 4994 h 10074"/>
                <a:gd name="connsiteX5" fmla="*/ 5087 w 10087"/>
                <a:gd name="connsiteY5" fmla="*/ 0 h 10074"/>
                <a:gd name="connsiteX6" fmla="*/ 5044 w 10087"/>
                <a:gd name="connsiteY6"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5024"/>
                    <a:pt x="10088" y="5007"/>
                    <a:pt x="10088" y="4994"/>
                  </a:cubicBezTo>
                  <a:cubicBezTo>
                    <a:pt x="10088" y="2236"/>
                    <a:pt x="7848" y="0"/>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A6992036-DC89-8742-BAD2-FAD67388BD05}"/>
                </a:ext>
              </a:extLst>
            </p:cNvPr>
            <p:cNvSpPr/>
            <p:nvPr/>
          </p:nvSpPr>
          <p:spPr>
            <a:xfrm>
              <a:off x="5256298" y="5841305"/>
              <a:ext cx="10088" cy="10074"/>
            </a:xfrm>
            <a:custGeom>
              <a:avLst/>
              <a:gdLst>
                <a:gd name="connsiteX0" fmla="*/ 5044 w 10088"/>
                <a:gd name="connsiteY0" fmla="*/ 0 h 10074"/>
                <a:gd name="connsiteX1" fmla="*/ 0 w 10088"/>
                <a:gd name="connsiteY1" fmla="*/ 5037 h 10074"/>
                <a:gd name="connsiteX2" fmla="*/ 5044 w 10088"/>
                <a:gd name="connsiteY2" fmla="*/ 10074 h 10074"/>
                <a:gd name="connsiteX3" fmla="*/ 10088 w 10088"/>
                <a:gd name="connsiteY3" fmla="*/ 5037 h 10074"/>
                <a:gd name="connsiteX4" fmla="*/ 5131 w 10088"/>
                <a:gd name="connsiteY4" fmla="*/ 0 h 10074"/>
                <a:gd name="connsiteX5" fmla="*/ 5044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44" y="0"/>
                  </a:moveTo>
                  <a:cubicBezTo>
                    <a:pt x="2261" y="0"/>
                    <a:pt x="0" y="2254"/>
                    <a:pt x="0" y="5037"/>
                  </a:cubicBezTo>
                  <a:cubicBezTo>
                    <a:pt x="0" y="7821"/>
                    <a:pt x="2261" y="10074"/>
                    <a:pt x="5044" y="10074"/>
                  </a:cubicBezTo>
                  <a:cubicBezTo>
                    <a:pt x="7827" y="10074"/>
                    <a:pt x="10088" y="7821"/>
                    <a:pt x="10088" y="5037"/>
                  </a:cubicBezTo>
                  <a:cubicBezTo>
                    <a:pt x="10131" y="2280"/>
                    <a:pt x="7914" y="26"/>
                    <a:pt x="5131" y="0"/>
                  </a:cubicBezTo>
                  <a:cubicBezTo>
                    <a:pt x="5087" y="0"/>
                    <a:pt x="508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CBE76994-9216-D24F-90F1-8ADDE4F81F2B}"/>
                </a:ext>
              </a:extLst>
            </p:cNvPr>
            <p:cNvSpPr/>
            <p:nvPr/>
          </p:nvSpPr>
          <p:spPr>
            <a:xfrm>
              <a:off x="3203051" y="5331388"/>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131 w 10087"/>
                <a:gd name="connsiteY4" fmla="*/ 0 h 10074"/>
                <a:gd name="connsiteX5" fmla="*/ 5044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44" y="0"/>
                  </a:moveTo>
                  <a:cubicBezTo>
                    <a:pt x="2257" y="0"/>
                    <a:pt x="0" y="2254"/>
                    <a:pt x="0" y="5037"/>
                  </a:cubicBezTo>
                  <a:cubicBezTo>
                    <a:pt x="0" y="7821"/>
                    <a:pt x="2257" y="10074"/>
                    <a:pt x="5044" y="10074"/>
                  </a:cubicBezTo>
                  <a:cubicBezTo>
                    <a:pt x="7831" y="10074"/>
                    <a:pt x="10088" y="7821"/>
                    <a:pt x="10088" y="5037"/>
                  </a:cubicBezTo>
                  <a:cubicBezTo>
                    <a:pt x="10114" y="2280"/>
                    <a:pt x="7892" y="26"/>
                    <a:pt x="5131" y="0"/>
                  </a:cubicBezTo>
                  <a:cubicBezTo>
                    <a:pt x="5100" y="0"/>
                    <a:pt x="5074"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60714AF6-5006-604B-850A-A7229B5AE620}"/>
                </a:ext>
              </a:extLst>
            </p:cNvPr>
            <p:cNvSpPr/>
            <p:nvPr/>
          </p:nvSpPr>
          <p:spPr>
            <a:xfrm>
              <a:off x="6089475" y="5121438"/>
              <a:ext cx="10088" cy="10074"/>
            </a:xfrm>
            <a:custGeom>
              <a:avLst/>
              <a:gdLst>
                <a:gd name="connsiteX0" fmla="*/ 5088 w 10088"/>
                <a:gd name="connsiteY0" fmla="*/ 0 h 10074"/>
                <a:gd name="connsiteX1" fmla="*/ 1 w 10088"/>
                <a:gd name="connsiteY1" fmla="*/ 4994 h 10074"/>
                <a:gd name="connsiteX2" fmla="*/ 5001 w 10088"/>
                <a:gd name="connsiteY2" fmla="*/ 10074 h 10074"/>
                <a:gd name="connsiteX3" fmla="*/ 10088 w 10088"/>
                <a:gd name="connsiteY3" fmla="*/ 5081 h 10074"/>
                <a:gd name="connsiteX4" fmla="*/ 10088 w 10088"/>
                <a:gd name="connsiteY4" fmla="*/ 4994 h 10074"/>
                <a:gd name="connsiteX5" fmla="*/ 5088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8" y="0"/>
                  </a:moveTo>
                  <a:cubicBezTo>
                    <a:pt x="2305" y="-22"/>
                    <a:pt x="44" y="2210"/>
                    <a:pt x="1" y="4994"/>
                  </a:cubicBezTo>
                  <a:cubicBezTo>
                    <a:pt x="-43" y="7777"/>
                    <a:pt x="2218" y="10048"/>
                    <a:pt x="5001" y="10074"/>
                  </a:cubicBezTo>
                  <a:cubicBezTo>
                    <a:pt x="7784" y="10096"/>
                    <a:pt x="10045" y="7864"/>
                    <a:pt x="10088" y="5081"/>
                  </a:cubicBezTo>
                  <a:cubicBezTo>
                    <a:pt x="10088" y="5050"/>
                    <a:pt x="10088" y="5024"/>
                    <a:pt x="10088" y="4994"/>
                  </a:cubicBezTo>
                  <a:cubicBezTo>
                    <a:pt x="10088" y="2236"/>
                    <a:pt x="7871" y="0"/>
                    <a:pt x="50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98058E6-82ED-4C4C-80A7-AA16BB3C59E8}"/>
                </a:ext>
              </a:extLst>
            </p:cNvPr>
            <p:cNvSpPr/>
            <p:nvPr/>
          </p:nvSpPr>
          <p:spPr>
            <a:xfrm>
              <a:off x="736345" y="5298126"/>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2254"/>
                    <a:pt x="7831"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A40FD7EB-BF41-7F49-AFD1-E67E52EDA76D}"/>
                </a:ext>
              </a:extLst>
            </p:cNvPr>
            <p:cNvSpPr/>
            <p:nvPr/>
          </p:nvSpPr>
          <p:spPr>
            <a:xfrm>
              <a:off x="2650584" y="5776908"/>
              <a:ext cx="10087" cy="10074"/>
            </a:xfrm>
            <a:custGeom>
              <a:avLst/>
              <a:gdLst>
                <a:gd name="connsiteX0" fmla="*/ 5087 w 10087"/>
                <a:gd name="connsiteY0" fmla="*/ 0 h 10074"/>
                <a:gd name="connsiteX1" fmla="*/ 0 w 10087"/>
                <a:gd name="connsiteY1" fmla="*/ 4994 h 10074"/>
                <a:gd name="connsiteX2" fmla="*/ 5001 w 10087"/>
                <a:gd name="connsiteY2" fmla="*/ 10074 h 10074"/>
                <a:gd name="connsiteX3" fmla="*/ 10088 w 10087"/>
                <a:gd name="connsiteY3" fmla="*/ 5081 h 10074"/>
                <a:gd name="connsiteX4" fmla="*/ 10088 w 10087"/>
                <a:gd name="connsiteY4" fmla="*/ 4994 h 10074"/>
                <a:gd name="connsiteX5" fmla="*/ 5087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87" y="0"/>
                  </a:moveTo>
                  <a:cubicBezTo>
                    <a:pt x="2300" y="-22"/>
                    <a:pt x="26" y="2210"/>
                    <a:pt x="0" y="4994"/>
                  </a:cubicBezTo>
                  <a:cubicBezTo>
                    <a:pt x="-22" y="7777"/>
                    <a:pt x="2213" y="10048"/>
                    <a:pt x="5001" y="10074"/>
                  </a:cubicBezTo>
                  <a:cubicBezTo>
                    <a:pt x="7788" y="10096"/>
                    <a:pt x="10066" y="7864"/>
                    <a:pt x="10088" y="5081"/>
                  </a:cubicBezTo>
                  <a:cubicBezTo>
                    <a:pt x="10088" y="5050"/>
                    <a:pt x="10088" y="5024"/>
                    <a:pt x="10088" y="4994"/>
                  </a:cubicBezTo>
                  <a:cubicBezTo>
                    <a:pt x="10088" y="2237"/>
                    <a:pt x="7848" y="0"/>
                    <a:pt x="508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9B2399C0-ED9D-EA4E-BFBA-7F5EADEDA41E}"/>
                </a:ext>
              </a:extLst>
            </p:cNvPr>
            <p:cNvSpPr/>
            <p:nvPr/>
          </p:nvSpPr>
          <p:spPr>
            <a:xfrm>
              <a:off x="1243237" y="5325703"/>
              <a:ext cx="235725" cy="430516"/>
            </a:xfrm>
            <a:custGeom>
              <a:avLst/>
              <a:gdLst>
                <a:gd name="connsiteX0" fmla="*/ 235411 w 235725"/>
                <a:gd name="connsiteY0" fmla="*/ 426802 h 430516"/>
                <a:gd name="connsiteX1" fmla="*/ 4615 w 235725"/>
                <a:gd name="connsiteY1" fmla="*/ 1257 h 430516"/>
                <a:gd name="connsiteX2" fmla="*/ 1311 w 235725"/>
                <a:gd name="connsiteY2" fmla="*/ 301 h 430516"/>
                <a:gd name="connsiteX3" fmla="*/ 1311 w 235725"/>
                <a:gd name="connsiteY3" fmla="*/ 301 h 430516"/>
                <a:gd name="connsiteX4" fmla="*/ 276 w 235725"/>
                <a:gd name="connsiteY4" fmla="*/ 3580 h 430516"/>
                <a:gd name="connsiteX5" fmla="*/ 311 w 235725"/>
                <a:gd name="connsiteY5" fmla="*/ 3645 h 430516"/>
                <a:gd name="connsiteX6" fmla="*/ 231063 w 235725"/>
                <a:gd name="connsiteY6" fmla="*/ 429190 h 430516"/>
                <a:gd name="connsiteX7" fmla="*/ 234407 w 235725"/>
                <a:gd name="connsiteY7" fmla="*/ 430233 h 430516"/>
                <a:gd name="connsiteX8" fmla="*/ 234411 w 235725"/>
                <a:gd name="connsiteY8" fmla="*/ 430233 h 430516"/>
                <a:gd name="connsiteX9" fmla="*/ 234411 w 235725"/>
                <a:gd name="connsiteY9" fmla="*/ 430233 h 430516"/>
                <a:gd name="connsiteX10" fmla="*/ 235455 w 235725"/>
                <a:gd name="connsiteY10" fmla="*/ 426889 h 4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25" h="430516">
                  <a:moveTo>
                    <a:pt x="235411" y="426802"/>
                  </a:moveTo>
                  <a:lnTo>
                    <a:pt x="4615" y="1257"/>
                  </a:lnTo>
                  <a:cubicBezTo>
                    <a:pt x="3967" y="84"/>
                    <a:pt x="2489" y="-346"/>
                    <a:pt x="1311" y="301"/>
                  </a:cubicBezTo>
                  <a:lnTo>
                    <a:pt x="1311" y="301"/>
                  </a:lnTo>
                  <a:cubicBezTo>
                    <a:pt x="119" y="922"/>
                    <a:pt x="-346" y="2390"/>
                    <a:pt x="276" y="3580"/>
                  </a:cubicBezTo>
                  <a:cubicBezTo>
                    <a:pt x="289" y="3601"/>
                    <a:pt x="298" y="3623"/>
                    <a:pt x="311" y="3645"/>
                  </a:cubicBezTo>
                  <a:lnTo>
                    <a:pt x="231063" y="429190"/>
                  </a:lnTo>
                  <a:cubicBezTo>
                    <a:pt x="231698" y="430402"/>
                    <a:pt x="233198" y="430867"/>
                    <a:pt x="234407" y="430233"/>
                  </a:cubicBezTo>
                  <a:cubicBezTo>
                    <a:pt x="234411" y="430233"/>
                    <a:pt x="234411" y="430233"/>
                    <a:pt x="234411" y="430233"/>
                  </a:cubicBezTo>
                  <a:lnTo>
                    <a:pt x="234411" y="430233"/>
                  </a:lnTo>
                  <a:cubicBezTo>
                    <a:pt x="235607" y="429581"/>
                    <a:pt x="236068" y="428100"/>
                    <a:pt x="235455" y="42688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F3D80D5D-2989-FF48-95C7-85607D7B3FC6}"/>
                </a:ext>
              </a:extLst>
            </p:cNvPr>
            <p:cNvSpPr/>
            <p:nvPr/>
          </p:nvSpPr>
          <p:spPr>
            <a:xfrm>
              <a:off x="2629499" y="5233380"/>
              <a:ext cx="961236" cy="262119"/>
            </a:xfrm>
            <a:custGeom>
              <a:avLst/>
              <a:gdLst>
                <a:gd name="connsiteX0" fmla="*/ 959530 w 961236"/>
                <a:gd name="connsiteY0" fmla="*/ 257327 h 262119"/>
                <a:gd name="connsiteX1" fmla="*/ 2954 w 961236"/>
                <a:gd name="connsiteY1" fmla="*/ 46 h 262119"/>
                <a:gd name="connsiteX2" fmla="*/ 45 w 961236"/>
                <a:gd name="connsiteY2" fmla="*/ 2000 h 262119"/>
                <a:gd name="connsiteX3" fmla="*/ 1693 w 961236"/>
                <a:gd name="connsiteY3" fmla="*/ 4823 h 262119"/>
                <a:gd name="connsiteX4" fmla="*/ 1693 w 961236"/>
                <a:gd name="connsiteY4" fmla="*/ 4823 h 262119"/>
                <a:gd name="connsiteX5" fmla="*/ 958269 w 961236"/>
                <a:gd name="connsiteY5" fmla="*/ 262060 h 262119"/>
                <a:gd name="connsiteX6" fmla="*/ 961178 w 961236"/>
                <a:gd name="connsiteY6" fmla="*/ 260219 h 262119"/>
                <a:gd name="connsiteX7" fmla="*/ 961183 w 961236"/>
                <a:gd name="connsiteY7" fmla="*/ 260193 h 262119"/>
                <a:gd name="connsiteX8" fmla="*/ 959530 w 961236"/>
                <a:gd name="connsiteY8" fmla="*/ 257327 h 26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236" h="262119">
                  <a:moveTo>
                    <a:pt x="959530" y="257327"/>
                  </a:moveTo>
                  <a:lnTo>
                    <a:pt x="2954" y="46"/>
                  </a:lnTo>
                  <a:cubicBezTo>
                    <a:pt x="1610" y="-215"/>
                    <a:pt x="310" y="658"/>
                    <a:pt x="45" y="2000"/>
                  </a:cubicBezTo>
                  <a:cubicBezTo>
                    <a:pt x="-190" y="3220"/>
                    <a:pt x="514" y="4427"/>
                    <a:pt x="1693" y="4823"/>
                  </a:cubicBezTo>
                  <a:lnTo>
                    <a:pt x="1693" y="4823"/>
                  </a:lnTo>
                  <a:lnTo>
                    <a:pt x="958269" y="262060"/>
                  </a:lnTo>
                  <a:cubicBezTo>
                    <a:pt x="959582" y="262351"/>
                    <a:pt x="960882" y="261531"/>
                    <a:pt x="961178" y="260219"/>
                  </a:cubicBezTo>
                  <a:cubicBezTo>
                    <a:pt x="961178" y="260211"/>
                    <a:pt x="961183" y="260202"/>
                    <a:pt x="961183" y="260193"/>
                  </a:cubicBezTo>
                  <a:cubicBezTo>
                    <a:pt x="961443" y="258956"/>
                    <a:pt x="960735" y="257722"/>
                    <a:pt x="959530" y="2573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F40A9391-70DC-554E-82EA-9649F800187D}"/>
                </a:ext>
              </a:extLst>
            </p:cNvPr>
            <p:cNvSpPr/>
            <p:nvPr/>
          </p:nvSpPr>
          <p:spPr>
            <a:xfrm>
              <a:off x="329895" y="5325216"/>
              <a:ext cx="918352" cy="411701"/>
            </a:xfrm>
            <a:custGeom>
              <a:avLst/>
              <a:gdLst>
                <a:gd name="connsiteX0" fmla="*/ 914913 w 918352"/>
                <a:gd name="connsiteY0" fmla="*/ 310 h 411701"/>
                <a:gd name="connsiteX1" fmla="*/ 905 w 918352"/>
                <a:gd name="connsiteY1" fmla="*/ 407314 h 411701"/>
                <a:gd name="connsiteX2" fmla="*/ 564 w 918352"/>
                <a:gd name="connsiteY2" fmla="*/ 410796 h 411701"/>
                <a:gd name="connsiteX3" fmla="*/ 2948 w 918352"/>
                <a:gd name="connsiteY3" fmla="*/ 411656 h 411701"/>
                <a:gd name="connsiteX4" fmla="*/ 916957 w 918352"/>
                <a:gd name="connsiteY4" fmla="*/ 4913 h 411701"/>
                <a:gd name="connsiteX5" fmla="*/ 918053 w 918352"/>
                <a:gd name="connsiteY5" fmla="*/ 1396 h 411701"/>
                <a:gd name="connsiteX6" fmla="*/ 914913 w 918352"/>
                <a:gd name="connsiteY6" fmla="*/ 136 h 41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352" h="411701">
                  <a:moveTo>
                    <a:pt x="914913" y="310"/>
                  </a:moveTo>
                  <a:lnTo>
                    <a:pt x="905" y="407314"/>
                  </a:lnTo>
                  <a:cubicBezTo>
                    <a:pt x="-153" y="408182"/>
                    <a:pt x="-305" y="409741"/>
                    <a:pt x="564" y="410796"/>
                  </a:cubicBezTo>
                  <a:cubicBezTo>
                    <a:pt x="1141" y="411500"/>
                    <a:pt x="2056" y="411830"/>
                    <a:pt x="2948" y="411656"/>
                  </a:cubicBezTo>
                  <a:lnTo>
                    <a:pt x="916957" y="4913"/>
                  </a:lnTo>
                  <a:cubicBezTo>
                    <a:pt x="918231" y="4244"/>
                    <a:pt x="918722" y="2668"/>
                    <a:pt x="918053" y="1396"/>
                  </a:cubicBezTo>
                  <a:cubicBezTo>
                    <a:pt x="917457" y="262"/>
                    <a:pt x="916127" y="-272"/>
                    <a:pt x="914913" y="1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495189C5-E4B4-B740-A923-1EE527032088}"/>
                </a:ext>
              </a:extLst>
            </p:cNvPr>
            <p:cNvSpPr/>
            <p:nvPr/>
          </p:nvSpPr>
          <p:spPr>
            <a:xfrm>
              <a:off x="2629071" y="5233356"/>
              <a:ext cx="533986" cy="710697"/>
            </a:xfrm>
            <a:custGeom>
              <a:avLst/>
              <a:gdLst>
                <a:gd name="connsiteX0" fmla="*/ 4426 w 533986"/>
                <a:gd name="connsiteY0" fmla="*/ 982 h 710697"/>
                <a:gd name="connsiteX1" fmla="*/ 904 w 533986"/>
                <a:gd name="connsiteY1" fmla="*/ 461 h 710697"/>
                <a:gd name="connsiteX2" fmla="*/ 556 w 533986"/>
                <a:gd name="connsiteY2" fmla="*/ 3935 h 710697"/>
                <a:gd name="connsiteX3" fmla="*/ 529499 w 533986"/>
                <a:gd name="connsiteY3" fmla="*/ 709689 h 710697"/>
                <a:gd name="connsiteX4" fmla="*/ 532978 w 533986"/>
                <a:gd name="connsiteY4" fmla="*/ 710210 h 710697"/>
                <a:gd name="connsiteX5" fmla="*/ 533499 w 533986"/>
                <a:gd name="connsiteY5" fmla="*/ 706736 h 71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986" h="710697">
                  <a:moveTo>
                    <a:pt x="4426" y="982"/>
                  </a:moveTo>
                  <a:cubicBezTo>
                    <a:pt x="3569" y="-90"/>
                    <a:pt x="2034" y="-316"/>
                    <a:pt x="904" y="461"/>
                  </a:cubicBezTo>
                  <a:cubicBezTo>
                    <a:pt x="-148" y="1325"/>
                    <a:pt x="-305" y="2880"/>
                    <a:pt x="556" y="3935"/>
                  </a:cubicBezTo>
                  <a:lnTo>
                    <a:pt x="529499" y="709689"/>
                  </a:lnTo>
                  <a:cubicBezTo>
                    <a:pt x="530317" y="710792"/>
                    <a:pt x="531873" y="711027"/>
                    <a:pt x="532978" y="710210"/>
                  </a:cubicBezTo>
                  <a:cubicBezTo>
                    <a:pt x="534082" y="709394"/>
                    <a:pt x="534317" y="707840"/>
                    <a:pt x="533499" y="706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74311BDF-81B2-F847-85EC-BE9110A5C950}"/>
                </a:ext>
              </a:extLst>
            </p:cNvPr>
            <p:cNvSpPr/>
            <p:nvPr/>
          </p:nvSpPr>
          <p:spPr>
            <a:xfrm>
              <a:off x="1473930" y="5751114"/>
              <a:ext cx="620435" cy="761824"/>
            </a:xfrm>
            <a:custGeom>
              <a:avLst/>
              <a:gdLst>
                <a:gd name="connsiteX0" fmla="*/ 4501 w 620435"/>
                <a:gd name="connsiteY0" fmla="*/ 1043 h 761824"/>
                <a:gd name="connsiteX1" fmla="*/ 1044 w 620435"/>
                <a:gd name="connsiteY1" fmla="*/ 457 h 761824"/>
                <a:gd name="connsiteX2" fmla="*/ 457 w 620435"/>
                <a:gd name="connsiteY2" fmla="*/ 3909 h 761824"/>
                <a:gd name="connsiteX3" fmla="*/ 457 w 620435"/>
                <a:gd name="connsiteY3" fmla="*/ 4126 h 761824"/>
                <a:gd name="connsiteX4" fmla="*/ 718 w 620435"/>
                <a:gd name="connsiteY4" fmla="*/ 4126 h 761824"/>
                <a:gd name="connsiteX5" fmla="*/ 616058 w 620435"/>
                <a:gd name="connsiteY5" fmla="*/ 761076 h 761824"/>
                <a:gd name="connsiteX6" fmla="*/ 619684 w 620435"/>
                <a:gd name="connsiteY6" fmla="*/ 761072 h 761824"/>
                <a:gd name="connsiteX7" fmla="*/ 619928 w 620435"/>
                <a:gd name="connsiteY7" fmla="*/ 757732 h 7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435" h="761824">
                  <a:moveTo>
                    <a:pt x="4501" y="1043"/>
                  </a:moveTo>
                  <a:cubicBezTo>
                    <a:pt x="3710" y="-73"/>
                    <a:pt x="2162" y="-334"/>
                    <a:pt x="1044" y="457"/>
                  </a:cubicBezTo>
                  <a:cubicBezTo>
                    <a:pt x="-73" y="1247"/>
                    <a:pt x="-334" y="2793"/>
                    <a:pt x="457" y="3909"/>
                  </a:cubicBezTo>
                  <a:lnTo>
                    <a:pt x="457" y="4126"/>
                  </a:lnTo>
                  <a:lnTo>
                    <a:pt x="718" y="4126"/>
                  </a:lnTo>
                  <a:lnTo>
                    <a:pt x="616058" y="761076"/>
                  </a:lnTo>
                  <a:cubicBezTo>
                    <a:pt x="617062" y="762075"/>
                    <a:pt x="618684" y="762075"/>
                    <a:pt x="619684" y="761072"/>
                  </a:cubicBezTo>
                  <a:cubicBezTo>
                    <a:pt x="620584" y="760173"/>
                    <a:pt x="620688" y="758753"/>
                    <a:pt x="619928" y="75773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FE3535D8-F8D7-B048-B045-AE91FA73E601}"/>
                </a:ext>
              </a:extLst>
            </p:cNvPr>
            <p:cNvSpPr/>
            <p:nvPr/>
          </p:nvSpPr>
          <p:spPr>
            <a:xfrm>
              <a:off x="-1436" y="5728188"/>
              <a:ext cx="335584" cy="9075"/>
            </a:xfrm>
            <a:custGeom>
              <a:avLst/>
              <a:gdLst>
                <a:gd name="connsiteX0" fmla="*/ 335584 w 335584"/>
                <a:gd name="connsiteY0" fmla="*/ 6644 h 9075"/>
                <a:gd name="connsiteX1" fmla="*/ 333236 w 335584"/>
                <a:gd name="connsiteY1" fmla="*/ 4125 h 9075"/>
                <a:gd name="connsiteX2" fmla="*/ 333236 w 335584"/>
                <a:gd name="connsiteY2" fmla="*/ 4125 h 9075"/>
                <a:gd name="connsiteX3" fmla="*/ 0 w 335584"/>
                <a:gd name="connsiteY3" fmla="*/ 0 h 9075"/>
                <a:gd name="connsiteX4" fmla="*/ 0 w 335584"/>
                <a:gd name="connsiteY4" fmla="*/ 4950 h 9075"/>
                <a:gd name="connsiteX5" fmla="*/ 333106 w 335584"/>
                <a:gd name="connsiteY5" fmla="*/ 9075 h 9075"/>
                <a:gd name="connsiteX6" fmla="*/ 335584 w 335584"/>
                <a:gd name="connsiteY6" fmla="*/ 6644 h 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584" h="9075">
                  <a:moveTo>
                    <a:pt x="335584" y="6644"/>
                  </a:moveTo>
                  <a:cubicBezTo>
                    <a:pt x="335610" y="5311"/>
                    <a:pt x="334571" y="4195"/>
                    <a:pt x="333236" y="4125"/>
                  </a:cubicBezTo>
                  <a:lnTo>
                    <a:pt x="333236" y="4125"/>
                  </a:lnTo>
                  <a:lnTo>
                    <a:pt x="0" y="0"/>
                  </a:lnTo>
                  <a:lnTo>
                    <a:pt x="0" y="4950"/>
                  </a:lnTo>
                  <a:lnTo>
                    <a:pt x="333106" y="9075"/>
                  </a:lnTo>
                  <a:cubicBezTo>
                    <a:pt x="334458" y="9075"/>
                    <a:pt x="335560" y="7994"/>
                    <a:pt x="335584" y="66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E79E51C4-397E-864A-B902-70865AB6E127}"/>
                </a:ext>
              </a:extLst>
            </p:cNvPr>
            <p:cNvSpPr/>
            <p:nvPr/>
          </p:nvSpPr>
          <p:spPr>
            <a:xfrm>
              <a:off x="2629222" y="4565454"/>
              <a:ext cx="784954" cy="673119"/>
            </a:xfrm>
            <a:custGeom>
              <a:avLst/>
              <a:gdLst>
                <a:gd name="connsiteX0" fmla="*/ 780884 w 784954"/>
                <a:gd name="connsiteY0" fmla="*/ 647 h 673119"/>
                <a:gd name="connsiteX1" fmla="*/ 883 w 784954"/>
                <a:gd name="connsiteY1" fmla="*/ 668667 h 673119"/>
                <a:gd name="connsiteX2" fmla="*/ 535 w 784954"/>
                <a:gd name="connsiteY2" fmla="*/ 672097 h 673119"/>
                <a:gd name="connsiteX3" fmla="*/ 535 w 784954"/>
                <a:gd name="connsiteY3" fmla="*/ 672097 h 673119"/>
                <a:gd name="connsiteX4" fmla="*/ 4013 w 784954"/>
                <a:gd name="connsiteY4" fmla="*/ 672662 h 673119"/>
                <a:gd name="connsiteX5" fmla="*/ 4318 w 784954"/>
                <a:gd name="connsiteY5" fmla="*/ 672401 h 673119"/>
                <a:gd name="connsiteX6" fmla="*/ 784101 w 784954"/>
                <a:gd name="connsiteY6" fmla="*/ 4295 h 673119"/>
                <a:gd name="connsiteX7" fmla="*/ 784362 w 784954"/>
                <a:gd name="connsiteY7" fmla="*/ 821 h 673119"/>
                <a:gd name="connsiteX8" fmla="*/ 780927 w 784954"/>
                <a:gd name="connsiteY8" fmla="*/ 610 h 673119"/>
                <a:gd name="connsiteX9" fmla="*/ 780884 w 784954"/>
                <a:gd name="connsiteY9" fmla="*/ 647 h 67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954" h="673119">
                  <a:moveTo>
                    <a:pt x="780884" y="647"/>
                  </a:moveTo>
                  <a:lnTo>
                    <a:pt x="883" y="668667"/>
                  </a:lnTo>
                  <a:cubicBezTo>
                    <a:pt x="-143" y="669527"/>
                    <a:pt x="-296" y="671047"/>
                    <a:pt x="535" y="672097"/>
                  </a:cubicBezTo>
                  <a:lnTo>
                    <a:pt x="535" y="672097"/>
                  </a:lnTo>
                  <a:cubicBezTo>
                    <a:pt x="1348" y="673196"/>
                    <a:pt x="2892" y="673448"/>
                    <a:pt x="4013" y="672662"/>
                  </a:cubicBezTo>
                  <a:lnTo>
                    <a:pt x="4318" y="672401"/>
                  </a:lnTo>
                  <a:lnTo>
                    <a:pt x="784101" y="4295"/>
                  </a:lnTo>
                  <a:cubicBezTo>
                    <a:pt x="785128" y="3404"/>
                    <a:pt x="785245" y="1855"/>
                    <a:pt x="784362" y="821"/>
                  </a:cubicBezTo>
                  <a:cubicBezTo>
                    <a:pt x="783471" y="-185"/>
                    <a:pt x="781932" y="-280"/>
                    <a:pt x="780927" y="610"/>
                  </a:cubicBezTo>
                  <a:cubicBezTo>
                    <a:pt x="780910" y="622"/>
                    <a:pt x="780897" y="635"/>
                    <a:pt x="780884" y="6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C4F27237-DE4B-C840-9F99-F314AF5312C1}"/>
                </a:ext>
              </a:extLst>
            </p:cNvPr>
            <p:cNvSpPr/>
            <p:nvPr/>
          </p:nvSpPr>
          <p:spPr>
            <a:xfrm>
              <a:off x="671834" y="5751237"/>
              <a:ext cx="806849" cy="153248"/>
            </a:xfrm>
            <a:custGeom>
              <a:avLst/>
              <a:gdLst>
                <a:gd name="connsiteX0" fmla="*/ 806727 w 806849"/>
                <a:gd name="connsiteY0" fmla="*/ 1876 h 153248"/>
                <a:gd name="connsiteX1" fmla="*/ 804118 w 806849"/>
                <a:gd name="connsiteY1" fmla="*/ 9 h 153248"/>
                <a:gd name="connsiteX2" fmla="*/ 1507 w 806849"/>
                <a:gd name="connsiteY2" fmla="*/ 148515 h 153248"/>
                <a:gd name="connsiteX3" fmla="*/ 185 w 806849"/>
                <a:gd name="connsiteY3" fmla="*/ 151689 h 153248"/>
                <a:gd name="connsiteX4" fmla="*/ 202 w 806849"/>
                <a:gd name="connsiteY4" fmla="*/ 151729 h 153248"/>
                <a:gd name="connsiteX5" fmla="*/ 2420 w 806849"/>
                <a:gd name="connsiteY5" fmla="*/ 153248 h 153248"/>
                <a:gd name="connsiteX6" fmla="*/ 2420 w 806849"/>
                <a:gd name="connsiteY6" fmla="*/ 153248 h 153248"/>
                <a:gd name="connsiteX7" fmla="*/ 805074 w 806849"/>
                <a:gd name="connsiteY7" fmla="*/ 4872 h 153248"/>
                <a:gd name="connsiteX8" fmla="*/ 806770 w 806849"/>
                <a:gd name="connsiteY8" fmla="*/ 1876 h 15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849" h="153248">
                  <a:moveTo>
                    <a:pt x="806727" y="1876"/>
                  </a:moveTo>
                  <a:cubicBezTo>
                    <a:pt x="806431" y="699"/>
                    <a:pt x="805327" y="-91"/>
                    <a:pt x="804118" y="9"/>
                  </a:cubicBezTo>
                  <a:lnTo>
                    <a:pt x="1507" y="148515"/>
                  </a:lnTo>
                  <a:cubicBezTo>
                    <a:pt x="263" y="149028"/>
                    <a:pt x="-328" y="150452"/>
                    <a:pt x="185" y="151689"/>
                  </a:cubicBezTo>
                  <a:cubicBezTo>
                    <a:pt x="194" y="151702"/>
                    <a:pt x="198" y="151716"/>
                    <a:pt x="202" y="151729"/>
                  </a:cubicBezTo>
                  <a:cubicBezTo>
                    <a:pt x="559" y="152640"/>
                    <a:pt x="1437" y="153244"/>
                    <a:pt x="2420" y="153248"/>
                  </a:cubicBezTo>
                  <a:lnTo>
                    <a:pt x="2420" y="153248"/>
                  </a:lnTo>
                  <a:lnTo>
                    <a:pt x="805074" y="4872"/>
                  </a:lnTo>
                  <a:cubicBezTo>
                    <a:pt x="806357" y="4494"/>
                    <a:pt x="807105" y="3170"/>
                    <a:pt x="806770" y="18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29BAB70F-EF46-BB4B-A57D-1E451BEB3654}"/>
                </a:ext>
              </a:extLst>
            </p:cNvPr>
            <p:cNvSpPr/>
            <p:nvPr/>
          </p:nvSpPr>
          <p:spPr>
            <a:xfrm>
              <a:off x="266752" y="5306853"/>
              <a:ext cx="981447" cy="23537"/>
            </a:xfrm>
            <a:custGeom>
              <a:avLst/>
              <a:gdLst>
                <a:gd name="connsiteX0" fmla="*/ 979013 w 981447"/>
                <a:gd name="connsiteY0" fmla="*/ 18673 h 23537"/>
                <a:gd name="connsiteX1" fmla="*/ 2522 w 981447"/>
                <a:gd name="connsiteY1" fmla="*/ 2 h 23537"/>
                <a:gd name="connsiteX2" fmla="*/ 0 w 981447"/>
                <a:gd name="connsiteY2" fmla="*/ 2342 h 23537"/>
                <a:gd name="connsiteX3" fmla="*/ 0 w 981447"/>
                <a:gd name="connsiteY3" fmla="*/ 2346 h 23537"/>
                <a:gd name="connsiteX4" fmla="*/ 0 w 981447"/>
                <a:gd name="connsiteY4" fmla="*/ 2346 h 23537"/>
                <a:gd name="connsiteX5" fmla="*/ 2434 w 981447"/>
                <a:gd name="connsiteY5" fmla="*/ 4865 h 23537"/>
                <a:gd name="connsiteX6" fmla="*/ 2435 w 981447"/>
                <a:gd name="connsiteY6" fmla="*/ 4865 h 23537"/>
                <a:gd name="connsiteX7" fmla="*/ 2435 w 981447"/>
                <a:gd name="connsiteY7" fmla="*/ 4865 h 23537"/>
                <a:gd name="connsiteX8" fmla="*/ 978926 w 981447"/>
                <a:gd name="connsiteY8" fmla="*/ 23537 h 23537"/>
                <a:gd name="connsiteX9" fmla="*/ 981448 w 981447"/>
                <a:gd name="connsiteY9" fmla="*/ 21105 h 23537"/>
                <a:gd name="connsiteX10" fmla="*/ 981448 w 981447"/>
                <a:gd name="connsiteY10" fmla="*/ 21105 h 23537"/>
                <a:gd name="connsiteX11" fmla="*/ 981448 w 981447"/>
                <a:gd name="connsiteY11" fmla="*/ 21105 h 23537"/>
                <a:gd name="connsiteX12" fmla="*/ 979013 w 981447"/>
                <a:gd name="connsiteY12" fmla="*/ 1867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447" h="23537">
                  <a:moveTo>
                    <a:pt x="979013" y="18673"/>
                  </a:moveTo>
                  <a:lnTo>
                    <a:pt x="2522" y="2"/>
                  </a:lnTo>
                  <a:cubicBezTo>
                    <a:pt x="1178" y="-46"/>
                    <a:pt x="50" y="1000"/>
                    <a:pt x="0" y="2342"/>
                  </a:cubicBezTo>
                  <a:cubicBezTo>
                    <a:pt x="0" y="2346"/>
                    <a:pt x="0" y="2346"/>
                    <a:pt x="0" y="2346"/>
                  </a:cubicBezTo>
                  <a:lnTo>
                    <a:pt x="0" y="2346"/>
                  </a:lnTo>
                  <a:cubicBezTo>
                    <a:pt x="-24" y="3714"/>
                    <a:pt x="1066" y="4839"/>
                    <a:pt x="2434" y="4865"/>
                  </a:cubicBezTo>
                  <a:cubicBezTo>
                    <a:pt x="2435" y="4865"/>
                    <a:pt x="2435" y="4865"/>
                    <a:pt x="2435" y="4865"/>
                  </a:cubicBezTo>
                  <a:lnTo>
                    <a:pt x="2435" y="4865"/>
                  </a:lnTo>
                  <a:lnTo>
                    <a:pt x="978926" y="23537"/>
                  </a:lnTo>
                  <a:cubicBezTo>
                    <a:pt x="980296" y="23563"/>
                    <a:pt x="981422" y="22473"/>
                    <a:pt x="981448" y="21105"/>
                  </a:cubicBezTo>
                  <a:cubicBezTo>
                    <a:pt x="981448" y="21105"/>
                    <a:pt x="981448" y="21105"/>
                    <a:pt x="981448" y="21105"/>
                  </a:cubicBezTo>
                  <a:lnTo>
                    <a:pt x="981448" y="21105"/>
                  </a:lnTo>
                  <a:cubicBezTo>
                    <a:pt x="981365" y="19798"/>
                    <a:pt x="980322" y="18756"/>
                    <a:pt x="979013" y="186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133EFE66-8B73-4348-8762-66D3545B1BDE}"/>
                </a:ext>
              </a:extLst>
            </p:cNvPr>
            <p:cNvSpPr/>
            <p:nvPr/>
          </p:nvSpPr>
          <p:spPr>
            <a:xfrm>
              <a:off x="671644" y="5325481"/>
              <a:ext cx="576570" cy="578929"/>
            </a:xfrm>
            <a:custGeom>
              <a:avLst/>
              <a:gdLst>
                <a:gd name="connsiteX0" fmla="*/ 572295 w 576570"/>
                <a:gd name="connsiteY0" fmla="*/ 783 h 578929"/>
                <a:gd name="connsiteX1" fmla="*/ 566 w 576570"/>
                <a:gd name="connsiteY1" fmla="*/ 574879 h 578929"/>
                <a:gd name="connsiteX2" fmla="*/ 901 w 576570"/>
                <a:gd name="connsiteY2" fmla="*/ 578362 h 578929"/>
                <a:gd name="connsiteX3" fmla="*/ 3958 w 576570"/>
                <a:gd name="connsiteY3" fmla="*/ 578440 h 578929"/>
                <a:gd name="connsiteX4" fmla="*/ 575817 w 576570"/>
                <a:gd name="connsiteY4" fmla="*/ 4170 h 578929"/>
                <a:gd name="connsiteX5" fmla="*/ 575895 w 576570"/>
                <a:gd name="connsiteY5" fmla="*/ 731 h 578929"/>
                <a:gd name="connsiteX6" fmla="*/ 575817 w 576570"/>
                <a:gd name="connsiteY6" fmla="*/ 653 h 578929"/>
                <a:gd name="connsiteX7" fmla="*/ 572295 w 576570"/>
                <a:gd name="connsiteY7" fmla="*/ 783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570" h="578929">
                  <a:moveTo>
                    <a:pt x="572295" y="783"/>
                  </a:moveTo>
                  <a:lnTo>
                    <a:pt x="566" y="574879"/>
                  </a:lnTo>
                  <a:cubicBezTo>
                    <a:pt x="-303" y="575934"/>
                    <a:pt x="-156" y="577493"/>
                    <a:pt x="901" y="578362"/>
                  </a:cubicBezTo>
                  <a:cubicBezTo>
                    <a:pt x="1779" y="579087"/>
                    <a:pt x="3045" y="579122"/>
                    <a:pt x="3958" y="578440"/>
                  </a:cubicBezTo>
                  <a:lnTo>
                    <a:pt x="575817" y="4170"/>
                  </a:lnTo>
                  <a:cubicBezTo>
                    <a:pt x="576790" y="3241"/>
                    <a:pt x="576825" y="1704"/>
                    <a:pt x="575895" y="731"/>
                  </a:cubicBezTo>
                  <a:cubicBezTo>
                    <a:pt x="575869" y="705"/>
                    <a:pt x="575843" y="679"/>
                    <a:pt x="575817" y="653"/>
                  </a:cubicBezTo>
                  <a:cubicBezTo>
                    <a:pt x="574803" y="-267"/>
                    <a:pt x="573238" y="-207"/>
                    <a:pt x="572295" y="7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F24E02D4-11B0-634D-8D2B-2448D531BBEE}"/>
                </a:ext>
              </a:extLst>
            </p:cNvPr>
            <p:cNvSpPr/>
            <p:nvPr/>
          </p:nvSpPr>
          <p:spPr>
            <a:xfrm>
              <a:off x="675733" y="5903834"/>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812D465B-1E18-C74A-88F3-2636EC41CA7A}"/>
                </a:ext>
              </a:extLst>
            </p:cNvPr>
            <p:cNvSpPr/>
            <p:nvPr/>
          </p:nvSpPr>
          <p:spPr>
            <a:xfrm>
              <a:off x="266723" y="5306794"/>
              <a:ext cx="67559" cy="430282"/>
            </a:xfrm>
            <a:custGeom>
              <a:avLst/>
              <a:gdLst>
                <a:gd name="connsiteX0" fmla="*/ 2116 w 67559"/>
                <a:gd name="connsiteY0" fmla="*/ 17 h 430282"/>
                <a:gd name="connsiteX1" fmla="*/ 29 w 67559"/>
                <a:gd name="connsiteY1" fmla="*/ 2883 h 430282"/>
                <a:gd name="connsiteX2" fmla="*/ 62685 w 67559"/>
                <a:gd name="connsiteY2" fmla="*/ 428428 h 430282"/>
                <a:gd name="connsiteX3" fmla="*/ 65629 w 67559"/>
                <a:gd name="connsiteY3" fmla="*/ 430213 h 430282"/>
                <a:gd name="connsiteX4" fmla="*/ 65642 w 67559"/>
                <a:gd name="connsiteY4" fmla="*/ 430209 h 430282"/>
                <a:gd name="connsiteX5" fmla="*/ 65642 w 67559"/>
                <a:gd name="connsiteY5" fmla="*/ 430209 h 430282"/>
                <a:gd name="connsiteX6" fmla="*/ 67555 w 67559"/>
                <a:gd name="connsiteY6" fmla="*/ 427690 h 430282"/>
                <a:gd name="connsiteX7" fmla="*/ 4943 w 67559"/>
                <a:gd name="connsiteY7" fmla="*/ 2145 h 430282"/>
                <a:gd name="connsiteX8" fmla="*/ 2116 w 67559"/>
                <a:gd name="connsiteY8" fmla="*/ 17 h 43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59" h="430282">
                  <a:moveTo>
                    <a:pt x="2116" y="17"/>
                  </a:moveTo>
                  <a:cubicBezTo>
                    <a:pt x="751" y="239"/>
                    <a:pt x="-179" y="1519"/>
                    <a:pt x="29" y="2883"/>
                  </a:cubicBezTo>
                  <a:lnTo>
                    <a:pt x="62685" y="428428"/>
                  </a:lnTo>
                  <a:cubicBezTo>
                    <a:pt x="63005" y="429731"/>
                    <a:pt x="64323" y="430530"/>
                    <a:pt x="65629" y="430213"/>
                  </a:cubicBezTo>
                  <a:cubicBezTo>
                    <a:pt x="65633" y="430209"/>
                    <a:pt x="65637" y="430209"/>
                    <a:pt x="65642" y="430209"/>
                  </a:cubicBezTo>
                  <a:lnTo>
                    <a:pt x="65642" y="430209"/>
                  </a:lnTo>
                  <a:cubicBezTo>
                    <a:pt x="66813" y="429953"/>
                    <a:pt x="67625" y="428884"/>
                    <a:pt x="67555" y="427690"/>
                  </a:cubicBezTo>
                  <a:lnTo>
                    <a:pt x="4943" y="2145"/>
                  </a:lnTo>
                  <a:cubicBezTo>
                    <a:pt x="4720" y="794"/>
                    <a:pt x="3476" y="-139"/>
                    <a:pt x="2116" y="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AC91876E-11CF-F847-B90E-C24CA40CD314}"/>
                </a:ext>
              </a:extLst>
            </p:cNvPr>
            <p:cNvSpPr/>
            <p:nvPr/>
          </p:nvSpPr>
          <p:spPr>
            <a:xfrm>
              <a:off x="4773299" y="4550137"/>
              <a:ext cx="653992" cy="855163"/>
            </a:xfrm>
            <a:custGeom>
              <a:avLst/>
              <a:gdLst>
                <a:gd name="connsiteX0" fmla="*/ 649530 w 653992"/>
                <a:gd name="connsiteY0" fmla="*/ 983 h 855163"/>
                <a:gd name="connsiteX1" fmla="*/ 649530 w 653992"/>
                <a:gd name="connsiteY1" fmla="*/ 983 h 855163"/>
                <a:gd name="connsiteX2" fmla="*/ 450 w 653992"/>
                <a:gd name="connsiteY2" fmla="*/ 851249 h 855163"/>
                <a:gd name="connsiteX3" fmla="*/ 1059 w 653992"/>
                <a:gd name="connsiteY3" fmla="*/ 854723 h 855163"/>
                <a:gd name="connsiteX4" fmla="*/ 4363 w 653992"/>
                <a:gd name="connsiteY4" fmla="*/ 854245 h 855163"/>
                <a:gd name="connsiteX5" fmla="*/ 653487 w 653992"/>
                <a:gd name="connsiteY5" fmla="*/ 3936 h 855163"/>
                <a:gd name="connsiteX6" fmla="*/ 653052 w 653992"/>
                <a:gd name="connsiteY6" fmla="*/ 526 h 855163"/>
                <a:gd name="connsiteX7" fmla="*/ 653009 w 653992"/>
                <a:gd name="connsiteY7" fmla="*/ 506 h 855163"/>
                <a:gd name="connsiteX8" fmla="*/ 649530 w 653992"/>
                <a:gd name="connsiteY8" fmla="*/ 976 h 855163"/>
                <a:gd name="connsiteX9" fmla="*/ 649530 w 653992"/>
                <a:gd name="connsiteY9" fmla="*/ 983 h 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992" h="855163">
                  <a:moveTo>
                    <a:pt x="649530" y="983"/>
                  </a:moveTo>
                  <a:lnTo>
                    <a:pt x="649530" y="983"/>
                  </a:lnTo>
                  <a:lnTo>
                    <a:pt x="450" y="851249"/>
                  </a:lnTo>
                  <a:cubicBezTo>
                    <a:pt x="-333" y="852378"/>
                    <a:pt x="-72" y="853924"/>
                    <a:pt x="1059" y="854723"/>
                  </a:cubicBezTo>
                  <a:cubicBezTo>
                    <a:pt x="2102" y="855461"/>
                    <a:pt x="3580" y="855253"/>
                    <a:pt x="4363" y="854245"/>
                  </a:cubicBezTo>
                  <a:lnTo>
                    <a:pt x="653487" y="3936"/>
                  </a:lnTo>
                  <a:cubicBezTo>
                    <a:pt x="654313" y="2870"/>
                    <a:pt x="654096" y="1344"/>
                    <a:pt x="653052" y="526"/>
                  </a:cubicBezTo>
                  <a:cubicBezTo>
                    <a:pt x="653009" y="519"/>
                    <a:pt x="653009" y="512"/>
                    <a:pt x="653009" y="506"/>
                  </a:cubicBezTo>
                  <a:cubicBezTo>
                    <a:pt x="651922" y="-322"/>
                    <a:pt x="650356" y="-112"/>
                    <a:pt x="649530" y="976"/>
                  </a:cubicBezTo>
                  <a:cubicBezTo>
                    <a:pt x="649530" y="978"/>
                    <a:pt x="649530" y="981"/>
                    <a:pt x="649530" y="9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DB133F8D-04BB-2846-B3AE-7003B7DBCD44}"/>
                </a:ext>
              </a:extLst>
            </p:cNvPr>
            <p:cNvSpPr/>
            <p:nvPr/>
          </p:nvSpPr>
          <p:spPr>
            <a:xfrm>
              <a:off x="329539" y="5732393"/>
              <a:ext cx="346592" cy="172252"/>
            </a:xfrm>
            <a:custGeom>
              <a:avLst/>
              <a:gdLst>
                <a:gd name="connsiteX0" fmla="*/ 345324 w 346592"/>
                <a:gd name="connsiteY0" fmla="*/ 167533 h 172252"/>
                <a:gd name="connsiteX1" fmla="*/ 3391 w 346592"/>
                <a:gd name="connsiteY1" fmla="*/ 181 h 172252"/>
                <a:gd name="connsiteX2" fmla="*/ 174 w 346592"/>
                <a:gd name="connsiteY2" fmla="*/ 1527 h 172252"/>
                <a:gd name="connsiteX3" fmla="*/ 1217 w 346592"/>
                <a:gd name="connsiteY3" fmla="*/ 4566 h 172252"/>
                <a:gd name="connsiteX4" fmla="*/ 1217 w 346592"/>
                <a:gd name="connsiteY4" fmla="*/ 4566 h 172252"/>
                <a:gd name="connsiteX5" fmla="*/ 342976 w 346592"/>
                <a:gd name="connsiteY5" fmla="*/ 172005 h 172252"/>
                <a:gd name="connsiteX6" fmla="*/ 346324 w 346592"/>
                <a:gd name="connsiteY6" fmla="*/ 170920 h 172252"/>
                <a:gd name="connsiteX7" fmla="*/ 345324 w 346592"/>
                <a:gd name="connsiteY7" fmla="*/ 167533 h 1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592" h="172252">
                  <a:moveTo>
                    <a:pt x="345324" y="167533"/>
                  </a:moveTo>
                  <a:lnTo>
                    <a:pt x="3391" y="181"/>
                  </a:lnTo>
                  <a:cubicBezTo>
                    <a:pt x="2131" y="-327"/>
                    <a:pt x="695" y="272"/>
                    <a:pt x="174" y="1527"/>
                  </a:cubicBezTo>
                  <a:cubicBezTo>
                    <a:pt x="-274" y="2660"/>
                    <a:pt x="168" y="3946"/>
                    <a:pt x="1217" y="4566"/>
                  </a:cubicBezTo>
                  <a:lnTo>
                    <a:pt x="1217" y="4566"/>
                  </a:lnTo>
                  <a:lnTo>
                    <a:pt x="342976" y="172005"/>
                  </a:lnTo>
                  <a:cubicBezTo>
                    <a:pt x="344202" y="172587"/>
                    <a:pt x="345672" y="172110"/>
                    <a:pt x="346324" y="170920"/>
                  </a:cubicBezTo>
                  <a:cubicBezTo>
                    <a:pt x="346924" y="169704"/>
                    <a:pt x="346489" y="168228"/>
                    <a:pt x="345324" y="1675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B1B8299E-2341-3142-AE6F-C2F785A95532}"/>
                </a:ext>
              </a:extLst>
            </p:cNvPr>
            <p:cNvSpPr/>
            <p:nvPr/>
          </p:nvSpPr>
          <p:spPr>
            <a:xfrm>
              <a:off x="-1436" y="5306845"/>
              <a:ext cx="273075" cy="152206"/>
            </a:xfrm>
            <a:custGeom>
              <a:avLst/>
              <a:gdLst>
                <a:gd name="connsiteX0" fmla="*/ 272842 w 273075"/>
                <a:gd name="connsiteY0" fmla="*/ 1312 h 152206"/>
                <a:gd name="connsiteX1" fmla="*/ 269489 w 273075"/>
                <a:gd name="connsiteY1" fmla="*/ 291 h 152206"/>
                <a:gd name="connsiteX2" fmla="*/ 269450 w 273075"/>
                <a:gd name="connsiteY2" fmla="*/ 313 h 152206"/>
                <a:gd name="connsiteX3" fmla="*/ 0 w 273075"/>
                <a:gd name="connsiteY3" fmla="*/ 146562 h 152206"/>
                <a:gd name="connsiteX4" fmla="*/ 0 w 273075"/>
                <a:gd name="connsiteY4" fmla="*/ 152207 h 152206"/>
                <a:gd name="connsiteX5" fmla="*/ 271842 w 273075"/>
                <a:gd name="connsiteY5" fmla="*/ 4568 h 152206"/>
                <a:gd name="connsiteX6" fmla="*/ 272842 w 273075"/>
                <a:gd name="connsiteY6" fmla="*/ 1312 h 15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75" h="152206">
                  <a:moveTo>
                    <a:pt x="272842" y="1312"/>
                  </a:moveTo>
                  <a:cubicBezTo>
                    <a:pt x="272198" y="105"/>
                    <a:pt x="270696" y="-351"/>
                    <a:pt x="269489" y="291"/>
                  </a:cubicBezTo>
                  <a:cubicBezTo>
                    <a:pt x="269476" y="300"/>
                    <a:pt x="269463" y="304"/>
                    <a:pt x="269450" y="313"/>
                  </a:cubicBezTo>
                  <a:lnTo>
                    <a:pt x="0" y="146562"/>
                  </a:lnTo>
                  <a:lnTo>
                    <a:pt x="0" y="152207"/>
                  </a:lnTo>
                  <a:lnTo>
                    <a:pt x="271842" y="4568"/>
                  </a:lnTo>
                  <a:cubicBezTo>
                    <a:pt x="272954" y="3895"/>
                    <a:pt x="273384" y="2493"/>
                    <a:pt x="272842" y="13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A78C5BFE-CB16-5E4B-9330-BE265EA36994}"/>
                </a:ext>
              </a:extLst>
            </p:cNvPr>
            <p:cNvSpPr/>
            <p:nvPr/>
          </p:nvSpPr>
          <p:spPr>
            <a:xfrm>
              <a:off x="3585892" y="5400510"/>
              <a:ext cx="1192216" cy="95067"/>
            </a:xfrm>
            <a:custGeom>
              <a:avLst/>
              <a:gdLst>
                <a:gd name="connsiteX0" fmla="*/ 1189553 w 1192216"/>
                <a:gd name="connsiteY0" fmla="*/ 8 h 95067"/>
                <a:gd name="connsiteX1" fmla="*/ 1189553 w 1192216"/>
                <a:gd name="connsiteY1" fmla="*/ 8 h 95067"/>
                <a:gd name="connsiteX2" fmla="*/ 2268 w 1192216"/>
                <a:gd name="connsiteY2" fmla="*/ 90111 h 95067"/>
                <a:gd name="connsiteX3" fmla="*/ 7 w 1192216"/>
                <a:gd name="connsiteY3" fmla="*/ 92803 h 95067"/>
                <a:gd name="connsiteX4" fmla="*/ 2659 w 1192216"/>
                <a:gd name="connsiteY4" fmla="*/ 95061 h 95067"/>
                <a:gd name="connsiteX5" fmla="*/ 2659 w 1192216"/>
                <a:gd name="connsiteY5" fmla="*/ 95061 h 95067"/>
                <a:gd name="connsiteX6" fmla="*/ 1189944 w 1192216"/>
                <a:gd name="connsiteY6" fmla="*/ 4958 h 95067"/>
                <a:gd name="connsiteX7" fmla="*/ 1192205 w 1192216"/>
                <a:gd name="connsiteY7" fmla="*/ 2288 h 95067"/>
                <a:gd name="connsiteX8" fmla="*/ 1189553 w 1192216"/>
                <a:gd name="connsiteY8" fmla="*/ 8 h 9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16" h="95067">
                  <a:moveTo>
                    <a:pt x="1189553" y="8"/>
                  </a:moveTo>
                  <a:lnTo>
                    <a:pt x="1189553" y="8"/>
                  </a:lnTo>
                  <a:lnTo>
                    <a:pt x="2268" y="90111"/>
                  </a:lnTo>
                  <a:cubicBezTo>
                    <a:pt x="907" y="90250"/>
                    <a:pt x="-93" y="91444"/>
                    <a:pt x="7" y="92803"/>
                  </a:cubicBezTo>
                  <a:cubicBezTo>
                    <a:pt x="124" y="94153"/>
                    <a:pt x="1307" y="95161"/>
                    <a:pt x="2659" y="95061"/>
                  </a:cubicBezTo>
                  <a:lnTo>
                    <a:pt x="2659" y="95061"/>
                  </a:lnTo>
                  <a:lnTo>
                    <a:pt x="1189944" y="4958"/>
                  </a:lnTo>
                  <a:cubicBezTo>
                    <a:pt x="1191292" y="4850"/>
                    <a:pt x="1192336" y="3655"/>
                    <a:pt x="1192205" y="2288"/>
                  </a:cubicBezTo>
                  <a:cubicBezTo>
                    <a:pt x="1192118" y="920"/>
                    <a:pt x="1190901" y="-101"/>
                    <a:pt x="1189553" y="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431C8077-95B7-7149-9427-454F20EF520E}"/>
                </a:ext>
              </a:extLst>
            </p:cNvPr>
            <p:cNvSpPr/>
            <p:nvPr/>
          </p:nvSpPr>
          <p:spPr>
            <a:xfrm>
              <a:off x="3585893" y="5144653"/>
              <a:ext cx="527965" cy="350912"/>
            </a:xfrm>
            <a:custGeom>
              <a:avLst/>
              <a:gdLst>
                <a:gd name="connsiteX0" fmla="*/ 523992 w 527965"/>
                <a:gd name="connsiteY0" fmla="*/ 624 h 350912"/>
                <a:gd name="connsiteX1" fmla="*/ 1093 w 527965"/>
                <a:gd name="connsiteY1" fmla="*/ 346358 h 350912"/>
                <a:gd name="connsiteX2" fmla="*/ 397 w 527965"/>
                <a:gd name="connsiteY2" fmla="*/ 349789 h 350912"/>
                <a:gd name="connsiteX3" fmla="*/ 3758 w 527965"/>
                <a:gd name="connsiteY3" fmla="*/ 350531 h 350912"/>
                <a:gd name="connsiteX4" fmla="*/ 3832 w 527965"/>
                <a:gd name="connsiteY4" fmla="*/ 350483 h 350912"/>
                <a:gd name="connsiteX5" fmla="*/ 526775 w 527965"/>
                <a:gd name="connsiteY5" fmla="*/ 4750 h 350912"/>
                <a:gd name="connsiteX6" fmla="*/ 527557 w 527965"/>
                <a:gd name="connsiteY6" fmla="*/ 1189 h 350912"/>
                <a:gd name="connsiteX7" fmla="*/ 523992 w 527965"/>
                <a:gd name="connsiteY7" fmla="*/ 407 h 35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965" h="350912">
                  <a:moveTo>
                    <a:pt x="523992" y="624"/>
                  </a:moveTo>
                  <a:lnTo>
                    <a:pt x="1093" y="346358"/>
                  </a:lnTo>
                  <a:cubicBezTo>
                    <a:pt x="-29" y="347127"/>
                    <a:pt x="-334" y="348647"/>
                    <a:pt x="397" y="349789"/>
                  </a:cubicBezTo>
                  <a:cubicBezTo>
                    <a:pt x="1119" y="350922"/>
                    <a:pt x="2623" y="351252"/>
                    <a:pt x="3758" y="350531"/>
                  </a:cubicBezTo>
                  <a:cubicBezTo>
                    <a:pt x="3784" y="350518"/>
                    <a:pt x="3806" y="350501"/>
                    <a:pt x="3832" y="350483"/>
                  </a:cubicBezTo>
                  <a:lnTo>
                    <a:pt x="526775" y="4750"/>
                  </a:lnTo>
                  <a:cubicBezTo>
                    <a:pt x="527975" y="3981"/>
                    <a:pt x="528327" y="2387"/>
                    <a:pt x="527557" y="1189"/>
                  </a:cubicBezTo>
                  <a:cubicBezTo>
                    <a:pt x="526788" y="-10"/>
                    <a:pt x="525192" y="-361"/>
                    <a:pt x="523992" y="4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B0CE93FA-7BDB-B840-9F62-C587D9692463}"/>
                </a:ext>
              </a:extLst>
            </p:cNvPr>
            <p:cNvSpPr/>
            <p:nvPr/>
          </p:nvSpPr>
          <p:spPr>
            <a:xfrm>
              <a:off x="3158053" y="5490725"/>
              <a:ext cx="432737" cy="453120"/>
            </a:xfrm>
            <a:custGeom>
              <a:avLst/>
              <a:gdLst>
                <a:gd name="connsiteX0" fmla="*/ 428541 w 432737"/>
                <a:gd name="connsiteY0" fmla="*/ 677 h 453120"/>
                <a:gd name="connsiteX1" fmla="*/ 734 w 432737"/>
                <a:gd name="connsiteY1" fmla="*/ 448890 h 453120"/>
                <a:gd name="connsiteX2" fmla="*/ 717 w 432737"/>
                <a:gd name="connsiteY2" fmla="*/ 452390 h 453120"/>
                <a:gd name="connsiteX3" fmla="*/ 734 w 432737"/>
                <a:gd name="connsiteY3" fmla="*/ 452407 h 453120"/>
                <a:gd name="connsiteX4" fmla="*/ 734 w 432737"/>
                <a:gd name="connsiteY4" fmla="*/ 452407 h 453120"/>
                <a:gd name="connsiteX5" fmla="*/ 4213 w 432737"/>
                <a:gd name="connsiteY5" fmla="*/ 452407 h 453120"/>
                <a:gd name="connsiteX6" fmla="*/ 432020 w 432737"/>
                <a:gd name="connsiteY6" fmla="*/ 4195 h 453120"/>
                <a:gd name="connsiteX7" fmla="*/ 432020 w 432737"/>
                <a:gd name="connsiteY7" fmla="*/ 677 h 453120"/>
                <a:gd name="connsiteX8" fmla="*/ 428541 w 432737"/>
                <a:gd name="connsiteY8" fmla="*/ 677 h 4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737" h="453120">
                  <a:moveTo>
                    <a:pt x="428541" y="677"/>
                  </a:moveTo>
                  <a:lnTo>
                    <a:pt x="734" y="448890"/>
                  </a:lnTo>
                  <a:cubicBezTo>
                    <a:pt x="-240" y="449854"/>
                    <a:pt x="-244" y="451417"/>
                    <a:pt x="717" y="452390"/>
                  </a:cubicBezTo>
                  <a:cubicBezTo>
                    <a:pt x="721" y="452394"/>
                    <a:pt x="730" y="452403"/>
                    <a:pt x="734" y="452407"/>
                  </a:cubicBezTo>
                  <a:lnTo>
                    <a:pt x="734" y="452407"/>
                  </a:lnTo>
                  <a:cubicBezTo>
                    <a:pt x="1699" y="453358"/>
                    <a:pt x="3247" y="453358"/>
                    <a:pt x="4213" y="452407"/>
                  </a:cubicBezTo>
                  <a:lnTo>
                    <a:pt x="432020" y="4195"/>
                  </a:lnTo>
                  <a:cubicBezTo>
                    <a:pt x="432976" y="3218"/>
                    <a:pt x="432976" y="1654"/>
                    <a:pt x="432020" y="677"/>
                  </a:cubicBezTo>
                  <a:cubicBezTo>
                    <a:pt x="431037" y="-226"/>
                    <a:pt x="429524" y="-226"/>
                    <a:pt x="428541" y="67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0CD1B6B7-F3DE-574D-B756-40A7F79FFBBC}"/>
                </a:ext>
              </a:extLst>
            </p:cNvPr>
            <p:cNvSpPr/>
            <p:nvPr/>
          </p:nvSpPr>
          <p:spPr>
            <a:xfrm>
              <a:off x="1643422" y="5233339"/>
              <a:ext cx="990772" cy="60010"/>
            </a:xfrm>
            <a:custGeom>
              <a:avLst/>
              <a:gdLst>
                <a:gd name="connsiteX0" fmla="*/ 988161 w 990772"/>
                <a:gd name="connsiteY0" fmla="*/ 0 h 60010"/>
                <a:gd name="connsiteX1" fmla="*/ 2365 w 990772"/>
                <a:gd name="connsiteY1" fmla="*/ 55234 h 60010"/>
                <a:gd name="connsiteX2" fmla="*/ 0 w 990772"/>
                <a:gd name="connsiteY2" fmla="*/ 57648 h 60010"/>
                <a:gd name="connsiteX3" fmla="*/ 2418 w 990772"/>
                <a:gd name="connsiteY3" fmla="*/ 60011 h 60010"/>
                <a:gd name="connsiteX4" fmla="*/ 2844 w 990772"/>
                <a:gd name="connsiteY4" fmla="*/ 59967 h 60010"/>
                <a:gd name="connsiteX5" fmla="*/ 988422 w 990772"/>
                <a:gd name="connsiteY5" fmla="*/ 5124 h 60010"/>
                <a:gd name="connsiteX6" fmla="*/ 990770 w 990772"/>
                <a:gd name="connsiteY6" fmla="*/ 2527 h 60010"/>
                <a:gd name="connsiteX7" fmla="*/ 990770 w 990772"/>
                <a:gd name="connsiteY7" fmla="*/ 2518 h 60010"/>
                <a:gd name="connsiteX8" fmla="*/ 990770 w 990772"/>
                <a:gd name="connsiteY8" fmla="*/ 2518 h 60010"/>
                <a:gd name="connsiteX9" fmla="*/ 988248 w 990772"/>
                <a:gd name="connsiteY9" fmla="*/ 0 h 60010"/>
                <a:gd name="connsiteX10" fmla="*/ 988161 w 990772"/>
                <a:gd name="connsiteY10" fmla="*/ 0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772" h="60010">
                  <a:moveTo>
                    <a:pt x="988161" y="0"/>
                  </a:moveTo>
                  <a:lnTo>
                    <a:pt x="2365" y="55234"/>
                  </a:lnTo>
                  <a:cubicBezTo>
                    <a:pt x="1044" y="55247"/>
                    <a:pt x="-13" y="56328"/>
                    <a:pt x="0" y="57648"/>
                  </a:cubicBezTo>
                  <a:cubicBezTo>
                    <a:pt x="13" y="58964"/>
                    <a:pt x="1096" y="60024"/>
                    <a:pt x="2418" y="60011"/>
                  </a:cubicBezTo>
                  <a:cubicBezTo>
                    <a:pt x="2561" y="60011"/>
                    <a:pt x="2705" y="59993"/>
                    <a:pt x="2844" y="59967"/>
                  </a:cubicBezTo>
                  <a:lnTo>
                    <a:pt x="988422" y="5124"/>
                  </a:lnTo>
                  <a:cubicBezTo>
                    <a:pt x="989787" y="5054"/>
                    <a:pt x="990839" y="3891"/>
                    <a:pt x="990770" y="2527"/>
                  </a:cubicBezTo>
                  <a:cubicBezTo>
                    <a:pt x="990770" y="2523"/>
                    <a:pt x="990770" y="2523"/>
                    <a:pt x="990770" y="2518"/>
                  </a:cubicBezTo>
                  <a:lnTo>
                    <a:pt x="990770" y="2518"/>
                  </a:lnTo>
                  <a:cubicBezTo>
                    <a:pt x="990770" y="1129"/>
                    <a:pt x="989644" y="0"/>
                    <a:pt x="988248" y="0"/>
                  </a:cubicBezTo>
                  <a:cubicBezTo>
                    <a:pt x="988222" y="0"/>
                    <a:pt x="988191" y="0"/>
                    <a:pt x="98816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08FCCA0C-C2EC-7348-8C31-E96DA961D7C0}"/>
                </a:ext>
              </a:extLst>
            </p:cNvPr>
            <p:cNvSpPr/>
            <p:nvPr/>
          </p:nvSpPr>
          <p:spPr>
            <a:xfrm>
              <a:off x="2089389" y="5938976"/>
              <a:ext cx="1073582" cy="574272"/>
            </a:xfrm>
            <a:custGeom>
              <a:avLst/>
              <a:gdLst>
                <a:gd name="connsiteX0" fmla="*/ 1070225 w 1073582"/>
                <a:gd name="connsiteY0" fmla="*/ 205 h 574272"/>
                <a:gd name="connsiteX1" fmla="*/ 1294 w 1073582"/>
                <a:gd name="connsiteY1" fmla="*/ 569654 h 574272"/>
                <a:gd name="connsiteX2" fmla="*/ 294 w 1073582"/>
                <a:gd name="connsiteY2" fmla="*/ 572998 h 574272"/>
                <a:gd name="connsiteX3" fmla="*/ 3599 w 1073582"/>
                <a:gd name="connsiteY3" fmla="*/ 573996 h 574272"/>
                <a:gd name="connsiteX4" fmla="*/ 1072355 w 1073582"/>
                <a:gd name="connsiteY4" fmla="*/ 4547 h 574272"/>
                <a:gd name="connsiteX5" fmla="*/ 1073268 w 1073582"/>
                <a:gd name="connsiteY5" fmla="*/ 1203 h 574272"/>
                <a:gd name="connsiteX6" fmla="*/ 1070225 w 1073582"/>
                <a:gd name="connsiteY6" fmla="*/ 205 h 57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582" h="574272">
                  <a:moveTo>
                    <a:pt x="1070225" y="205"/>
                  </a:moveTo>
                  <a:lnTo>
                    <a:pt x="1294" y="569654"/>
                  </a:lnTo>
                  <a:cubicBezTo>
                    <a:pt x="98" y="570305"/>
                    <a:pt x="-349" y="571799"/>
                    <a:pt x="294" y="572998"/>
                  </a:cubicBezTo>
                  <a:cubicBezTo>
                    <a:pt x="942" y="574170"/>
                    <a:pt x="2407" y="574609"/>
                    <a:pt x="3599" y="573996"/>
                  </a:cubicBezTo>
                  <a:lnTo>
                    <a:pt x="1072355" y="4547"/>
                  </a:lnTo>
                  <a:cubicBezTo>
                    <a:pt x="1073521" y="3865"/>
                    <a:pt x="1073925" y="2380"/>
                    <a:pt x="1073268" y="1203"/>
                  </a:cubicBezTo>
                  <a:cubicBezTo>
                    <a:pt x="1072660" y="140"/>
                    <a:pt x="1071346" y="-290"/>
                    <a:pt x="1070225" y="2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0E726418-160B-704B-BB1E-023C98F302E6}"/>
                </a:ext>
              </a:extLst>
            </p:cNvPr>
            <p:cNvSpPr/>
            <p:nvPr/>
          </p:nvSpPr>
          <p:spPr>
            <a:xfrm>
              <a:off x="-1436" y="5797144"/>
              <a:ext cx="677882" cy="107500"/>
            </a:xfrm>
            <a:custGeom>
              <a:avLst/>
              <a:gdLst>
                <a:gd name="connsiteX0" fmla="*/ 677865 w 677882"/>
                <a:gd name="connsiteY0" fmla="*/ 105388 h 107500"/>
                <a:gd name="connsiteX1" fmla="*/ 677865 w 677882"/>
                <a:gd name="connsiteY1" fmla="*/ 105388 h 107500"/>
                <a:gd name="connsiteX2" fmla="*/ 675821 w 677882"/>
                <a:gd name="connsiteY2" fmla="*/ 102652 h 107500"/>
                <a:gd name="connsiteX3" fmla="*/ 0 w 677882"/>
                <a:gd name="connsiteY3" fmla="*/ 0 h 107500"/>
                <a:gd name="connsiteX4" fmla="*/ 0 w 677882"/>
                <a:gd name="connsiteY4" fmla="*/ 4950 h 107500"/>
                <a:gd name="connsiteX5" fmla="*/ 675082 w 677882"/>
                <a:gd name="connsiteY5" fmla="*/ 107472 h 107500"/>
                <a:gd name="connsiteX6" fmla="*/ 677856 w 677882"/>
                <a:gd name="connsiteY6" fmla="*/ 105435 h 107500"/>
                <a:gd name="connsiteX7" fmla="*/ 677865 w 677882"/>
                <a:gd name="connsiteY7" fmla="*/ 105388 h 1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882" h="107500">
                  <a:moveTo>
                    <a:pt x="677865" y="105388"/>
                  </a:moveTo>
                  <a:lnTo>
                    <a:pt x="677865" y="105388"/>
                  </a:lnTo>
                  <a:cubicBezTo>
                    <a:pt x="678021" y="104076"/>
                    <a:pt x="677126" y="102873"/>
                    <a:pt x="675821" y="102652"/>
                  </a:cubicBezTo>
                  <a:lnTo>
                    <a:pt x="0" y="0"/>
                  </a:lnTo>
                  <a:lnTo>
                    <a:pt x="0" y="4950"/>
                  </a:lnTo>
                  <a:lnTo>
                    <a:pt x="675082" y="107472"/>
                  </a:lnTo>
                  <a:cubicBezTo>
                    <a:pt x="676413" y="107676"/>
                    <a:pt x="677656" y="106764"/>
                    <a:pt x="677856" y="105435"/>
                  </a:cubicBezTo>
                  <a:cubicBezTo>
                    <a:pt x="677860" y="105422"/>
                    <a:pt x="677860" y="105405"/>
                    <a:pt x="677865" y="1053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DD58B5AE-DF07-B643-8658-C72AA306BD74}"/>
                </a:ext>
              </a:extLst>
            </p:cNvPr>
            <p:cNvSpPr/>
            <p:nvPr/>
          </p:nvSpPr>
          <p:spPr>
            <a:xfrm>
              <a:off x="429904" y="4775615"/>
              <a:ext cx="818282" cy="555041"/>
            </a:xfrm>
            <a:custGeom>
              <a:avLst/>
              <a:gdLst>
                <a:gd name="connsiteX0" fmla="*/ 3685 w 818282"/>
                <a:gd name="connsiteY0" fmla="*/ 350 h 555041"/>
                <a:gd name="connsiteX1" fmla="*/ 342 w 818282"/>
                <a:gd name="connsiteY1" fmla="*/ 1175 h 555041"/>
                <a:gd name="connsiteX2" fmla="*/ 293 w 818282"/>
                <a:gd name="connsiteY2" fmla="*/ 1262 h 555041"/>
                <a:gd name="connsiteX3" fmla="*/ 902 w 818282"/>
                <a:gd name="connsiteY3" fmla="*/ 4432 h 555041"/>
                <a:gd name="connsiteX4" fmla="*/ 814383 w 818282"/>
                <a:gd name="connsiteY4" fmla="*/ 554601 h 555041"/>
                <a:gd name="connsiteX5" fmla="*/ 817840 w 818282"/>
                <a:gd name="connsiteY5" fmla="*/ 553971 h 555041"/>
                <a:gd name="connsiteX6" fmla="*/ 817209 w 818282"/>
                <a:gd name="connsiteY6" fmla="*/ 550519 h 55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282" h="555041">
                  <a:moveTo>
                    <a:pt x="3685" y="350"/>
                  </a:moveTo>
                  <a:cubicBezTo>
                    <a:pt x="2533" y="-345"/>
                    <a:pt x="1037" y="28"/>
                    <a:pt x="342" y="1175"/>
                  </a:cubicBezTo>
                  <a:cubicBezTo>
                    <a:pt x="325" y="1205"/>
                    <a:pt x="309" y="1231"/>
                    <a:pt x="293" y="1262"/>
                  </a:cubicBezTo>
                  <a:cubicBezTo>
                    <a:pt x="-263" y="2330"/>
                    <a:pt x="-11" y="3641"/>
                    <a:pt x="902" y="4432"/>
                  </a:cubicBezTo>
                  <a:lnTo>
                    <a:pt x="814383" y="554601"/>
                  </a:lnTo>
                  <a:cubicBezTo>
                    <a:pt x="815514" y="555378"/>
                    <a:pt x="817061" y="555100"/>
                    <a:pt x="817840" y="553971"/>
                  </a:cubicBezTo>
                  <a:cubicBezTo>
                    <a:pt x="818622" y="552843"/>
                    <a:pt x="818340" y="551297"/>
                    <a:pt x="817209" y="55051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1A3C03BB-5C63-654B-92D1-0DCC51553C3C}"/>
                </a:ext>
              </a:extLst>
            </p:cNvPr>
            <p:cNvSpPr/>
            <p:nvPr/>
          </p:nvSpPr>
          <p:spPr>
            <a:xfrm>
              <a:off x="2278939" y="5233451"/>
              <a:ext cx="355174" cy="1025463"/>
            </a:xfrm>
            <a:custGeom>
              <a:avLst/>
              <a:gdLst>
                <a:gd name="connsiteX0" fmla="*/ 353427 w 355174"/>
                <a:gd name="connsiteY0" fmla="*/ 105 h 1025463"/>
                <a:gd name="connsiteX1" fmla="*/ 350426 w 355174"/>
                <a:gd name="connsiteY1" fmla="*/ 1625 h 1025463"/>
                <a:gd name="connsiteX2" fmla="*/ 102 w 355174"/>
                <a:gd name="connsiteY2" fmla="*/ 1022283 h 1025463"/>
                <a:gd name="connsiteX3" fmla="*/ 1776 w 355174"/>
                <a:gd name="connsiteY3" fmla="*/ 1025357 h 1025463"/>
                <a:gd name="connsiteX4" fmla="*/ 1798 w 355174"/>
                <a:gd name="connsiteY4" fmla="*/ 1025366 h 1025463"/>
                <a:gd name="connsiteX5" fmla="*/ 1798 w 355174"/>
                <a:gd name="connsiteY5" fmla="*/ 1025366 h 1025463"/>
                <a:gd name="connsiteX6" fmla="*/ 4798 w 355174"/>
                <a:gd name="connsiteY6" fmla="*/ 1023889 h 1025463"/>
                <a:gd name="connsiteX7" fmla="*/ 355079 w 355174"/>
                <a:gd name="connsiteY7" fmla="*/ 3188 h 1025463"/>
                <a:gd name="connsiteX8" fmla="*/ 353427 w 355174"/>
                <a:gd name="connsiteY8" fmla="*/ 105 h 102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74" h="1025463">
                  <a:moveTo>
                    <a:pt x="353427" y="105"/>
                  </a:moveTo>
                  <a:cubicBezTo>
                    <a:pt x="352179" y="-273"/>
                    <a:pt x="350857" y="400"/>
                    <a:pt x="350426" y="1625"/>
                  </a:cubicBezTo>
                  <a:lnTo>
                    <a:pt x="102" y="1022283"/>
                  </a:lnTo>
                  <a:cubicBezTo>
                    <a:pt x="-285" y="1023594"/>
                    <a:pt x="463" y="1024971"/>
                    <a:pt x="1776" y="1025357"/>
                  </a:cubicBezTo>
                  <a:cubicBezTo>
                    <a:pt x="1781" y="1025361"/>
                    <a:pt x="1789" y="1025361"/>
                    <a:pt x="1798" y="1025366"/>
                  </a:cubicBezTo>
                  <a:lnTo>
                    <a:pt x="1798" y="1025366"/>
                  </a:lnTo>
                  <a:cubicBezTo>
                    <a:pt x="3028" y="1025722"/>
                    <a:pt x="4333" y="1025083"/>
                    <a:pt x="4798" y="1023889"/>
                  </a:cubicBezTo>
                  <a:lnTo>
                    <a:pt x="355079" y="3188"/>
                  </a:lnTo>
                  <a:cubicBezTo>
                    <a:pt x="355449" y="1885"/>
                    <a:pt x="354718" y="522"/>
                    <a:pt x="353427" y="1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A3B7E720-BA79-BD4B-BAE5-DA744B4E1FA6}"/>
                </a:ext>
              </a:extLst>
            </p:cNvPr>
            <p:cNvSpPr/>
            <p:nvPr/>
          </p:nvSpPr>
          <p:spPr>
            <a:xfrm>
              <a:off x="4978806" y="4550121"/>
              <a:ext cx="448454" cy="125290"/>
            </a:xfrm>
            <a:custGeom>
              <a:avLst/>
              <a:gdLst>
                <a:gd name="connsiteX0" fmla="*/ 445329 w 448454"/>
                <a:gd name="connsiteY0" fmla="*/ 88 h 125290"/>
                <a:gd name="connsiteX1" fmla="*/ 1825 w 448454"/>
                <a:gd name="connsiteY1" fmla="*/ 120413 h 125290"/>
                <a:gd name="connsiteX2" fmla="*/ 86 w 448454"/>
                <a:gd name="connsiteY2" fmla="*/ 123496 h 125290"/>
                <a:gd name="connsiteX3" fmla="*/ 3086 w 448454"/>
                <a:gd name="connsiteY3" fmla="*/ 125205 h 125290"/>
                <a:gd name="connsiteX4" fmla="*/ 3129 w 448454"/>
                <a:gd name="connsiteY4" fmla="*/ 125189 h 125290"/>
                <a:gd name="connsiteX5" fmla="*/ 446633 w 448454"/>
                <a:gd name="connsiteY5" fmla="*/ 4864 h 125290"/>
                <a:gd name="connsiteX6" fmla="*/ 448372 w 448454"/>
                <a:gd name="connsiteY6" fmla="*/ 1825 h 125290"/>
                <a:gd name="connsiteX7" fmla="*/ 445329 w 448454"/>
                <a:gd name="connsiteY7" fmla="*/ 88 h 12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454" h="125290">
                  <a:moveTo>
                    <a:pt x="445329" y="88"/>
                  </a:moveTo>
                  <a:lnTo>
                    <a:pt x="1825" y="120413"/>
                  </a:lnTo>
                  <a:cubicBezTo>
                    <a:pt x="477" y="120792"/>
                    <a:pt x="-263" y="122166"/>
                    <a:pt x="86" y="123496"/>
                  </a:cubicBezTo>
                  <a:cubicBezTo>
                    <a:pt x="433" y="124792"/>
                    <a:pt x="1781" y="125557"/>
                    <a:pt x="3086" y="125205"/>
                  </a:cubicBezTo>
                  <a:cubicBezTo>
                    <a:pt x="3086" y="125200"/>
                    <a:pt x="3129" y="125195"/>
                    <a:pt x="3129" y="125189"/>
                  </a:cubicBezTo>
                  <a:lnTo>
                    <a:pt x="446633" y="4864"/>
                  </a:lnTo>
                  <a:cubicBezTo>
                    <a:pt x="447937" y="4505"/>
                    <a:pt x="448720" y="3144"/>
                    <a:pt x="448372" y="1825"/>
                  </a:cubicBezTo>
                  <a:cubicBezTo>
                    <a:pt x="448024" y="506"/>
                    <a:pt x="446633" y="-272"/>
                    <a:pt x="445329" y="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ECB14370-F3C6-394D-9DF5-DC861C61A766}"/>
                </a:ext>
              </a:extLst>
            </p:cNvPr>
            <p:cNvSpPr/>
            <p:nvPr/>
          </p:nvSpPr>
          <p:spPr>
            <a:xfrm>
              <a:off x="4108893" y="5144721"/>
              <a:ext cx="669485" cy="260597"/>
            </a:xfrm>
            <a:custGeom>
              <a:avLst/>
              <a:gdLst>
                <a:gd name="connsiteX0" fmla="*/ 667813 w 669485"/>
                <a:gd name="connsiteY0" fmla="*/ 255710 h 260597"/>
                <a:gd name="connsiteX1" fmla="*/ 3427 w 669485"/>
                <a:gd name="connsiteY1" fmla="*/ 166 h 260597"/>
                <a:gd name="connsiteX2" fmla="*/ 175 w 669485"/>
                <a:gd name="connsiteY2" fmla="*/ 1625 h 260597"/>
                <a:gd name="connsiteX3" fmla="*/ 166 w 669485"/>
                <a:gd name="connsiteY3" fmla="*/ 1642 h 260597"/>
                <a:gd name="connsiteX4" fmla="*/ 1627 w 669485"/>
                <a:gd name="connsiteY4" fmla="*/ 4890 h 260597"/>
                <a:gd name="connsiteX5" fmla="*/ 1644 w 669485"/>
                <a:gd name="connsiteY5" fmla="*/ 4899 h 260597"/>
                <a:gd name="connsiteX6" fmla="*/ 666074 w 669485"/>
                <a:gd name="connsiteY6" fmla="*/ 260443 h 260597"/>
                <a:gd name="connsiteX7" fmla="*/ 669335 w 669485"/>
                <a:gd name="connsiteY7" fmla="*/ 258945 h 260597"/>
                <a:gd name="connsiteX8" fmla="*/ 667813 w 669485"/>
                <a:gd name="connsiteY8" fmla="*/ 255710 h 26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485" h="260597">
                  <a:moveTo>
                    <a:pt x="667813" y="255710"/>
                  </a:moveTo>
                  <a:lnTo>
                    <a:pt x="3427" y="166"/>
                  </a:lnTo>
                  <a:cubicBezTo>
                    <a:pt x="2127" y="-329"/>
                    <a:pt x="670" y="322"/>
                    <a:pt x="175" y="1625"/>
                  </a:cubicBezTo>
                  <a:cubicBezTo>
                    <a:pt x="170" y="1629"/>
                    <a:pt x="166" y="1638"/>
                    <a:pt x="166" y="1642"/>
                  </a:cubicBezTo>
                  <a:cubicBezTo>
                    <a:pt x="-330" y="2940"/>
                    <a:pt x="323" y="4395"/>
                    <a:pt x="1627" y="4890"/>
                  </a:cubicBezTo>
                  <a:cubicBezTo>
                    <a:pt x="1631" y="4894"/>
                    <a:pt x="1640" y="4894"/>
                    <a:pt x="1644" y="4899"/>
                  </a:cubicBezTo>
                  <a:lnTo>
                    <a:pt x="666074" y="260443"/>
                  </a:lnTo>
                  <a:cubicBezTo>
                    <a:pt x="667378" y="260921"/>
                    <a:pt x="668813" y="260252"/>
                    <a:pt x="669335" y="258945"/>
                  </a:cubicBezTo>
                  <a:cubicBezTo>
                    <a:pt x="669813" y="257638"/>
                    <a:pt x="669117" y="256188"/>
                    <a:pt x="667813" y="2557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C5517575-46B4-2A43-B52C-FE239716FA42}"/>
                </a:ext>
              </a:extLst>
            </p:cNvPr>
            <p:cNvSpPr/>
            <p:nvPr/>
          </p:nvSpPr>
          <p:spPr>
            <a:xfrm>
              <a:off x="1243290" y="4557331"/>
              <a:ext cx="326200" cy="773191"/>
            </a:xfrm>
            <a:custGeom>
              <a:avLst/>
              <a:gdLst>
                <a:gd name="connsiteX0" fmla="*/ 324493 w 326200"/>
                <a:gd name="connsiteY0" fmla="*/ 173 h 773191"/>
                <a:gd name="connsiteX1" fmla="*/ 321189 w 326200"/>
                <a:gd name="connsiteY1" fmla="*/ 1606 h 773191"/>
                <a:gd name="connsiteX2" fmla="*/ 321189 w 326200"/>
                <a:gd name="connsiteY2" fmla="*/ 1606 h 773191"/>
                <a:gd name="connsiteX3" fmla="*/ 127 w 326200"/>
                <a:gd name="connsiteY3" fmla="*/ 769933 h 773191"/>
                <a:gd name="connsiteX4" fmla="*/ 1692 w 326200"/>
                <a:gd name="connsiteY4" fmla="*/ 773059 h 773191"/>
                <a:gd name="connsiteX5" fmla="*/ 1692 w 326200"/>
                <a:gd name="connsiteY5" fmla="*/ 773059 h 773191"/>
                <a:gd name="connsiteX6" fmla="*/ 4649 w 326200"/>
                <a:gd name="connsiteY6" fmla="*/ 771800 h 773191"/>
                <a:gd name="connsiteX7" fmla="*/ 325928 w 326200"/>
                <a:gd name="connsiteY7" fmla="*/ 3734 h 773191"/>
                <a:gd name="connsiteX8" fmla="*/ 324780 w 326200"/>
                <a:gd name="connsiteY8" fmla="*/ 296 h 773191"/>
                <a:gd name="connsiteX9" fmla="*/ 324493 w 326200"/>
                <a:gd name="connsiteY9" fmla="*/ 173 h 77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00" h="773191">
                  <a:moveTo>
                    <a:pt x="324493" y="173"/>
                  </a:moveTo>
                  <a:cubicBezTo>
                    <a:pt x="323185" y="-332"/>
                    <a:pt x="321711" y="306"/>
                    <a:pt x="321189" y="1606"/>
                  </a:cubicBezTo>
                  <a:lnTo>
                    <a:pt x="321189" y="1606"/>
                  </a:lnTo>
                  <a:lnTo>
                    <a:pt x="127" y="769933"/>
                  </a:lnTo>
                  <a:cubicBezTo>
                    <a:pt x="-304" y="771227"/>
                    <a:pt x="397" y="772625"/>
                    <a:pt x="1692" y="773059"/>
                  </a:cubicBezTo>
                  <a:lnTo>
                    <a:pt x="1692" y="773059"/>
                  </a:lnTo>
                  <a:cubicBezTo>
                    <a:pt x="2858" y="773463"/>
                    <a:pt x="4136" y="772916"/>
                    <a:pt x="4649" y="771800"/>
                  </a:cubicBezTo>
                  <a:lnTo>
                    <a:pt x="325928" y="3734"/>
                  </a:lnTo>
                  <a:cubicBezTo>
                    <a:pt x="326563" y="2468"/>
                    <a:pt x="326050" y="929"/>
                    <a:pt x="324780" y="296"/>
                  </a:cubicBezTo>
                  <a:cubicBezTo>
                    <a:pt x="324689" y="249"/>
                    <a:pt x="324593" y="208"/>
                    <a:pt x="324493" y="1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73196BA2-2665-824A-819D-81BC456FB8DE}"/>
                </a:ext>
              </a:extLst>
            </p:cNvPr>
            <p:cNvSpPr/>
            <p:nvPr/>
          </p:nvSpPr>
          <p:spPr>
            <a:xfrm>
              <a:off x="1473979" y="5288552"/>
              <a:ext cx="174621" cy="467681"/>
            </a:xfrm>
            <a:custGeom>
              <a:avLst/>
              <a:gdLst>
                <a:gd name="connsiteX0" fmla="*/ 172809 w 174621"/>
                <a:gd name="connsiteY0" fmla="*/ 108 h 467681"/>
                <a:gd name="connsiteX1" fmla="*/ 169722 w 174621"/>
                <a:gd name="connsiteY1" fmla="*/ 1628 h 467681"/>
                <a:gd name="connsiteX2" fmla="*/ 147 w 174621"/>
                <a:gd name="connsiteY2" fmla="*/ 464300 h 467681"/>
                <a:gd name="connsiteX3" fmla="*/ 1691 w 174621"/>
                <a:gd name="connsiteY3" fmla="*/ 467535 h 467681"/>
                <a:gd name="connsiteX4" fmla="*/ 4930 w 174621"/>
                <a:gd name="connsiteY4" fmla="*/ 465993 h 467681"/>
                <a:gd name="connsiteX5" fmla="*/ 4930 w 174621"/>
                <a:gd name="connsiteY5" fmla="*/ 465993 h 467681"/>
                <a:gd name="connsiteX6" fmla="*/ 174505 w 174621"/>
                <a:gd name="connsiteY6" fmla="*/ 3278 h 467681"/>
                <a:gd name="connsiteX7" fmla="*/ 172853 w 174621"/>
                <a:gd name="connsiteY7" fmla="*/ 121 h 467681"/>
                <a:gd name="connsiteX8" fmla="*/ 172809 w 174621"/>
                <a:gd name="connsiteY8" fmla="*/ 108 h 46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1" h="467681">
                  <a:moveTo>
                    <a:pt x="172809" y="108"/>
                  </a:moveTo>
                  <a:cubicBezTo>
                    <a:pt x="171540" y="-274"/>
                    <a:pt x="170192" y="390"/>
                    <a:pt x="169722" y="1628"/>
                  </a:cubicBezTo>
                  <a:lnTo>
                    <a:pt x="147" y="464300"/>
                  </a:lnTo>
                  <a:cubicBezTo>
                    <a:pt x="-322" y="465620"/>
                    <a:pt x="369" y="467066"/>
                    <a:pt x="1691" y="467535"/>
                  </a:cubicBezTo>
                  <a:cubicBezTo>
                    <a:pt x="3013" y="468004"/>
                    <a:pt x="4460" y="467313"/>
                    <a:pt x="4930" y="465993"/>
                  </a:cubicBezTo>
                  <a:lnTo>
                    <a:pt x="4930" y="465993"/>
                  </a:lnTo>
                  <a:lnTo>
                    <a:pt x="174505" y="3278"/>
                  </a:lnTo>
                  <a:cubicBezTo>
                    <a:pt x="174922" y="1949"/>
                    <a:pt x="174183" y="538"/>
                    <a:pt x="172853" y="121"/>
                  </a:cubicBezTo>
                  <a:cubicBezTo>
                    <a:pt x="172840" y="116"/>
                    <a:pt x="172822" y="112"/>
                    <a:pt x="172809" y="1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4B09CA77-0DEB-2F40-B03A-82ED422A321D}"/>
                </a:ext>
              </a:extLst>
            </p:cNvPr>
            <p:cNvSpPr/>
            <p:nvPr/>
          </p:nvSpPr>
          <p:spPr>
            <a:xfrm>
              <a:off x="3158230" y="5145021"/>
              <a:ext cx="955328" cy="798692"/>
            </a:xfrm>
            <a:custGeom>
              <a:avLst/>
              <a:gdLst>
                <a:gd name="connsiteX0" fmla="*/ 951437 w 955328"/>
                <a:gd name="connsiteY0" fmla="*/ 430 h 798692"/>
                <a:gd name="connsiteX1" fmla="*/ 774 w 955328"/>
                <a:gd name="connsiteY1" fmla="*/ 794420 h 798692"/>
                <a:gd name="connsiteX2" fmla="*/ 679 w 955328"/>
                <a:gd name="connsiteY2" fmla="*/ 797920 h 798692"/>
                <a:gd name="connsiteX3" fmla="*/ 3905 w 955328"/>
                <a:gd name="connsiteY3" fmla="*/ 798241 h 798692"/>
                <a:gd name="connsiteX4" fmla="*/ 954611 w 955328"/>
                <a:gd name="connsiteY4" fmla="*/ 4208 h 798692"/>
                <a:gd name="connsiteX5" fmla="*/ 954611 w 955328"/>
                <a:gd name="connsiteY5" fmla="*/ 691 h 798692"/>
                <a:gd name="connsiteX6" fmla="*/ 951437 w 955328"/>
                <a:gd name="connsiteY6" fmla="*/ 430 h 79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328" h="798692">
                  <a:moveTo>
                    <a:pt x="951437" y="430"/>
                  </a:moveTo>
                  <a:lnTo>
                    <a:pt x="774" y="794420"/>
                  </a:lnTo>
                  <a:cubicBezTo>
                    <a:pt x="-221" y="795358"/>
                    <a:pt x="-260" y="796926"/>
                    <a:pt x="679" y="797920"/>
                  </a:cubicBezTo>
                  <a:cubicBezTo>
                    <a:pt x="1527" y="798810"/>
                    <a:pt x="2901" y="798949"/>
                    <a:pt x="3905" y="798241"/>
                  </a:cubicBezTo>
                  <a:lnTo>
                    <a:pt x="954611" y="4208"/>
                  </a:lnTo>
                  <a:cubicBezTo>
                    <a:pt x="955568" y="3231"/>
                    <a:pt x="955568" y="1668"/>
                    <a:pt x="954611" y="691"/>
                  </a:cubicBezTo>
                  <a:cubicBezTo>
                    <a:pt x="953742" y="-121"/>
                    <a:pt x="952429" y="-230"/>
                    <a:pt x="951437" y="43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6CE27948-9FA9-C94A-BBEC-61934E9FB2C1}"/>
                </a:ext>
              </a:extLst>
            </p:cNvPr>
            <p:cNvSpPr/>
            <p:nvPr/>
          </p:nvSpPr>
          <p:spPr>
            <a:xfrm>
              <a:off x="1473950" y="5751265"/>
              <a:ext cx="809885" cy="507701"/>
            </a:xfrm>
            <a:custGeom>
              <a:avLst/>
              <a:gdLst>
                <a:gd name="connsiteX0" fmla="*/ 808788 w 809885"/>
                <a:gd name="connsiteY0" fmla="*/ 503297 h 507701"/>
                <a:gd name="connsiteX1" fmla="*/ 808788 w 809885"/>
                <a:gd name="connsiteY1" fmla="*/ 503297 h 507701"/>
                <a:gd name="connsiteX2" fmla="*/ 3872 w 809885"/>
                <a:gd name="connsiteY2" fmla="*/ 371 h 507701"/>
                <a:gd name="connsiteX3" fmla="*/ 372 w 809885"/>
                <a:gd name="connsiteY3" fmla="*/ 1218 h 507701"/>
                <a:gd name="connsiteX4" fmla="*/ 1220 w 809885"/>
                <a:gd name="connsiteY4" fmla="*/ 4714 h 507701"/>
                <a:gd name="connsiteX5" fmla="*/ 1220 w 809885"/>
                <a:gd name="connsiteY5" fmla="*/ 4714 h 507701"/>
                <a:gd name="connsiteX6" fmla="*/ 806135 w 809885"/>
                <a:gd name="connsiteY6" fmla="*/ 507292 h 507701"/>
                <a:gd name="connsiteX7" fmla="*/ 809514 w 809885"/>
                <a:gd name="connsiteY7" fmla="*/ 506619 h 507701"/>
                <a:gd name="connsiteX8" fmla="*/ 809527 w 809885"/>
                <a:gd name="connsiteY8" fmla="*/ 506597 h 507701"/>
                <a:gd name="connsiteX9" fmla="*/ 809527 w 809885"/>
                <a:gd name="connsiteY9" fmla="*/ 506597 h 507701"/>
                <a:gd name="connsiteX10" fmla="*/ 808788 w 809885"/>
                <a:gd name="connsiteY10" fmla="*/ 503297 h 50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9885" h="507701">
                  <a:moveTo>
                    <a:pt x="808788" y="503297"/>
                  </a:moveTo>
                  <a:lnTo>
                    <a:pt x="808788" y="503297"/>
                  </a:lnTo>
                  <a:lnTo>
                    <a:pt x="3872" y="371"/>
                  </a:lnTo>
                  <a:cubicBezTo>
                    <a:pt x="2672" y="-358"/>
                    <a:pt x="1102" y="20"/>
                    <a:pt x="372" y="1218"/>
                  </a:cubicBezTo>
                  <a:cubicBezTo>
                    <a:pt x="-359" y="2417"/>
                    <a:pt x="20" y="3984"/>
                    <a:pt x="1220" y="4714"/>
                  </a:cubicBezTo>
                  <a:lnTo>
                    <a:pt x="1220" y="4714"/>
                  </a:lnTo>
                  <a:lnTo>
                    <a:pt x="806135" y="507292"/>
                  </a:lnTo>
                  <a:cubicBezTo>
                    <a:pt x="807253" y="508039"/>
                    <a:pt x="808766" y="507735"/>
                    <a:pt x="809514" y="506619"/>
                  </a:cubicBezTo>
                  <a:cubicBezTo>
                    <a:pt x="809518" y="506610"/>
                    <a:pt x="809523" y="506606"/>
                    <a:pt x="809527" y="506597"/>
                  </a:cubicBezTo>
                  <a:lnTo>
                    <a:pt x="809527" y="506597"/>
                  </a:lnTo>
                  <a:cubicBezTo>
                    <a:pt x="810214" y="505477"/>
                    <a:pt x="809883" y="504017"/>
                    <a:pt x="808788" y="50329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67CB0987-110D-2C46-ACA5-E71B76995FA1}"/>
                </a:ext>
              </a:extLst>
            </p:cNvPr>
            <p:cNvSpPr/>
            <p:nvPr/>
          </p:nvSpPr>
          <p:spPr>
            <a:xfrm>
              <a:off x="329408" y="4775515"/>
              <a:ext cx="105364" cy="960953"/>
            </a:xfrm>
            <a:custGeom>
              <a:avLst/>
              <a:gdLst>
                <a:gd name="connsiteX0" fmla="*/ 103180 w 105364"/>
                <a:gd name="connsiteY0" fmla="*/ 16 h 960953"/>
                <a:gd name="connsiteX1" fmla="*/ 100487 w 105364"/>
                <a:gd name="connsiteY1" fmla="*/ 2161 h 960953"/>
                <a:gd name="connsiteX2" fmla="*/ 100484 w 105364"/>
                <a:gd name="connsiteY2" fmla="*/ 2187 h 960953"/>
                <a:gd name="connsiteX3" fmla="*/ 0 w 105364"/>
                <a:gd name="connsiteY3" fmla="*/ 958839 h 960953"/>
                <a:gd name="connsiteX4" fmla="*/ 2734 w 105364"/>
                <a:gd name="connsiteY4" fmla="*/ 960932 h 960953"/>
                <a:gd name="connsiteX5" fmla="*/ 2783 w 105364"/>
                <a:gd name="connsiteY5" fmla="*/ 960924 h 960953"/>
                <a:gd name="connsiteX6" fmla="*/ 4739 w 105364"/>
                <a:gd name="connsiteY6" fmla="*/ 959360 h 960953"/>
                <a:gd name="connsiteX7" fmla="*/ 4739 w 105364"/>
                <a:gd name="connsiteY7" fmla="*/ 959360 h 960953"/>
                <a:gd name="connsiteX8" fmla="*/ 105354 w 105364"/>
                <a:gd name="connsiteY8" fmla="*/ 2665 h 960953"/>
                <a:gd name="connsiteX9" fmla="*/ 103180 w 105364"/>
                <a:gd name="connsiteY9" fmla="*/ 16 h 9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4" h="960953">
                  <a:moveTo>
                    <a:pt x="103180" y="16"/>
                  </a:moveTo>
                  <a:cubicBezTo>
                    <a:pt x="101844" y="-136"/>
                    <a:pt x="100638" y="823"/>
                    <a:pt x="100487" y="2161"/>
                  </a:cubicBezTo>
                  <a:cubicBezTo>
                    <a:pt x="100486" y="2170"/>
                    <a:pt x="100485" y="2178"/>
                    <a:pt x="100484" y="2187"/>
                  </a:cubicBezTo>
                  <a:lnTo>
                    <a:pt x="0" y="958839"/>
                  </a:lnTo>
                  <a:cubicBezTo>
                    <a:pt x="177" y="960172"/>
                    <a:pt x="1401" y="961106"/>
                    <a:pt x="2734" y="960932"/>
                  </a:cubicBezTo>
                  <a:cubicBezTo>
                    <a:pt x="2750" y="960928"/>
                    <a:pt x="2766" y="960928"/>
                    <a:pt x="2783" y="960924"/>
                  </a:cubicBezTo>
                  <a:cubicBezTo>
                    <a:pt x="3670" y="960793"/>
                    <a:pt x="4419" y="960198"/>
                    <a:pt x="4739" y="959360"/>
                  </a:cubicBezTo>
                  <a:lnTo>
                    <a:pt x="4739" y="959360"/>
                  </a:lnTo>
                  <a:lnTo>
                    <a:pt x="105354" y="2665"/>
                  </a:lnTo>
                  <a:cubicBezTo>
                    <a:pt x="105480" y="1336"/>
                    <a:pt x="104510" y="155"/>
                    <a:pt x="103180"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EEE03085-B296-8C40-A38D-BDD0D0DFAFAE}"/>
                </a:ext>
              </a:extLst>
            </p:cNvPr>
            <p:cNvSpPr/>
            <p:nvPr/>
          </p:nvSpPr>
          <p:spPr>
            <a:xfrm>
              <a:off x="1466299" y="4964242"/>
              <a:ext cx="12305" cy="791307"/>
            </a:xfrm>
            <a:custGeom>
              <a:avLst/>
              <a:gdLst>
                <a:gd name="connsiteX0" fmla="*/ 1913 w 12305"/>
                <a:gd name="connsiteY0" fmla="*/ 92 h 791307"/>
                <a:gd name="connsiteX1" fmla="*/ 217 w 12305"/>
                <a:gd name="connsiteY1" fmla="*/ 1785 h 791307"/>
                <a:gd name="connsiteX2" fmla="*/ 0 w 12305"/>
                <a:gd name="connsiteY2" fmla="*/ 1785 h 791307"/>
                <a:gd name="connsiteX3" fmla="*/ 7566 w 12305"/>
                <a:gd name="connsiteY3" fmla="*/ 789522 h 791307"/>
                <a:gd name="connsiteX4" fmla="*/ 10609 w 12305"/>
                <a:gd name="connsiteY4" fmla="*/ 791216 h 791307"/>
                <a:gd name="connsiteX5" fmla="*/ 12305 w 12305"/>
                <a:gd name="connsiteY5" fmla="*/ 789522 h 791307"/>
                <a:gd name="connsiteX6" fmla="*/ 4957 w 12305"/>
                <a:gd name="connsiteY6" fmla="*/ 1785 h 791307"/>
                <a:gd name="connsiteX7" fmla="*/ 1913 w 12305"/>
                <a:gd name="connsiteY7" fmla="*/ 92 h 79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5" h="791307">
                  <a:moveTo>
                    <a:pt x="1913" y="92"/>
                  </a:moveTo>
                  <a:cubicBezTo>
                    <a:pt x="1104" y="339"/>
                    <a:pt x="465" y="973"/>
                    <a:pt x="217" y="1785"/>
                  </a:cubicBezTo>
                  <a:lnTo>
                    <a:pt x="0" y="1785"/>
                  </a:lnTo>
                  <a:lnTo>
                    <a:pt x="7566" y="789522"/>
                  </a:lnTo>
                  <a:cubicBezTo>
                    <a:pt x="7944" y="790825"/>
                    <a:pt x="9301" y="791580"/>
                    <a:pt x="10609" y="791216"/>
                  </a:cubicBezTo>
                  <a:cubicBezTo>
                    <a:pt x="11435" y="790994"/>
                    <a:pt x="12083" y="790351"/>
                    <a:pt x="12305" y="789522"/>
                  </a:cubicBezTo>
                  <a:lnTo>
                    <a:pt x="4957" y="1785"/>
                  </a:lnTo>
                  <a:cubicBezTo>
                    <a:pt x="4579" y="483"/>
                    <a:pt x="3222" y="-273"/>
                    <a:pt x="1913"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559BAB90-4274-9744-8E10-A04BFC7A4C32}"/>
                </a:ext>
              </a:extLst>
            </p:cNvPr>
            <p:cNvSpPr/>
            <p:nvPr/>
          </p:nvSpPr>
          <p:spPr>
            <a:xfrm>
              <a:off x="3409367" y="4566137"/>
              <a:ext cx="181619" cy="930084"/>
            </a:xfrm>
            <a:custGeom>
              <a:avLst/>
              <a:gdLst>
                <a:gd name="connsiteX0" fmla="*/ 4740 w 181619"/>
                <a:gd name="connsiteY0" fmla="*/ 1527 h 930084"/>
                <a:gd name="connsiteX1" fmla="*/ 1522 w 181619"/>
                <a:gd name="connsiteY1" fmla="*/ 181 h 930084"/>
                <a:gd name="connsiteX2" fmla="*/ 0 w 181619"/>
                <a:gd name="connsiteY2" fmla="*/ 2439 h 930084"/>
                <a:gd name="connsiteX3" fmla="*/ 0 w 181619"/>
                <a:gd name="connsiteY3" fmla="*/ 2439 h 930084"/>
                <a:gd name="connsiteX4" fmla="*/ 176662 w 181619"/>
                <a:gd name="connsiteY4" fmla="*/ 927610 h 930084"/>
                <a:gd name="connsiteX5" fmla="*/ 179141 w 181619"/>
                <a:gd name="connsiteY5" fmla="*/ 930085 h 930084"/>
                <a:gd name="connsiteX6" fmla="*/ 181619 w 181619"/>
                <a:gd name="connsiteY6" fmla="*/ 927610 h 930084"/>
                <a:gd name="connsiteX7" fmla="*/ 181402 w 181619"/>
                <a:gd name="connsiteY7" fmla="*/ 926654 h 93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19" h="930084">
                  <a:moveTo>
                    <a:pt x="4740" y="1527"/>
                  </a:moveTo>
                  <a:cubicBezTo>
                    <a:pt x="4218" y="273"/>
                    <a:pt x="2783" y="-328"/>
                    <a:pt x="1522" y="181"/>
                  </a:cubicBezTo>
                  <a:cubicBezTo>
                    <a:pt x="617" y="571"/>
                    <a:pt x="22" y="1454"/>
                    <a:pt x="0" y="2439"/>
                  </a:cubicBezTo>
                  <a:lnTo>
                    <a:pt x="0" y="2439"/>
                  </a:lnTo>
                  <a:lnTo>
                    <a:pt x="176662" y="927610"/>
                  </a:lnTo>
                  <a:cubicBezTo>
                    <a:pt x="176662" y="928977"/>
                    <a:pt x="177771" y="930085"/>
                    <a:pt x="179141" y="930085"/>
                  </a:cubicBezTo>
                  <a:cubicBezTo>
                    <a:pt x="180510" y="930085"/>
                    <a:pt x="181619" y="928977"/>
                    <a:pt x="181619" y="927610"/>
                  </a:cubicBezTo>
                  <a:cubicBezTo>
                    <a:pt x="181610" y="927280"/>
                    <a:pt x="181536" y="926954"/>
                    <a:pt x="181402" y="9266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6FBC3451-B838-DD40-A8C3-4468E16E360C}"/>
                </a:ext>
              </a:extLst>
            </p:cNvPr>
            <p:cNvSpPr/>
            <p:nvPr/>
          </p:nvSpPr>
          <p:spPr>
            <a:xfrm>
              <a:off x="2628060" y="5232787"/>
              <a:ext cx="582426" cy="105743"/>
            </a:xfrm>
            <a:custGeom>
              <a:avLst/>
              <a:gdLst>
                <a:gd name="connsiteX0" fmla="*/ 580470 w 582426"/>
                <a:gd name="connsiteY0" fmla="*/ 101207 h 105743"/>
                <a:gd name="connsiteX1" fmla="*/ 4089 w 582426"/>
                <a:gd name="connsiteY1" fmla="*/ 595 h 105743"/>
                <a:gd name="connsiteX2" fmla="*/ 593 w 582426"/>
                <a:gd name="connsiteY2" fmla="*/ 869 h 105743"/>
                <a:gd name="connsiteX3" fmla="*/ 867 w 582426"/>
                <a:gd name="connsiteY3" fmla="*/ 4356 h 105743"/>
                <a:gd name="connsiteX4" fmla="*/ 2219 w 582426"/>
                <a:gd name="connsiteY4" fmla="*/ 4938 h 105743"/>
                <a:gd name="connsiteX5" fmla="*/ 3219 w 582426"/>
                <a:gd name="connsiteY5" fmla="*/ 5155 h 105743"/>
                <a:gd name="connsiteX6" fmla="*/ 3219 w 582426"/>
                <a:gd name="connsiteY6" fmla="*/ 5155 h 105743"/>
                <a:gd name="connsiteX7" fmla="*/ 579643 w 582426"/>
                <a:gd name="connsiteY7" fmla="*/ 105722 h 105743"/>
                <a:gd name="connsiteX8" fmla="*/ 582422 w 582426"/>
                <a:gd name="connsiteY8" fmla="*/ 103590 h 105743"/>
                <a:gd name="connsiteX9" fmla="*/ 582426 w 582426"/>
                <a:gd name="connsiteY9" fmla="*/ 103551 h 105743"/>
                <a:gd name="connsiteX10" fmla="*/ 580470 w 582426"/>
                <a:gd name="connsiteY10" fmla="*/ 101207 h 10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426" h="105743">
                  <a:moveTo>
                    <a:pt x="580470" y="101207"/>
                  </a:moveTo>
                  <a:lnTo>
                    <a:pt x="4089" y="595"/>
                  </a:lnTo>
                  <a:cubicBezTo>
                    <a:pt x="3050" y="-295"/>
                    <a:pt x="1484" y="-173"/>
                    <a:pt x="593" y="869"/>
                  </a:cubicBezTo>
                  <a:cubicBezTo>
                    <a:pt x="-294" y="1907"/>
                    <a:pt x="-172" y="3470"/>
                    <a:pt x="867" y="4356"/>
                  </a:cubicBezTo>
                  <a:cubicBezTo>
                    <a:pt x="1249" y="4681"/>
                    <a:pt x="1719" y="4886"/>
                    <a:pt x="2219" y="4938"/>
                  </a:cubicBezTo>
                  <a:cubicBezTo>
                    <a:pt x="2537" y="5077"/>
                    <a:pt x="2876" y="5150"/>
                    <a:pt x="3219" y="5155"/>
                  </a:cubicBezTo>
                  <a:lnTo>
                    <a:pt x="3219" y="5155"/>
                  </a:lnTo>
                  <a:lnTo>
                    <a:pt x="579643" y="105722"/>
                  </a:lnTo>
                  <a:cubicBezTo>
                    <a:pt x="581000" y="105901"/>
                    <a:pt x="582244" y="104945"/>
                    <a:pt x="582422" y="103590"/>
                  </a:cubicBezTo>
                  <a:cubicBezTo>
                    <a:pt x="582422" y="103577"/>
                    <a:pt x="582426" y="103564"/>
                    <a:pt x="582426" y="103551"/>
                  </a:cubicBezTo>
                  <a:cubicBezTo>
                    <a:pt x="582361" y="102427"/>
                    <a:pt x="581570" y="101471"/>
                    <a:pt x="580470" y="1012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B459700F-5E4B-7C46-A8C7-9C9D5A0A9F72}"/>
                </a:ext>
              </a:extLst>
            </p:cNvPr>
            <p:cNvSpPr/>
            <p:nvPr/>
          </p:nvSpPr>
          <p:spPr>
            <a:xfrm>
              <a:off x="1243222" y="5288551"/>
              <a:ext cx="405334" cy="41887"/>
            </a:xfrm>
            <a:custGeom>
              <a:avLst/>
              <a:gdLst>
                <a:gd name="connsiteX0" fmla="*/ 402566 w 405334"/>
                <a:gd name="connsiteY0" fmla="*/ 22 h 41887"/>
                <a:gd name="connsiteX1" fmla="*/ 2152 w 405334"/>
                <a:gd name="connsiteY1" fmla="*/ 37062 h 41887"/>
                <a:gd name="connsiteX2" fmla="*/ 17 w 405334"/>
                <a:gd name="connsiteY2" fmla="*/ 39758 h 41887"/>
                <a:gd name="connsiteX3" fmla="*/ 21 w 405334"/>
                <a:gd name="connsiteY3" fmla="*/ 39797 h 41887"/>
                <a:gd name="connsiteX4" fmla="*/ 21 w 405334"/>
                <a:gd name="connsiteY4" fmla="*/ 39797 h 41887"/>
                <a:gd name="connsiteX5" fmla="*/ 2673 w 405334"/>
                <a:gd name="connsiteY5" fmla="*/ 41882 h 41887"/>
                <a:gd name="connsiteX6" fmla="*/ 403262 w 405334"/>
                <a:gd name="connsiteY6" fmla="*/ 4929 h 41887"/>
                <a:gd name="connsiteX7" fmla="*/ 405305 w 405334"/>
                <a:gd name="connsiteY7" fmla="*/ 2106 h 41887"/>
                <a:gd name="connsiteX8" fmla="*/ 405305 w 405334"/>
                <a:gd name="connsiteY8" fmla="*/ 2106 h 41887"/>
                <a:gd name="connsiteX9" fmla="*/ 402566 w 405334"/>
                <a:gd name="connsiteY9" fmla="*/ 22 h 41887"/>
                <a:gd name="connsiteX10" fmla="*/ 402566 w 405334"/>
                <a:gd name="connsiteY10" fmla="*/ 22 h 4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334" h="41887">
                  <a:moveTo>
                    <a:pt x="402566" y="22"/>
                  </a:moveTo>
                  <a:lnTo>
                    <a:pt x="2152" y="37062"/>
                  </a:lnTo>
                  <a:cubicBezTo>
                    <a:pt x="817" y="37218"/>
                    <a:pt x="-140" y="38425"/>
                    <a:pt x="17" y="39758"/>
                  </a:cubicBezTo>
                  <a:cubicBezTo>
                    <a:pt x="17" y="39771"/>
                    <a:pt x="21" y="39784"/>
                    <a:pt x="21" y="39797"/>
                  </a:cubicBezTo>
                  <a:lnTo>
                    <a:pt x="21" y="39797"/>
                  </a:lnTo>
                  <a:cubicBezTo>
                    <a:pt x="243" y="41070"/>
                    <a:pt x="1386" y="41968"/>
                    <a:pt x="2673" y="41882"/>
                  </a:cubicBezTo>
                  <a:lnTo>
                    <a:pt x="403262" y="4929"/>
                  </a:lnTo>
                  <a:cubicBezTo>
                    <a:pt x="404601" y="4707"/>
                    <a:pt x="405514" y="3448"/>
                    <a:pt x="405305" y="2106"/>
                  </a:cubicBezTo>
                  <a:lnTo>
                    <a:pt x="405305" y="2106"/>
                  </a:lnTo>
                  <a:cubicBezTo>
                    <a:pt x="405127" y="777"/>
                    <a:pt x="403901" y="-156"/>
                    <a:pt x="402566" y="22"/>
                  </a:cubicBezTo>
                  <a:cubicBezTo>
                    <a:pt x="402566" y="22"/>
                    <a:pt x="402566" y="22"/>
                    <a:pt x="402566"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D1CA320F-7A97-E84A-90AE-C277705B837E}"/>
                </a:ext>
              </a:extLst>
            </p:cNvPr>
            <p:cNvSpPr/>
            <p:nvPr/>
          </p:nvSpPr>
          <p:spPr>
            <a:xfrm>
              <a:off x="4773337" y="4670740"/>
              <a:ext cx="210446" cy="734639"/>
            </a:xfrm>
            <a:custGeom>
              <a:avLst/>
              <a:gdLst>
                <a:gd name="connsiteX0" fmla="*/ 208468 w 210446"/>
                <a:gd name="connsiteY0" fmla="*/ 54 h 734639"/>
                <a:gd name="connsiteX1" fmla="*/ 205598 w 210446"/>
                <a:gd name="connsiteY1" fmla="*/ 1704 h 734639"/>
                <a:gd name="connsiteX2" fmla="*/ 205598 w 210446"/>
                <a:gd name="connsiteY2" fmla="*/ 1704 h 734639"/>
                <a:gd name="connsiteX3" fmla="*/ 21 w 210446"/>
                <a:gd name="connsiteY3" fmla="*/ 731819 h 734639"/>
                <a:gd name="connsiteX4" fmla="*/ 2152 w 210446"/>
                <a:gd name="connsiteY4" fmla="*/ 734615 h 734639"/>
                <a:gd name="connsiteX5" fmla="*/ 4760 w 210446"/>
                <a:gd name="connsiteY5" fmla="*/ 733122 h 734639"/>
                <a:gd name="connsiteX6" fmla="*/ 210338 w 210446"/>
                <a:gd name="connsiteY6" fmla="*/ 3224 h 734639"/>
                <a:gd name="connsiteX7" fmla="*/ 208729 w 210446"/>
                <a:gd name="connsiteY7" fmla="*/ 120 h 734639"/>
                <a:gd name="connsiteX8" fmla="*/ 208468 w 210446"/>
                <a:gd name="connsiteY8" fmla="*/ 54 h 7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46" h="734639">
                  <a:moveTo>
                    <a:pt x="208468" y="54"/>
                  </a:moveTo>
                  <a:cubicBezTo>
                    <a:pt x="207251" y="-208"/>
                    <a:pt x="205989" y="503"/>
                    <a:pt x="205598" y="1704"/>
                  </a:cubicBezTo>
                  <a:lnTo>
                    <a:pt x="205598" y="1704"/>
                  </a:lnTo>
                  <a:lnTo>
                    <a:pt x="21" y="731819"/>
                  </a:lnTo>
                  <a:cubicBezTo>
                    <a:pt x="-153" y="733174"/>
                    <a:pt x="761" y="734424"/>
                    <a:pt x="2152" y="734615"/>
                  </a:cubicBezTo>
                  <a:cubicBezTo>
                    <a:pt x="3239" y="734772"/>
                    <a:pt x="4326" y="734159"/>
                    <a:pt x="4760" y="733122"/>
                  </a:cubicBezTo>
                  <a:lnTo>
                    <a:pt x="210338" y="3224"/>
                  </a:lnTo>
                  <a:cubicBezTo>
                    <a:pt x="210729" y="1921"/>
                    <a:pt x="210033" y="530"/>
                    <a:pt x="208729" y="120"/>
                  </a:cubicBezTo>
                  <a:cubicBezTo>
                    <a:pt x="208642" y="93"/>
                    <a:pt x="208555" y="72"/>
                    <a:pt x="208468" y="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ADAB4A08-36FF-8743-9876-64DC00024D48}"/>
                </a:ext>
              </a:extLst>
            </p:cNvPr>
            <p:cNvSpPr/>
            <p:nvPr/>
          </p:nvSpPr>
          <p:spPr>
            <a:xfrm>
              <a:off x="4108806" y="4670447"/>
              <a:ext cx="875003" cy="479252"/>
            </a:xfrm>
            <a:custGeom>
              <a:avLst/>
              <a:gdLst>
                <a:gd name="connsiteX0" fmla="*/ 874694 w 875003"/>
                <a:gd name="connsiteY0" fmla="*/ 1259 h 479252"/>
                <a:gd name="connsiteX1" fmla="*/ 871346 w 875003"/>
                <a:gd name="connsiteY1" fmla="*/ 304 h 479252"/>
                <a:gd name="connsiteX2" fmla="*/ 871346 w 875003"/>
                <a:gd name="connsiteY2" fmla="*/ 304 h 479252"/>
                <a:gd name="connsiteX3" fmla="*/ 1297 w 875003"/>
                <a:gd name="connsiteY3" fmla="*/ 474614 h 479252"/>
                <a:gd name="connsiteX4" fmla="*/ 297 w 875003"/>
                <a:gd name="connsiteY4" fmla="*/ 477957 h 479252"/>
                <a:gd name="connsiteX5" fmla="*/ 3645 w 875003"/>
                <a:gd name="connsiteY5" fmla="*/ 478956 h 479252"/>
                <a:gd name="connsiteX6" fmla="*/ 873695 w 875003"/>
                <a:gd name="connsiteY6" fmla="*/ 4690 h 479252"/>
                <a:gd name="connsiteX7" fmla="*/ 874738 w 875003"/>
                <a:gd name="connsiteY7" fmla="*/ 1410 h 479252"/>
                <a:gd name="connsiteX8" fmla="*/ 874694 w 875003"/>
                <a:gd name="connsiteY8" fmla="*/ 1346 h 47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003" h="479252">
                  <a:moveTo>
                    <a:pt x="874694" y="1259"/>
                  </a:moveTo>
                  <a:cubicBezTo>
                    <a:pt x="874042" y="80"/>
                    <a:pt x="872520" y="-346"/>
                    <a:pt x="871346" y="304"/>
                  </a:cubicBezTo>
                  <a:lnTo>
                    <a:pt x="871346" y="304"/>
                  </a:lnTo>
                  <a:lnTo>
                    <a:pt x="1297" y="474614"/>
                  </a:lnTo>
                  <a:cubicBezTo>
                    <a:pt x="97" y="475261"/>
                    <a:pt x="-351" y="476759"/>
                    <a:pt x="297" y="477957"/>
                  </a:cubicBezTo>
                  <a:cubicBezTo>
                    <a:pt x="945" y="479156"/>
                    <a:pt x="2445" y="479603"/>
                    <a:pt x="3645" y="478956"/>
                  </a:cubicBezTo>
                  <a:lnTo>
                    <a:pt x="873695" y="4690"/>
                  </a:lnTo>
                  <a:cubicBezTo>
                    <a:pt x="874869" y="4069"/>
                    <a:pt x="875347" y="2601"/>
                    <a:pt x="874738" y="1410"/>
                  </a:cubicBezTo>
                  <a:cubicBezTo>
                    <a:pt x="874738" y="1388"/>
                    <a:pt x="874694" y="1367"/>
                    <a:pt x="874694" y="13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415DB379-2855-024A-9737-38C22F4D6B3C}"/>
                </a:ext>
              </a:extLst>
            </p:cNvPr>
            <p:cNvSpPr/>
            <p:nvPr/>
          </p:nvSpPr>
          <p:spPr>
            <a:xfrm>
              <a:off x="3409057" y="4565342"/>
              <a:ext cx="704762" cy="584541"/>
            </a:xfrm>
            <a:custGeom>
              <a:avLst/>
              <a:gdLst>
                <a:gd name="connsiteX0" fmla="*/ 703785 w 704762"/>
                <a:gd name="connsiteY0" fmla="*/ 580109 h 584541"/>
                <a:gd name="connsiteX1" fmla="*/ 4223 w 704762"/>
                <a:gd name="connsiteY1" fmla="*/ 716 h 584541"/>
                <a:gd name="connsiteX2" fmla="*/ 701 w 704762"/>
                <a:gd name="connsiteY2" fmla="*/ 716 h 584541"/>
                <a:gd name="connsiteX3" fmla="*/ 701 w 704762"/>
                <a:gd name="connsiteY3" fmla="*/ 4233 h 584541"/>
                <a:gd name="connsiteX4" fmla="*/ 1005 w 704762"/>
                <a:gd name="connsiteY4" fmla="*/ 4450 h 584541"/>
                <a:gd name="connsiteX5" fmla="*/ 700654 w 704762"/>
                <a:gd name="connsiteY5" fmla="*/ 583930 h 584541"/>
                <a:gd name="connsiteX6" fmla="*/ 704150 w 704762"/>
                <a:gd name="connsiteY6" fmla="*/ 583696 h 584541"/>
                <a:gd name="connsiteX7" fmla="*/ 704089 w 704762"/>
                <a:gd name="connsiteY7" fmla="*/ 580370 h 5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62" h="584541">
                  <a:moveTo>
                    <a:pt x="703785" y="580109"/>
                  </a:moveTo>
                  <a:lnTo>
                    <a:pt x="4223" y="716"/>
                  </a:lnTo>
                  <a:cubicBezTo>
                    <a:pt x="3245" y="-239"/>
                    <a:pt x="1679" y="-239"/>
                    <a:pt x="701" y="716"/>
                  </a:cubicBezTo>
                  <a:cubicBezTo>
                    <a:pt x="-234" y="1703"/>
                    <a:pt x="-234" y="3246"/>
                    <a:pt x="701" y="4233"/>
                  </a:cubicBezTo>
                  <a:lnTo>
                    <a:pt x="1005" y="4450"/>
                  </a:lnTo>
                  <a:lnTo>
                    <a:pt x="700654" y="583930"/>
                  </a:lnTo>
                  <a:cubicBezTo>
                    <a:pt x="701685" y="584829"/>
                    <a:pt x="703250" y="584725"/>
                    <a:pt x="704150" y="583696"/>
                  </a:cubicBezTo>
                  <a:cubicBezTo>
                    <a:pt x="704989" y="582736"/>
                    <a:pt x="704963" y="581299"/>
                    <a:pt x="704089" y="5803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0AC0C46F-CE26-4F49-B156-7D61826715CA}"/>
                </a:ext>
              </a:extLst>
            </p:cNvPr>
            <p:cNvSpPr/>
            <p:nvPr/>
          </p:nvSpPr>
          <p:spPr>
            <a:xfrm>
              <a:off x="266746" y="5306870"/>
              <a:ext cx="409648" cy="597933"/>
            </a:xfrm>
            <a:custGeom>
              <a:avLst/>
              <a:gdLst>
                <a:gd name="connsiteX0" fmla="*/ 4528 w 409648"/>
                <a:gd name="connsiteY0" fmla="*/ 1070 h 597933"/>
                <a:gd name="connsiteX1" fmla="*/ 1072 w 409648"/>
                <a:gd name="connsiteY1" fmla="*/ 440 h 597933"/>
                <a:gd name="connsiteX2" fmla="*/ 441 w 409648"/>
                <a:gd name="connsiteY2" fmla="*/ 3892 h 597933"/>
                <a:gd name="connsiteX3" fmla="*/ 405030 w 409648"/>
                <a:gd name="connsiteY3" fmla="*/ 596703 h 597933"/>
                <a:gd name="connsiteX4" fmla="*/ 408417 w 409648"/>
                <a:gd name="connsiteY4" fmla="*/ 597598 h 597933"/>
                <a:gd name="connsiteX5" fmla="*/ 409312 w 409648"/>
                <a:gd name="connsiteY5" fmla="*/ 594211 h 597933"/>
                <a:gd name="connsiteX6" fmla="*/ 409117 w 409648"/>
                <a:gd name="connsiteY6" fmla="*/ 593924 h 5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48" h="597933">
                  <a:moveTo>
                    <a:pt x="4528" y="1070"/>
                  </a:moveTo>
                  <a:cubicBezTo>
                    <a:pt x="3748" y="-59"/>
                    <a:pt x="2201" y="-337"/>
                    <a:pt x="1072" y="440"/>
                  </a:cubicBezTo>
                  <a:cubicBezTo>
                    <a:pt x="-57" y="1217"/>
                    <a:pt x="-339" y="2763"/>
                    <a:pt x="441" y="3892"/>
                  </a:cubicBezTo>
                  <a:lnTo>
                    <a:pt x="405030" y="596703"/>
                  </a:lnTo>
                  <a:cubicBezTo>
                    <a:pt x="405717" y="597884"/>
                    <a:pt x="407234" y="598284"/>
                    <a:pt x="408417" y="597598"/>
                  </a:cubicBezTo>
                  <a:cubicBezTo>
                    <a:pt x="409599" y="596907"/>
                    <a:pt x="409999" y="595392"/>
                    <a:pt x="409312" y="594211"/>
                  </a:cubicBezTo>
                  <a:cubicBezTo>
                    <a:pt x="409256" y="594111"/>
                    <a:pt x="409191" y="594015"/>
                    <a:pt x="409117" y="5939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2ACCE8F-C4F4-3B45-8A6D-98F8EC776713}"/>
                </a:ext>
              </a:extLst>
            </p:cNvPr>
            <p:cNvSpPr/>
            <p:nvPr/>
          </p:nvSpPr>
          <p:spPr>
            <a:xfrm>
              <a:off x="1243219" y="4963473"/>
              <a:ext cx="228114" cy="366925"/>
            </a:xfrm>
            <a:custGeom>
              <a:avLst/>
              <a:gdLst>
                <a:gd name="connsiteX0" fmla="*/ 226993 w 228114"/>
                <a:gd name="connsiteY0" fmla="*/ 383 h 366925"/>
                <a:gd name="connsiteX1" fmla="*/ 223558 w 228114"/>
                <a:gd name="connsiteY1" fmla="*/ 1121 h 366925"/>
                <a:gd name="connsiteX2" fmla="*/ 223558 w 228114"/>
                <a:gd name="connsiteY2" fmla="*/ 1121 h 366925"/>
                <a:gd name="connsiteX3" fmla="*/ 223558 w 228114"/>
                <a:gd name="connsiteY3" fmla="*/ 1121 h 366925"/>
                <a:gd name="connsiteX4" fmla="*/ 372 w 228114"/>
                <a:gd name="connsiteY4" fmla="*/ 363182 h 366925"/>
                <a:gd name="connsiteX5" fmla="*/ 1141 w 228114"/>
                <a:gd name="connsiteY5" fmla="*/ 366534 h 366925"/>
                <a:gd name="connsiteX6" fmla="*/ 1198 w 228114"/>
                <a:gd name="connsiteY6" fmla="*/ 366569 h 366925"/>
                <a:gd name="connsiteX7" fmla="*/ 4589 w 228114"/>
                <a:gd name="connsiteY7" fmla="*/ 365744 h 366925"/>
                <a:gd name="connsiteX8" fmla="*/ 227776 w 228114"/>
                <a:gd name="connsiteY8" fmla="*/ 3770 h 366925"/>
                <a:gd name="connsiteX9" fmla="*/ 226993 w 228114"/>
                <a:gd name="connsiteY9" fmla="*/ 383 h 3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14" h="366925">
                  <a:moveTo>
                    <a:pt x="226993" y="383"/>
                  </a:moveTo>
                  <a:cubicBezTo>
                    <a:pt x="225837" y="-338"/>
                    <a:pt x="224315" y="-12"/>
                    <a:pt x="223558" y="1121"/>
                  </a:cubicBezTo>
                  <a:lnTo>
                    <a:pt x="223558" y="1121"/>
                  </a:lnTo>
                  <a:lnTo>
                    <a:pt x="223558" y="1121"/>
                  </a:lnTo>
                  <a:lnTo>
                    <a:pt x="372" y="363182"/>
                  </a:lnTo>
                  <a:cubicBezTo>
                    <a:pt x="-341" y="364320"/>
                    <a:pt x="2" y="365822"/>
                    <a:pt x="1141" y="366534"/>
                  </a:cubicBezTo>
                  <a:cubicBezTo>
                    <a:pt x="1159" y="366547"/>
                    <a:pt x="1180" y="366556"/>
                    <a:pt x="1198" y="366569"/>
                  </a:cubicBezTo>
                  <a:cubicBezTo>
                    <a:pt x="2363" y="367272"/>
                    <a:pt x="3876" y="366903"/>
                    <a:pt x="4589" y="365744"/>
                  </a:cubicBezTo>
                  <a:lnTo>
                    <a:pt x="227776" y="3770"/>
                  </a:lnTo>
                  <a:cubicBezTo>
                    <a:pt x="228441" y="2610"/>
                    <a:pt x="228098" y="1134"/>
                    <a:pt x="226993" y="3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45BB7B04-1BB6-4141-9F30-716AC27B95E1}"/>
                </a:ext>
              </a:extLst>
            </p:cNvPr>
            <p:cNvSpPr/>
            <p:nvPr/>
          </p:nvSpPr>
          <p:spPr>
            <a:xfrm>
              <a:off x="2629409" y="5234029"/>
              <a:ext cx="28742" cy="550089"/>
            </a:xfrm>
            <a:custGeom>
              <a:avLst/>
              <a:gdLst>
                <a:gd name="connsiteX0" fmla="*/ 1696 w 28742"/>
                <a:gd name="connsiteY0" fmla="*/ 92 h 550089"/>
                <a:gd name="connsiteX1" fmla="*/ 0 w 28742"/>
                <a:gd name="connsiteY1" fmla="*/ 1785 h 550089"/>
                <a:gd name="connsiteX2" fmla="*/ 23741 w 28742"/>
                <a:gd name="connsiteY2" fmla="*/ 547699 h 550089"/>
                <a:gd name="connsiteX3" fmla="*/ 26302 w 28742"/>
                <a:gd name="connsiteY3" fmla="*/ 550088 h 550089"/>
                <a:gd name="connsiteX4" fmla="*/ 26349 w 28742"/>
                <a:gd name="connsiteY4" fmla="*/ 550088 h 550089"/>
                <a:gd name="connsiteX5" fmla="*/ 28741 w 28742"/>
                <a:gd name="connsiteY5" fmla="*/ 547482 h 550089"/>
                <a:gd name="connsiteX6" fmla="*/ 4740 w 28742"/>
                <a:gd name="connsiteY6" fmla="*/ 1785 h 550089"/>
                <a:gd name="connsiteX7" fmla="*/ 1696 w 28742"/>
                <a:gd name="connsiteY7" fmla="*/ 92 h 55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42" h="550089">
                  <a:moveTo>
                    <a:pt x="1696" y="92"/>
                  </a:moveTo>
                  <a:cubicBezTo>
                    <a:pt x="878" y="326"/>
                    <a:pt x="235" y="969"/>
                    <a:pt x="0" y="1785"/>
                  </a:cubicBezTo>
                  <a:lnTo>
                    <a:pt x="23741" y="547699"/>
                  </a:lnTo>
                  <a:cubicBezTo>
                    <a:pt x="23788" y="549067"/>
                    <a:pt x="24932" y="550135"/>
                    <a:pt x="26302" y="550088"/>
                  </a:cubicBezTo>
                  <a:cubicBezTo>
                    <a:pt x="26319" y="550088"/>
                    <a:pt x="26332" y="550088"/>
                    <a:pt x="26349" y="550088"/>
                  </a:cubicBezTo>
                  <a:cubicBezTo>
                    <a:pt x="27723" y="550018"/>
                    <a:pt x="28789" y="548859"/>
                    <a:pt x="28741" y="547482"/>
                  </a:cubicBezTo>
                  <a:lnTo>
                    <a:pt x="4740" y="1785"/>
                  </a:lnTo>
                  <a:cubicBezTo>
                    <a:pt x="4361" y="483"/>
                    <a:pt x="3004" y="-273"/>
                    <a:pt x="1696"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6A320B79-83E8-1145-AB14-ACB011C5B09B}"/>
                </a:ext>
              </a:extLst>
            </p:cNvPr>
            <p:cNvSpPr/>
            <p:nvPr/>
          </p:nvSpPr>
          <p:spPr>
            <a:xfrm>
              <a:off x="2658193" y="5781555"/>
              <a:ext cx="4348" cy="260"/>
            </a:xfrm>
            <a:custGeom>
              <a:avLst/>
              <a:gdLst>
                <a:gd name="connsiteX0" fmla="*/ 0 w 4348"/>
                <a:gd name="connsiteY0" fmla="*/ 261 h 260"/>
                <a:gd name="connsiteX1" fmla="*/ 0 w 4348"/>
                <a:gd name="connsiteY1" fmla="*/ 0 h 260"/>
                <a:gd name="connsiteX2" fmla="*/ 0 w 4348"/>
                <a:gd name="connsiteY2" fmla="*/ 0 h 260"/>
              </a:gdLst>
              <a:ahLst/>
              <a:cxnLst>
                <a:cxn ang="0">
                  <a:pos x="connsiteX0" y="connsiteY0"/>
                </a:cxn>
                <a:cxn ang="0">
                  <a:pos x="connsiteX1" y="connsiteY1"/>
                </a:cxn>
                <a:cxn ang="0">
                  <a:pos x="connsiteX2" y="connsiteY2"/>
                </a:cxn>
              </a:cxnLst>
              <a:rect l="l" t="t" r="r" b="b"/>
              <a:pathLst>
                <a:path w="4348" h="260">
                  <a:moveTo>
                    <a:pt x="0" y="261"/>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2B766519-F9C1-B645-ACE3-E2C0F90184B6}"/>
                </a:ext>
              </a:extLst>
            </p:cNvPr>
            <p:cNvSpPr/>
            <p:nvPr/>
          </p:nvSpPr>
          <p:spPr>
            <a:xfrm>
              <a:off x="266921" y="4775506"/>
              <a:ext cx="167904" cy="536100"/>
            </a:xfrm>
            <a:custGeom>
              <a:avLst/>
              <a:gdLst>
                <a:gd name="connsiteX0" fmla="*/ 166189 w 167904"/>
                <a:gd name="connsiteY0" fmla="*/ 111 h 536100"/>
                <a:gd name="connsiteX1" fmla="*/ 166189 w 167904"/>
                <a:gd name="connsiteY1" fmla="*/ 111 h 536100"/>
                <a:gd name="connsiteX2" fmla="*/ 163058 w 167904"/>
                <a:gd name="connsiteY2" fmla="*/ 1718 h 536100"/>
                <a:gd name="connsiteX3" fmla="*/ 92 w 167904"/>
                <a:gd name="connsiteY3" fmla="*/ 532911 h 536100"/>
                <a:gd name="connsiteX4" fmla="*/ 1788 w 167904"/>
                <a:gd name="connsiteY4" fmla="*/ 535994 h 536100"/>
                <a:gd name="connsiteX5" fmla="*/ 4875 w 167904"/>
                <a:gd name="connsiteY5" fmla="*/ 534344 h 536100"/>
                <a:gd name="connsiteX6" fmla="*/ 4658 w 167904"/>
                <a:gd name="connsiteY6" fmla="*/ 534344 h 536100"/>
                <a:gd name="connsiteX7" fmla="*/ 167841 w 167904"/>
                <a:gd name="connsiteY7" fmla="*/ 3020 h 536100"/>
                <a:gd name="connsiteX8" fmla="*/ 166189 w 167904"/>
                <a:gd name="connsiteY8" fmla="*/ 111 h 53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04" h="536100">
                  <a:moveTo>
                    <a:pt x="166189" y="111"/>
                  </a:moveTo>
                  <a:lnTo>
                    <a:pt x="166189" y="111"/>
                  </a:lnTo>
                  <a:cubicBezTo>
                    <a:pt x="164882" y="-289"/>
                    <a:pt x="163493" y="424"/>
                    <a:pt x="163058" y="1718"/>
                  </a:cubicBezTo>
                  <a:lnTo>
                    <a:pt x="92" y="532911"/>
                  </a:lnTo>
                  <a:cubicBezTo>
                    <a:pt x="-274" y="534227"/>
                    <a:pt x="479" y="535595"/>
                    <a:pt x="1788" y="535994"/>
                  </a:cubicBezTo>
                  <a:cubicBezTo>
                    <a:pt x="3097" y="536389"/>
                    <a:pt x="4478" y="535651"/>
                    <a:pt x="4875" y="534344"/>
                  </a:cubicBezTo>
                  <a:lnTo>
                    <a:pt x="4658" y="534344"/>
                  </a:lnTo>
                  <a:lnTo>
                    <a:pt x="167841" y="3020"/>
                  </a:lnTo>
                  <a:cubicBezTo>
                    <a:pt x="168128" y="1770"/>
                    <a:pt x="167411" y="506"/>
                    <a:pt x="166189" y="1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EEE927DE-C819-F144-B395-D8B362F635DF}"/>
                </a:ext>
              </a:extLst>
            </p:cNvPr>
            <p:cNvSpPr/>
            <p:nvPr/>
          </p:nvSpPr>
          <p:spPr>
            <a:xfrm>
              <a:off x="738842" y="5300685"/>
              <a:ext cx="740106" cy="455478"/>
            </a:xfrm>
            <a:custGeom>
              <a:avLst/>
              <a:gdLst>
                <a:gd name="connsiteX0" fmla="*/ 738893 w 740106"/>
                <a:gd name="connsiteY0" fmla="*/ 450907 h 455478"/>
                <a:gd name="connsiteX1" fmla="*/ 3807 w 740106"/>
                <a:gd name="connsiteY1" fmla="*/ 350 h 455478"/>
                <a:gd name="connsiteX2" fmla="*/ 351 w 740106"/>
                <a:gd name="connsiteY2" fmla="*/ 1240 h 455478"/>
                <a:gd name="connsiteX3" fmla="*/ 1242 w 740106"/>
                <a:gd name="connsiteY3" fmla="*/ 4692 h 455478"/>
                <a:gd name="connsiteX4" fmla="*/ 736327 w 740106"/>
                <a:gd name="connsiteY4" fmla="*/ 455119 h 455478"/>
                <a:gd name="connsiteX5" fmla="*/ 739762 w 740106"/>
                <a:gd name="connsiteY5" fmla="*/ 454294 h 455478"/>
                <a:gd name="connsiteX6" fmla="*/ 738893 w 740106"/>
                <a:gd name="connsiteY6" fmla="*/ 450907 h 4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106" h="455478">
                  <a:moveTo>
                    <a:pt x="738893" y="450907"/>
                  </a:moveTo>
                  <a:lnTo>
                    <a:pt x="3807" y="350"/>
                  </a:lnTo>
                  <a:cubicBezTo>
                    <a:pt x="2607" y="-358"/>
                    <a:pt x="1059" y="42"/>
                    <a:pt x="351" y="1240"/>
                  </a:cubicBezTo>
                  <a:cubicBezTo>
                    <a:pt x="-358" y="2439"/>
                    <a:pt x="42" y="3985"/>
                    <a:pt x="1242" y="4692"/>
                  </a:cubicBezTo>
                  <a:lnTo>
                    <a:pt x="736327" y="455119"/>
                  </a:lnTo>
                  <a:cubicBezTo>
                    <a:pt x="737506" y="455827"/>
                    <a:pt x="739032" y="455458"/>
                    <a:pt x="739762" y="454294"/>
                  </a:cubicBezTo>
                  <a:cubicBezTo>
                    <a:pt x="740458" y="453117"/>
                    <a:pt x="740067" y="451602"/>
                    <a:pt x="738893" y="4509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152A0EB0-58EE-2D43-930E-B47B8B7C6BAD}"/>
                </a:ext>
              </a:extLst>
            </p:cNvPr>
            <p:cNvSpPr/>
            <p:nvPr/>
          </p:nvSpPr>
          <p:spPr>
            <a:xfrm>
              <a:off x="1643613" y="5288555"/>
              <a:ext cx="450722" cy="1224636"/>
            </a:xfrm>
            <a:custGeom>
              <a:avLst/>
              <a:gdLst>
                <a:gd name="connsiteX0" fmla="*/ 450722 w 450722"/>
                <a:gd name="connsiteY0" fmla="*/ 1221377 h 1224636"/>
                <a:gd name="connsiteX1" fmla="*/ 4784 w 450722"/>
                <a:gd name="connsiteY1" fmla="*/ 1625 h 1224636"/>
                <a:gd name="connsiteX2" fmla="*/ 1610 w 450722"/>
                <a:gd name="connsiteY2" fmla="*/ 149 h 1224636"/>
                <a:gd name="connsiteX3" fmla="*/ 1610 w 450722"/>
                <a:gd name="connsiteY3" fmla="*/ 149 h 1224636"/>
                <a:gd name="connsiteX4" fmla="*/ 118 w 450722"/>
                <a:gd name="connsiteY4" fmla="*/ 3115 h 1224636"/>
                <a:gd name="connsiteX5" fmla="*/ 131 w 450722"/>
                <a:gd name="connsiteY5" fmla="*/ 3145 h 1224636"/>
                <a:gd name="connsiteX6" fmla="*/ 131 w 450722"/>
                <a:gd name="connsiteY6" fmla="*/ 3145 h 1224636"/>
                <a:gd name="connsiteX7" fmla="*/ 445809 w 450722"/>
                <a:gd name="connsiteY7" fmla="*/ 1222984 h 1224636"/>
                <a:gd name="connsiteX8" fmla="*/ 449048 w 450722"/>
                <a:gd name="connsiteY8" fmla="*/ 1224482 h 1224636"/>
                <a:gd name="connsiteX9" fmla="*/ 450548 w 450722"/>
                <a:gd name="connsiteY9" fmla="*/ 1221247 h 122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22" h="1224636">
                  <a:moveTo>
                    <a:pt x="450722" y="1221377"/>
                  </a:moveTo>
                  <a:lnTo>
                    <a:pt x="4784" y="1625"/>
                  </a:lnTo>
                  <a:cubicBezTo>
                    <a:pt x="4314" y="344"/>
                    <a:pt x="2892" y="-316"/>
                    <a:pt x="1610" y="149"/>
                  </a:cubicBezTo>
                  <a:lnTo>
                    <a:pt x="1610" y="149"/>
                  </a:lnTo>
                  <a:cubicBezTo>
                    <a:pt x="379" y="557"/>
                    <a:pt x="-286" y="1881"/>
                    <a:pt x="118" y="3115"/>
                  </a:cubicBezTo>
                  <a:cubicBezTo>
                    <a:pt x="123" y="3123"/>
                    <a:pt x="127" y="3136"/>
                    <a:pt x="131" y="3145"/>
                  </a:cubicBezTo>
                  <a:lnTo>
                    <a:pt x="131" y="3145"/>
                  </a:lnTo>
                  <a:lnTo>
                    <a:pt x="445809" y="1222984"/>
                  </a:lnTo>
                  <a:cubicBezTo>
                    <a:pt x="446287" y="1224291"/>
                    <a:pt x="447740" y="1224960"/>
                    <a:pt x="449048" y="1224482"/>
                  </a:cubicBezTo>
                  <a:cubicBezTo>
                    <a:pt x="450357" y="1224005"/>
                    <a:pt x="451027" y="1222554"/>
                    <a:pt x="450548" y="12212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13C3A2AF-A3ED-B046-8A47-2810178C5D1C}"/>
                </a:ext>
              </a:extLst>
            </p:cNvPr>
            <p:cNvSpPr/>
            <p:nvPr/>
          </p:nvSpPr>
          <p:spPr>
            <a:xfrm>
              <a:off x="5258950" y="4550716"/>
              <a:ext cx="168140" cy="1297731"/>
            </a:xfrm>
            <a:custGeom>
              <a:avLst/>
              <a:gdLst>
                <a:gd name="connsiteX0" fmla="*/ 165401 w 168140"/>
                <a:gd name="connsiteY0" fmla="*/ 14 h 1297731"/>
                <a:gd name="connsiteX1" fmla="*/ 163401 w 168140"/>
                <a:gd name="connsiteY1" fmla="*/ 1577 h 1297731"/>
                <a:gd name="connsiteX2" fmla="*/ 0 w 168140"/>
                <a:gd name="connsiteY2" fmla="*/ 1295583 h 1297731"/>
                <a:gd name="connsiteX3" fmla="*/ 2696 w 168140"/>
                <a:gd name="connsiteY3" fmla="*/ 1297715 h 1297731"/>
                <a:gd name="connsiteX4" fmla="*/ 2739 w 168140"/>
                <a:gd name="connsiteY4" fmla="*/ 1297710 h 1297731"/>
                <a:gd name="connsiteX5" fmla="*/ 4740 w 168140"/>
                <a:gd name="connsiteY5" fmla="*/ 1296191 h 1297731"/>
                <a:gd name="connsiteX6" fmla="*/ 168140 w 168140"/>
                <a:gd name="connsiteY6" fmla="*/ 2402 h 1297731"/>
                <a:gd name="connsiteX7" fmla="*/ 165575 w 168140"/>
                <a:gd name="connsiteY7" fmla="*/ 1 h 1297731"/>
                <a:gd name="connsiteX8" fmla="*/ 165401 w 168140"/>
                <a:gd name="connsiteY8" fmla="*/ 14 h 12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140" h="1297731">
                  <a:moveTo>
                    <a:pt x="165401" y="14"/>
                  </a:moveTo>
                  <a:cubicBezTo>
                    <a:pt x="164488" y="146"/>
                    <a:pt x="163749" y="740"/>
                    <a:pt x="163401" y="1577"/>
                  </a:cubicBezTo>
                  <a:lnTo>
                    <a:pt x="0" y="1295583"/>
                  </a:lnTo>
                  <a:cubicBezTo>
                    <a:pt x="174" y="1296916"/>
                    <a:pt x="1348" y="1297871"/>
                    <a:pt x="2696" y="1297715"/>
                  </a:cubicBezTo>
                  <a:cubicBezTo>
                    <a:pt x="2696" y="1297715"/>
                    <a:pt x="2739" y="1297710"/>
                    <a:pt x="2739" y="1297710"/>
                  </a:cubicBezTo>
                  <a:cubicBezTo>
                    <a:pt x="3653" y="1297602"/>
                    <a:pt x="4392" y="1297024"/>
                    <a:pt x="4740" y="1296191"/>
                  </a:cubicBezTo>
                  <a:lnTo>
                    <a:pt x="168140" y="2402"/>
                  </a:lnTo>
                  <a:cubicBezTo>
                    <a:pt x="168097" y="1035"/>
                    <a:pt x="166966" y="-39"/>
                    <a:pt x="165575" y="1"/>
                  </a:cubicBezTo>
                  <a:cubicBezTo>
                    <a:pt x="165531" y="3"/>
                    <a:pt x="165444" y="7"/>
                    <a:pt x="165401" y="1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67ADFFD2-DF2D-DE42-88CC-F0B2E31C62E3}"/>
                </a:ext>
              </a:extLst>
            </p:cNvPr>
            <p:cNvSpPr/>
            <p:nvPr/>
          </p:nvSpPr>
          <p:spPr>
            <a:xfrm>
              <a:off x="2089560" y="6253916"/>
              <a:ext cx="194476" cy="259194"/>
            </a:xfrm>
            <a:custGeom>
              <a:avLst/>
              <a:gdLst>
                <a:gd name="connsiteX0" fmla="*/ 189829 w 194476"/>
                <a:gd name="connsiteY0" fmla="*/ 1079 h 259194"/>
                <a:gd name="connsiteX1" fmla="*/ 427 w 194476"/>
                <a:gd name="connsiteY1" fmla="*/ 255408 h 259194"/>
                <a:gd name="connsiteX2" fmla="*/ 1079 w 194476"/>
                <a:gd name="connsiteY2" fmla="*/ 258838 h 259194"/>
                <a:gd name="connsiteX3" fmla="*/ 4384 w 194476"/>
                <a:gd name="connsiteY3" fmla="*/ 258274 h 259194"/>
                <a:gd name="connsiteX4" fmla="*/ 194003 w 194476"/>
                <a:gd name="connsiteY4" fmla="*/ 4032 h 259194"/>
                <a:gd name="connsiteX5" fmla="*/ 193481 w 194476"/>
                <a:gd name="connsiteY5" fmla="*/ 558 h 259194"/>
                <a:gd name="connsiteX6" fmla="*/ 189933 w 194476"/>
                <a:gd name="connsiteY6" fmla="*/ 936 h 259194"/>
                <a:gd name="connsiteX7" fmla="*/ 189829 w 194476"/>
                <a:gd name="connsiteY7" fmla="*/ 1079 h 25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476" h="259194">
                  <a:moveTo>
                    <a:pt x="189829" y="1079"/>
                  </a:moveTo>
                  <a:lnTo>
                    <a:pt x="427" y="255408"/>
                  </a:lnTo>
                  <a:cubicBezTo>
                    <a:pt x="-338" y="256537"/>
                    <a:pt x="-47" y="258070"/>
                    <a:pt x="1079" y="258838"/>
                  </a:cubicBezTo>
                  <a:cubicBezTo>
                    <a:pt x="2170" y="259477"/>
                    <a:pt x="3566" y="259238"/>
                    <a:pt x="4384" y="258274"/>
                  </a:cubicBezTo>
                  <a:lnTo>
                    <a:pt x="194003" y="4032"/>
                  </a:lnTo>
                  <a:cubicBezTo>
                    <a:pt x="194799" y="2925"/>
                    <a:pt x="194569" y="1383"/>
                    <a:pt x="193481" y="558"/>
                  </a:cubicBezTo>
                  <a:cubicBezTo>
                    <a:pt x="192399" y="-315"/>
                    <a:pt x="190812" y="-145"/>
                    <a:pt x="189933" y="936"/>
                  </a:cubicBezTo>
                  <a:cubicBezTo>
                    <a:pt x="189899" y="984"/>
                    <a:pt x="189864" y="1031"/>
                    <a:pt x="189829" y="107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AAF16AC2-4E3B-0F48-AB67-F22AB14FB20E}"/>
                </a:ext>
              </a:extLst>
            </p:cNvPr>
            <p:cNvSpPr/>
            <p:nvPr/>
          </p:nvSpPr>
          <p:spPr>
            <a:xfrm>
              <a:off x="738753" y="5300640"/>
              <a:ext cx="509100" cy="29836"/>
            </a:xfrm>
            <a:custGeom>
              <a:avLst/>
              <a:gdLst>
                <a:gd name="connsiteX0" fmla="*/ 507055 w 509100"/>
                <a:gd name="connsiteY0" fmla="*/ 24886 h 29836"/>
                <a:gd name="connsiteX1" fmla="*/ 2679 w 509100"/>
                <a:gd name="connsiteY1" fmla="*/ 5 h 29836"/>
                <a:gd name="connsiteX2" fmla="*/ 5 w 509100"/>
                <a:gd name="connsiteY2" fmla="*/ 2371 h 29836"/>
                <a:gd name="connsiteX3" fmla="*/ 2374 w 509100"/>
                <a:gd name="connsiteY3" fmla="*/ 5042 h 29836"/>
                <a:gd name="connsiteX4" fmla="*/ 506751 w 509100"/>
                <a:gd name="connsiteY4" fmla="*/ 29836 h 29836"/>
                <a:gd name="connsiteX5" fmla="*/ 509099 w 509100"/>
                <a:gd name="connsiteY5" fmla="*/ 27322 h 29836"/>
                <a:gd name="connsiteX6" fmla="*/ 509099 w 509100"/>
                <a:gd name="connsiteY6" fmla="*/ 27274 h 29836"/>
                <a:gd name="connsiteX7" fmla="*/ 509099 w 509100"/>
                <a:gd name="connsiteY7" fmla="*/ 27274 h 29836"/>
                <a:gd name="connsiteX8" fmla="*/ 507055 w 509100"/>
                <a:gd name="connsiteY8" fmla="*/ 24886 h 2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100" h="29836">
                  <a:moveTo>
                    <a:pt x="507055" y="24886"/>
                  </a:moveTo>
                  <a:lnTo>
                    <a:pt x="2679" y="5"/>
                  </a:lnTo>
                  <a:cubicBezTo>
                    <a:pt x="1287" y="-78"/>
                    <a:pt x="87" y="981"/>
                    <a:pt x="5" y="2371"/>
                  </a:cubicBezTo>
                  <a:cubicBezTo>
                    <a:pt x="-78" y="3761"/>
                    <a:pt x="983" y="4959"/>
                    <a:pt x="2374" y="5042"/>
                  </a:cubicBezTo>
                  <a:lnTo>
                    <a:pt x="506751" y="29836"/>
                  </a:lnTo>
                  <a:cubicBezTo>
                    <a:pt x="508094" y="29788"/>
                    <a:pt x="509147" y="28664"/>
                    <a:pt x="509099" y="27322"/>
                  </a:cubicBezTo>
                  <a:cubicBezTo>
                    <a:pt x="509099" y="27305"/>
                    <a:pt x="509099" y="27292"/>
                    <a:pt x="509099" y="27274"/>
                  </a:cubicBezTo>
                  <a:lnTo>
                    <a:pt x="509099" y="27274"/>
                  </a:lnTo>
                  <a:cubicBezTo>
                    <a:pt x="509042" y="26106"/>
                    <a:pt x="508203" y="25125"/>
                    <a:pt x="507055" y="2488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00BA8DDC-00D5-1545-A61B-5ADC1294595D}"/>
                </a:ext>
              </a:extLst>
            </p:cNvPr>
            <p:cNvSpPr/>
            <p:nvPr/>
          </p:nvSpPr>
          <p:spPr>
            <a:xfrm>
              <a:off x="2279072" y="5938910"/>
              <a:ext cx="883771" cy="320048"/>
            </a:xfrm>
            <a:custGeom>
              <a:avLst/>
              <a:gdLst>
                <a:gd name="connsiteX0" fmla="*/ 883585 w 883771"/>
                <a:gd name="connsiteY0" fmla="*/ 1530 h 320048"/>
                <a:gd name="connsiteX1" fmla="*/ 880542 w 883771"/>
                <a:gd name="connsiteY1" fmla="*/ 97 h 320048"/>
                <a:gd name="connsiteX2" fmla="*/ 1491 w 883771"/>
                <a:gd name="connsiteY2" fmla="*/ 315305 h 320048"/>
                <a:gd name="connsiteX3" fmla="*/ 187 w 883771"/>
                <a:gd name="connsiteY3" fmla="*/ 318518 h 320048"/>
                <a:gd name="connsiteX4" fmla="*/ 3057 w 883771"/>
                <a:gd name="connsiteY4" fmla="*/ 319951 h 320048"/>
                <a:gd name="connsiteX5" fmla="*/ 882194 w 883771"/>
                <a:gd name="connsiteY5" fmla="*/ 4743 h 320048"/>
                <a:gd name="connsiteX6" fmla="*/ 883629 w 883771"/>
                <a:gd name="connsiteY6" fmla="*/ 1686 h 320048"/>
                <a:gd name="connsiteX7" fmla="*/ 883585 w 883771"/>
                <a:gd name="connsiteY7" fmla="*/ 1573 h 32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771" h="320048">
                  <a:moveTo>
                    <a:pt x="883585" y="1530"/>
                  </a:moveTo>
                  <a:cubicBezTo>
                    <a:pt x="883068" y="362"/>
                    <a:pt x="881772" y="-250"/>
                    <a:pt x="880542" y="97"/>
                  </a:cubicBezTo>
                  <a:lnTo>
                    <a:pt x="1491" y="315305"/>
                  </a:lnTo>
                  <a:cubicBezTo>
                    <a:pt x="252" y="315843"/>
                    <a:pt x="-326" y="317272"/>
                    <a:pt x="187" y="318518"/>
                  </a:cubicBezTo>
                  <a:cubicBezTo>
                    <a:pt x="617" y="319677"/>
                    <a:pt x="1870" y="320303"/>
                    <a:pt x="3057" y="319951"/>
                  </a:cubicBezTo>
                  <a:lnTo>
                    <a:pt x="882194" y="4743"/>
                  </a:lnTo>
                  <a:cubicBezTo>
                    <a:pt x="883437" y="4296"/>
                    <a:pt x="884076" y="2924"/>
                    <a:pt x="883629" y="1686"/>
                  </a:cubicBezTo>
                  <a:cubicBezTo>
                    <a:pt x="883615" y="1647"/>
                    <a:pt x="883602" y="1608"/>
                    <a:pt x="883585" y="15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C27619A6-7069-DC41-9B12-34E43B2A01D9}"/>
                </a:ext>
              </a:extLst>
            </p:cNvPr>
            <p:cNvSpPr/>
            <p:nvPr/>
          </p:nvSpPr>
          <p:spPr>
            <a:xfrm>
              <a:off x="4773379" y="5400496"/>
              <a:ext cx="490544" cy="448419"/>
            </a:xfrm>
            <a:custGeom>
              <a:avLst/>
              <a:gdLst>
                <a:gd name="connsiteX0" fmla="*/ 489919 w 490544"/>
                <a:gd name="connsiteY0" fmla="*/ 444152 h 448419"/>
                <a:gd name="connsiteX1" fmla="*/ 489919 w 490544"/>
                <a:gd name="connsiteY1" fmla="*/ 444152 h 448419"/>
                <a:gd name="connsiteX2" fmla="*/ 4239 w 490544"/>
                <a:gd name="connsiteY2" fmla="*/ 716 h 448419"/>
                <a:gd name="connsiteX3" fmla="*/ 718 w 490544"/>
                <a:gd name="connsiteY3" fmla="*/ 716 h 448419"/>
                <a:gd name="connsiteX4" fmla="*/ 718 w 490544"/>
                <a:gd name="connsiteY4" fmla="*/ 4190 h 448419"/>
                <a:gd name="connsiteX5" fmla="*/ 486354 w 490544"/>
                <a:gd name="connsiteY5" fmla="*/ 447713 h 448419"/>
                <a:gd name="connsiteX6" fmla="*/ 489789 w 490544"/>
                <a:gd name="connsiteY6" fmla="*/ 447713 h 448419"/>
                <a:gd name="connsiteX7" fmla="*/ 489789 w 490544"/>
                <a:gd name="connsiteY7" fmla="*/ 447713 h 448419"/>
                <a:gd name="connsiteX8" fmla="*/ 489833 w 490544"/>
                <a:gd name="connsiteY8" fmla="*/ 444213 h 448419"/>
                <a:gd name="connsiteX9" fmla="*/ 489789 w 490544"/>
                <a:gd name="connsiteY9" fmla="*/ 444152 h 44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544" h="448419">
                  <a:moveTo>
                    <a:pt x="489919" y="444152"/>
                  </a:moveTo>
                  <a:lnTo>
                    <a:pt x="489919" y="444152"/>
                  </a:lnTo>
                  <a:lnTo>
                    <a:pt x="4239" y="716"/>
                  </a:lnTo>
                  <a:cubicBezTo>
                    <a:pt x="3239" y="-239"/>
                    <a:pt x="1718" y="-239"/>
                    <a:pt x="718" y="716"/>
                  </a:cubicBezTo>
                  <a:cubicBezTo>
                    <a:pt x="-239" y="1680"/>
                    <a:pt x="-239" y="3226"/>
                    <a:pt x="718" y="4190"/>
                  </a:cubicBezTo>
                  <a:lnTo>
                    <a:pt x="486354" y="447713"/>
                  </a:lnTo>
                  <a:cubicBezTo>
                    <a:pt x="487310" y="448655"/>
                    <a:pt x="488832" y="448655"/>
                    <a:pt x="489789" y="447713"/>
                  </a:cubicBezTo>
                  <a:lnTo>
                    <a:pt x="489789" y="447713"/>
                  </a:lnTo>
                  <a:cubicBezTo>
                    <a:pt x="490789" y="446762"/>
                    <a:pt x="490789" y="445194"/>
                    <a:pt x="489833" y="444213"/>
                  </a:cubicBezTo>
                  <a:cubicBezTo>
                    <a:pt x="489833" y="444191"/>
                    <a:pt x="489789" y="444174"/>
                    <a:pt x="489789" y="44415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3FA0BC53-F8C7-9C46-A0B5-44E8C306FBE4}"/>
                </a:ext>
              </a:extLst>
            </p:cNvPr>
            <p:cNvSpPr/>
            <p:nvPr/>
          </p:nvSpPr>
          <p:spPr>
            <a:xfrm>
              <a:off x="3205599" y="5333827"/>
              <a:ext cx="384712" cy="161171"/>
            </a:xfrm>
            <a:custGeom>
              <a:avLst/>
              <a:gdLst>
                <a:gd name="connsiteX0" fmla="*/ 383821 w 384712"/>
                <a:gd name="connsiteY0" fmla="*/ 156880 h 161171"/>
                <a:gd name="connsiteX1" fmla="*/ 383821 w 384712"/>
                <a:gd name="connsiteY1" fmla="*/ 156880 h 161171"/>
                <a:gd name="connsiteX2" fmla="*/ 3495 w 384712"/>
                <a:gd name="connsiteY2" fmla="*/ 167 h 161171"/>
                <a:gd name="connsiteX3" fmla="*/ 191 w 384712"/>
                <a:gd name="connsiteY3" fmla="*/ 1556 h 161171"/>
                <a:gd name="connsiteX4" fmla="*/ 1530 w 384712"/>
                <a:gd name="connsiteY4" fmla="*/ 4791 h 161171"/>
                <a:gd name="connsiteX5" fmla="*/ 1582 w 384712"/>
                <a:gd name="connsiteY5" fmla="*/ 4813 h 161171"/>
                <a:gd name="connsiteX6" fmla="*/ 1582 w 384712"/>
                <a:gd name="connsiteY6" fmla="*/ 4813 h 161171"/>
                <a:gd name="connsiteX7" fmla="*/ 381821 w 384712"/>
                <a:gd name="connsiteY7" fmla="*/ 161136 h 161171"/>
                <a:gd name="connsiteX8" fmla="*/ 384678 w 384712"/>
                <a:gd name="connsiteY8" fmla="*/ 159108 h 161171"/>
                <a:gd name="connsiteX9" fmla="*/ 383821 w 384712"/>
                <a:gd name="connsiteY9" fmla="*/ 156794 h 1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712" h="161171">
                  <a:moveTo>
                    <a:pt x="383821" y="156880"/>
                  </a:moveTo>
                  <a:lnTo>
                    <a:pt x="383821" y="156880"/>
                  </a:lnTo>
                  <a:lnTo>
                    <a:pt x="3495" y="167"/>
                  </a:lnTo>
                  <a:cubicBezTo>
                    <a:pt x="2199" y="-320"/>
                    <a:pt x="747" y="293"/>
                    <a:pt x="191" y="1556"/>
                  </a:cubicBezTo>
                  <a:cubicBezTo>
                    <a:pt x="-335" y="2820"/>
                    <a:pt x="265" y="4266"/>
                    <a:pt x="1530" y="4791"/>
                  </a:cubicBezTo>
                  <a:cubicBezTo>
                    <a:pt x="1547" y="4800"/>
                    <a:pt x="1565" y="4804"/>
                    <a:pt x="1582" y="4813"/>
                  </a:cubicBezTo>
                  <a:lnTo>
                    <a:pt x="1582" y="4813"/>
                  </a:lnTo>
                  <a:lnTo>
                    <a:pt x="381821" y="161136"/>
                  </a:lnTo>
                  <a:cubicBezTo>
                    <a:pt x="383169" y="161366"/>
                    <a:pt x="384452" y="160458"/>
                    <a:pt x="384678" y="159108"/>
                  </a:cubicBezTo>
                  <a:cubicBezTo>
                    <a:pt x="384826" y="158240"/>
                    <a:pt x="384499" y="157358"/>
                    <a:pt x="383821" y="1567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511FF912-0C15-4D46-B28F-3C4B78CEE74A}"/>
                </a:ext>
              </a:extLst>
            </p:cNvPr>
            <p:cNvSpPr/>
            <p:nvPr/>
          </p:nvSpPr>
          <p:spPr>
            <a:xfrm>
              <a:off x="671347" y="5288871"/>
              <a:ext cx="976951" cy="615793"/>
            </a:xfrm>
            <a:custGeom>
              <a:avLst/>
              <a:gdLst>
                <a:gd name="connsiteX0" fmla="*/ 976571 w 976951"/>
                <a:gd name="connsiteY0" fmla="*/ 1005 h 615793"/>
                <a:gd name="connsiteX1" fmla="*/ 973440 w 976951"/>
                <a:gd name="connsiteY1" fmla="*/ 311 h 615793"/>
                <a:gd name="connsiteX2" fmla="*/ 1168 w 976951"/>
                <a:gd name="connsiteY2" fmla="*/ 611229 h 615793"/>
                <a:gd name="connsiteX3" fmla="*/ 359 w 976951"/>
                <a:gd name="connsiteY3" fmla="*/ 614573 h 615793"/>
                <a:gd name="connsiteX4" fmla="*/ 385 w 976951"/>
                <a:gd name="connsiteY4" fmla="*/ 614616 h 615793"/>
                <a:gd name="connsiteX5" fmla="*/ 385 w 976951"/>
                <a:gd name="connsiteY5" fmla="*/ 614616 h 615793"/>
                <a:gd name="connsiteX6" fmla="*/ 3729 w 976951"/>
                <a:gd name="connsiteY6" fmla="*/ 615445 h 615793"/>
                <a:gd name="connsiteX7" fmla="*/ 3733 w 976951"/>
                <a:gd name="connsiteY7" fmla="*/ 615441 h 615793"/>
                <a:gd name="connsiteX8" fmla="*/ 3733 w 976951"/>
                <a:gd name="connsiteY8" fmla="*/ 615441 h 615793"/>
                <a:gd name="connsiteX9" fmla="*/ 975962 w 976951"/>
                <a:gd name="connsiteY9" fmla="*/ 4479 h 615793"/>
                <a:gd name="connsiteX10" fmla="*/ 976484 w 976951"/>
                <a:gd name="connsiteY10" fmla="*/ 1092 h 61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6951" h="615793">
                  <a:moveTo>
                    <a:pt x="976571" y="1005"/>
                  </a:moveTo>
                  <a:cubicBezTo>
                    <a:pt x="975862" y="7"/>
                    <a:pt x="974506" y="-293"/>
                    <a:pt x="973440" y="311"/>
                  </a:cubicBezTo>
                  <a:lnTo>
                    <a:pt x="1168" y="611229"/>
                  </a:lnTo>
                  <a:cubicBezTo>
                    <a:pt x="20" y="611928"/>
                    <a:pt x="-346" y="613426"/>
                    <a:pt x="359" y="614573"/>
                  </a:cubicBezTo>
                  <a:cubicBezTo>
                    <a:pt x="368" y="614586"/>
                    <a:pt x="376" y="614603"/>
                    <a:pt x="385" y="614616"/>
                  </a:cubicBezTo>
                  <a:lnTo>
                    <a:pt x="385" y="614616"/>
                  </a:lnTo>
                  <a:cubicBezTo>
                    <a:pt x="1081" y="615767"/>
                    <a:pt x="2576" y="616136"/>
                    <a:pt x="3729" y="615445"/>
                  </a:cubicBezTo>
                  <a:cubicBezTo>
                    <a:pt x="3729" y="615445"/>
                    <a:pt x="3733" y="615441"/>
                    <a:pt x="3733" y="615441"/>
                  </a:cubicBezTo>
                  <a:lnTo>
                    <a:pt x="3733" y="615441"/>
                  </a:lnTo>
                  <a:lnTo>
                    <a:pt x="975962" y="4479"/>
                  </a:lnTo>
                  <a:cubicBezTo>
                    <a:pt x="977041" y="3685"/>
                    <a:pt x="977271" y="2173"/>
                    <a:pt x="976484" y="10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F3A8AA1E-9934-2142-9067-82D4F66D069B}"/>
                </a:ext>
              </a:extLst>
            </p:cNvPr>
            <p:cNvSpPr/>
            <p:nvPr/>
          </p:nvSpPr>
          <p:spPr>
            <a:xfrm>
              <a:off x="5422134" y="4549920"/>
              <a:ext cx="674908" cy="578768"/>
            </a:xfrm>
            <a:custGeom>
              <a:avLst/>
              <a:gdLst>
                <a:gd name="connsiteX0" fmla="*/ 4261 w 674908"/>
                <a:gd name="connsiteY0" fmla="*/ 766 h 578768"/>
                <a:gd name="connsiteX1" fmla="*/ 739 w 674908"/>
                <a:gd name="connsiteY1" fmla="*/ 685 h 578768"/>
                <a:gd name="connsiteX2" fmla="*/ 696 w 674908"/>
                <a:gd name="connsiteY2" fmla="*/ 4185 h 578768"/>
                <a:gd name="connsiteX3" fmla="*/ 1044 w 674908"/>
                <a:gd name="connsiteY3" fmla="*/ 4500 h 578768"/>
                <a:gd name="connsiteX4" fmla="*/ 1044 w 674908"/>
                <a:gd name="connsiteY4" fmla="*/ 4500 h 578768"/>
                <a:gd name="connsiteX5" fmla="*/ 670908 w 674908"/>
                <a:gd name="connsiteY5" fmla="*/ 578379 h 578768"/>
                <a:gd name="connsiteX6" fmla="*/ 674386 w 674908"/>
                <a:gd name="connsiteY6" fmla="*/ 577597 h 578768"/>
                <a:gd name="connsiteX7" fmla="*/ 674386 w 674908"/>
                <a:gd name="connsiteY7" fmla="*/ 574601 h 5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4908" h="578768">
                  <a:moveTo>
                    <a:pt x="4261" y="766"/>
                  </a:moveTo>
                  <a:cubicBezTo>
                    <a:pt x="3305" y="-223"/>
                    <a:pt x="1739" y="-259"/>
                    <a:pt x="739" y="685"/>
                  </a:cubicBezTo>
                  <a:cubicBezTo>
                    <a:pt x="-217" y="1629"/>
                    <a:pt x="-261" y="3196"/>
                    <a:pt x="696" y="4185"/>
                  </a:cubicBezTo>
                  <a:cubicBezTo>
                    <a:pt x="783" y="4302"/>
                    <a:pt x="914" y="4407"/>
                    <a:pt x="1044" y="4500"/>
                  </a:cubicBezTo>
                  <a:lnTo>
                    <a:pt x="1044" y="4500"/>
                  </a:lnTo>
                  <a:lnTo>
                    <a:pt x="670908" y="578379"/>
                  </a:lnTo>
                  <a:cubicBezTo>
                    <a:pt x="672082" y="579121"/>
                    <a:pt x="673648" y="578774"/>
                    <a:pt x="674386" y="577597"/>
                  </a:cubicBezTo>
                  <a:cubicBezTo>
                    <a:pt x="675082" y="576711"/>
                    <a:pt x="675082" y="575487"/>
                    <a:pt x="674386" y="5746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1AE27F50-A694-FF47-B0B8-C9CCDFBD5AB3}"/>
                </a:ext>
              </a:extLst>
            </p:cNvPr>
            <p:cNvSpPr/>
            <p:nvPr/>
          </p:nvSpPr>
          <p:spPr>
            <a:xfrm>
              <a:off x="329558" y="5300558"/>
              <a:ext cx="414393" cy="436417"/>
            </a:xfrm>
            <a:custGeom>
              <a:avLst/>
              <a:gdLst>
                <a:gd name="connsiteX0" fmla="*/ 410004 w 414393"/>
                <a:gd name="connsiteY0" fmla="*/ 868 h 436417"/>
                <a:gd name="connsiteX1" fmla="*/ 503 w 414393"/>
                <a:gd name="connsiteY1" fmla="*/ 432449 h 436417"/>
                <a:gd name="connsiteX2" fmla="*/ 953 w 414393"/>
                <a:gd name="connsiteY2" fmla="*/ 435858 h 436417"/>
                <a:gd name="connsiteX3" fmla="*/ 981 w 414393"/>
                <a:gd name="connsiteY3" fmla="*/ 435880 h 436417"/>
                <a:gd name="connsiteX4" fmla="*/ 4068 w 414393"/>
                <a:gd name="connsiteY4" fmla="*/ 435880 h 436417"/>
                <a:gd name="connsiteX5" fmla="*/ 4068 w 414393"/>
                <a:gd name="connsiteY5" fmla="*/ 435880 h 436417"/>
                <a:gd name="connsiteX6" fmla="*/ 413657 w 414393"/>
                <a:gd name="connsiteY6" fmla="*/ 4298 h 436417"/>
                <a:gd name="connsiteX7" fmla="*/ 413657 w 414393"/>
                <a:gd name="connsiteY7" fmla="*/ 738 h 436417"/>
                <a:gd name="connsiteX8" fmla="*/ 410152 w 414393"/>
                <a:gd name="connsiteY8" fmla="*/ 712 h 436417"/>
                <a:gd name="connsiteX9" fmla="*/ 410004 w 414393"/>
                <a:gd name="connsiteY9" fmla="*/ 868 h 43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3" h="436417">
                  <a:moveTo>
                    <a:pt x="410004" y="868"/>
                  </a:moveTo>
                  <a:lnTo>
                    <a:pt x="503" y="432449"/>
                  </a:lnTo>
                  <a:cubicBezTo>
                    <a:pt x="-315" y="433513"/>
                    <a:pt x="-114" y="435042"/>
                    <a:pt x="953" y="435858"/>
                  </a:cubicBezTo>
                  <a:cubicBezTo>
                    <a:pt x="962" y="435867"/>
                    <a:pt x="972" y="435871"/>
                    <a:pt x="981" y="435880"/>
                  </a:cubicBezTo>
                  <a:cubicBezTo>
                    <a:pt x="1885" y="436596"/>
                    <a:pt x="3165" y="436596"/>
                    <a:pt x="4068" y="435880"/>
                  </a:cubicBezTo>
                  <a:lnTo>
                    <a:pt x="4068" y="435880"/>
                  </a:lnTo>
                  <a:lnTo>
                    <a:pt x="413657" y="4298"/>
                  </a:lnTo>
                  <a:cubicBezTo>
                    <a:pt x="414639" y="3317"/>
                    <a:pt x="414639" y="1719"/>
                    <a:pt x="413657" y="738"/>
                  </a:cubicBezTo>
                  <a:cubicBezTo>
                    <a:pt x="412696" y="-235"/>
                    <a:pt x="411126" y="-248"/>
                    <a:pt x="410152" y="712"/>
                  </a:cubicBezTo>
                  <a:cubicBezTo>
                    <a:pt x="410100" y="759"/>
                    <a:pt x="410052" y="812"/>
                    <a:pt x="410004" y="86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0C62C8F7-EEB7-0A40-ACB9-5F63326C8488}"/>
                </a:ext>
              </a:extLst>
            </p:cNvPr>
            <p:cNvSpPr/>
            <p:nvPr/>
          </p:nvSpPr>
          <p:spPr>
            <a:xfrm>
              <a:off x="3205977" y="5145060"/>
              <a:ext cx="907330" cy="193667"/>
            </a:xfrm>
            <a:custGeom>
              <a:avLst/>
              <a:gdLst>
                <a:gd name="connsiteX0" fmla="*/ 904778 w 907330"/>
                <a:gd name="connsiteY0" fmla="*/ 0 h 193667"/>
                <a:gd name="connsiteX1" fmla="*/ 1466 w 907330"/>
                <a:gd name="connsiteY1" fmla="*/ 188934 h 193667"/>
                <a:gd name="connsiteX2" fmla="*/ 218 w 907330"/>
                <a:gd name="connsiteY2" fmla="*/ 192203 h 193667"/>
                <a:gd name="connsiteX3" fmla="*/ 2509 w 907330"/>
                <a:gd name="connsiteY3" fmla="*/ 193667 h 193667"/>
                <a:gd name="connsiteX4" fmla="*/ 2509 w 907330"/>
                <a:gd name="connsiteY4" fmla="*/ 193667 h 193667"/>
                <a:gd name="connsiteX5" fmla="*/ 905865 w 907330"/>
                <a:gd name="connsiteY5" fmla="*/ 4733 h 193667"/>
                <a:gd name="connsiteX6" fmla="*/ 907113 w 907330"/>
                <a:gd name="connsiteY6" fmla="*/ 1464 h 193667"/>
                <a:gd name="connsiteX7" fmla="*/ 904822 w 907330"/>
                <a:gd name="connsiteY7" fmla="*/ 0 h 1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330" h="193667">
                  <a:moveTo>
                    <a:pt x="904778" y="0"/>
                  </a:moveTo>
                  <a:lnTo>
                    <a:pt x="1466" y="188934"/>
                  </a:lnTo>
                  <a:cubicBezTo>
                    <a:pt x="218" y="189494"/>
                    <a:pt x="-343" y="190957"/>
                    <a:pt x="218" y="192203"/>
                  </a:cubicBezTo>
                  <a:cubicBezTo>
                    <a:pt x="622" y="193102"/>
                    <a:pt x="1522" y="193680"/>
                    <a:pt x="2509" y="193667"/>
                  </a:cubicBezTo>
                  <a:lnTo>
                    <a:pt x="2509" y="193667"/>
                  </a:lnTo>
                  <a:lnTo>
                    <a:pt x="905865" y="4733"/>
                  </a:lnTo>
                  <a:cubicBezTo>
                    <a:pt x="907113" y="4173"/>
                    <a:pt x="907674" y="2710"/>
                    <a:pt x="907113" y="1464"/>
                  </a:cubicBezTo>
                  <a:cubicBezTo>
                    <a:pt x="906708" y="565"/>
                    <a:pt x="905809" y="-13"/>
                    <a:pt x="904822"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8A59CDE1-51E0-8F42-9736-E75F9D38D42C}"/>
                </a:ext>
              </a:extLst>
            </p:cNvPr>
            <p:cNvSpPr/>
            <p:nvPr/>
          </p:nvSpPr>
          <p:spPr>
            <a:xfrm>
              <a:off x="3157953" y="5333984"/>
              <a:ext cx="52404" cy="610483"/>
            </a:xfrm>
            <a:custGeom>
              <a:avLst/>
              <a:gdLst>
                <a:gd name="connsiteX0" fmla="*/ 50054 w 52404"/>
                <a:gd name="connsiteY0" fmla="*/ 10 h 610483"/>
                <a:gd name="connsiteX1" fmla="*/ 47363 w 52404"/>
                <a:gd name="connsiteY1" fmla="*/ 2251 h 610483"/>
                <a:gd name="connsiteX2" fmla="*/ 47359 w 52404"/>
                <a:gd name="connsiteY2" fmla="*/ 2311 h 610483"/>
                <a:gd name="connsiteX3" fmla="*/ 47663 w 52404"/>
                <a:gd name="connsiteY3" fmla="*/ 2311 h 610483"/>
                <a:gd name="connsiteX4" fmla="*/ 139 w 52404"/>
                <a:gd name="connsiteY4" fmla="*/ 607151 h 610483"/>
                <a:gd name="connsiteX5" fmla="*/ 1617 w 52404"/>
                <a:gd name="connsiteY5" fmla="*/ 610320 h 610483"/>
                <a:gd name="connsiteX6" fmla="*/ 4765 w 52404"/>
                <a:gd name="connsiteY6" fmla="*/ 608922 h 610483"/>
                <a:gd name="connsiteX7" fmla="*/ 4791 w 52404"/>
                <a:gd name="connsiteY7" fmla="*/ 608844 h 610483"/>
                <a:gd name="connsiteX8" fmla="*/ 4791 w 52404"/>
                <a:gd name="connsiteY8" fmla="*/ 607541 h 610483"/>
                <a:gd name="connsiteX9" fmla="*/ 52402 w 52404"/>
                <a:gd name="connsiteY9" fmla="*/ 2615 h 610483"/>
                <a:gd name="connsiteX10" fmla="*/ 50054 w 52404"/>
                <a:gd name="connsiteY10" fmla="*/ 10 h 6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04" h="610483">
                  <a:moveTo>
                    <a:pt x="50054" y="10"/>
                  </a:moveTo>
                  <a:cubicBezTo>
                    <a:pt x="48689" y="-112"/>
                    <a:pt x="47485" y="891"/>
                    <a:pt x="47363" y="2251"/>
                  </a:cubicBezTo>
                  <a:cubicBezTo>
                    <a:pt x="47363" y="2272"/>
                    <a:pt x="47359" y="2290"/>
                    <a:pt x="47359" y="2311"/>
                  </a:cubicBezTo>
                  <a:lnTo>
                    <a:pt x="47663" y="2311"/>
                  </a:lnTo>
                  <a:lnTo>
                    <a:pt x="139" y="607151"/>
                  </a:lnTo>
                  <a:cubicBezTo>
                    <a:pt x="-305" y="608431"/>
                    <a:pt x="351" y="609834"/>
                    <a:pt x="1617" y="610320"/>
                  </a:cubicBezTo>
                  <a:cubicBezTo>
                    <a:pt x="2873" y="610802"/>
                    <a:pt x="4282" y="610177"/>
                    <a:pt x="4765" y="608922"/>
                  </a:cubicBezTo>
                  <a:cubicBezTo>
                    <a:pt x="4773" y="608896"/>
                    <a:pt x="4782" y="608870"/>
                    <a:pt x="4791" y="608844"/>
                  </a:cubicBezTo>
                  <a:cubicBezTo>
                    <a:pt x="4900" y="608418"/>
                    <a:pt x="4900" y="607967"/>
                    <a:pt x="4791" y="607541"/>
                  </a:cubicBezTo>
                  <a:lnTo>
                    <a:pt x="52402" y="2615"/>
                  </a:lnTo>
                  <a:cubicBezTo>
                    <a:pt x="52454" y="1256"/>
                    <a:pt x="51411" y="101"/>
                    <a:pt x="50054" y="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463332C1-70B6-3F49-AABF-A9994AD11917}"/>
                </a:ext>
              </a:extLst>
            </p:cNvPr>
            <p:cNvSpPr/>
            <p:nvPr/>
          </p:nvSpPr>
          <p:spPr>
            <a:xfrm>
              <a:off x="4978970" y="4670830"/>
              <a:ext cx="285046" cy="1177972"/>
            </a:xfrm>
            <a:custGeom>
              <a:avLst/>
              <a:gdLst>
                <a:gd name="connsiteX0" fmla="*/ 4747 w 285046"/>
                <a:gd name="connsiteY0" fmla="*/ 1527 h 1177972"/>
                <a:gd name="connsiteX1" fmla="*/ 1530 w 285046"/>
                <a:gd name="connsiteY1" fmla="*/ 181 h 1177972"/>
                <a:gd name="connsiteX2" fmla="*/ 8 w 285046"/>
                <a:gd name="connsiteY2" fmla="*/ 2699 h 1177972"/>
                <a:gd name="connsiteX3" fmla="*/ 8 w 285046"/>
                <a:gd name="connsiteY3" fmla="*/ 2699 h 1177972"/>
                <a:gd name="connsiteX4" fmla="*/ 280198 w 285046"/>
                <a:gd name="connsiteY4" fmla="*/ 1176076 h 1177972"/>
                <a:gd name="connsiteX5" fmla="*/ 283198 w 285046"/>
                <a:gd name="connsiteY5" fmla="*/ 1177904 h 1177972"/>
                <a:gd name="connsiteX6" fmla="*/ 283198 w 285046"/>
                <a:gd name="connsiteY6" fmla="*/ 1177900 h 1177972"/>
                <a:gd name="connsiteX7" fmla="*/ 283198 w 285046"/>
                <a:gd name="connsiteY7" fmla="*/ 1177900 h 1177972"/>
                <a:gd name="connsiteX8" fmla="*/ 284981 w 285046"/>
                <a:gd name="connsiteY8" fmla="*/ 1174947 h 117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046" h="1177972">
                  <a:moveTo>
                    <a:pt x="4747" y="1527"/>
                  </a:moveTo>
                  <a:cubicBezTo>
                    <a:pt x="4226" y="273"/>
                    <a:pt x="2791" y="-328"/>
                    <a:pt x="1530" y="181"/>
                  </a:cubicBezTo>
                  <a:cubicBezTo>
                    <a:pt x="530" y="606"/>
                    <a:pt x="-79" y="1620"/>
                    <a:pt x="8" y="2699"/>
                  </a:cubicBezTo>
                  <a:lnTo>
                    <a:pt x="8" y="2699"/>
                  </a:lnTo>
                  <a:lnTo>
                    <a:pt x="280198" y="1176076"/>
                  </a:lnTo>
                  <a:cubicBezTo>
                    <a:pt x="280502" y="1177405"/>
                    <a:pt x="281850" y="1178221"/>
                    <a:pt x="283198" y="1177904"/>
                  </a:cubicBezTo>
                  <a:cubicBezTo>
                    <a:pt x="283198" y="1177900"/>
                    <a:pt x="283198" y="1177900"/>
                    <a:pt x="283198" y="1177900"/>
                  </a:cubicBezTo>
                  <a:lnTo>
                    <a:pt x="283198" y="1177900"/>
                  </a:lnTo>
                  <a:cubicBezTo>
                    <a:pt x="284502" y="1177557"/>
                    <a:pt x="285285" y="1176250"/>
                    <a:pt x="284981" y="11749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64AA9636-2458-9E4E-BEBE-C27EBC963351}"/>
                </a:ext>
              </a:extLst>
            </p:cNvPr>
            <p:cNvSpPr/>
            <p:nvPr/>
          </p:nvSpPr>
          <p:spPr>
            <a:xfrm>
              <a:off x="4773645" y="5123911"/>
              <a:ext cx="1324224" cy="281379"/>
            </a:xfrm>
            <a:custGeom>
              <a:avLst/>
              <a:gdLst>
                <a:gd name="connsiteX0" fmla="*/ 1321528 w 1324224"/>
                <a:gd name="connsiteY0" fmla="*/ 46 h 281379"/>
                <a:gd name="connsiteX1" fmla="*/ 1320701 w 1324224"/>
                <a:gd name="connsiteY1" fmla="*/ 46 h 281379"/>
                <a:gd name="connsiteX2" fmla="*/ 1320701 w 1324224"/>
                <a:gd name="connsiteY2" fmla="*/ 46 h 281379"/>
                <a:gd name="connsiteX3" fmla="*/ 1974 w 1324224"/>
                <a:gd name="connsiteY3" fmla="*/ 276476 h 281379"/>
                <a:gd name="connsiteX4" fmla="*/ 61 w 1324224"/>
                <a:gd name="connsiteY4" fmla="*/ 279408 h 281379"/>
                <a:gd name="connsiteX5" fmla="*/ 61 w 1324224"/>
                <a:gd name="connsiteY5" fmla="*/ 279429 h 281379"/>
                <a:gd name="connsiteX6" fmla="*/ 61 w 1324224"/>
                <a:gd name="connsiteY6" fmla="*/ 279429 h 281379"/>
                <a:gd name="connsiteX7" fmla="*/ 2887 w 1324224"/>
                <a:gd name="connsiteY7" fmla="*/ 281340 h 281379"/>
                <a:gd name="connsiteX8" fmla="*/ 2887 w 1324224"/>
                <a:gd name="connsiteY8" fmla="*/ 281340 h 281379"/>
                <a:gd name="connsiteX9" fmla="*/ 1321875 w 1324224"/>
                <a:gd name="connsiteY9" fmla="*/ 4866 h 281379"/>
                <a:gd name="connsiteX10" fmla="*/ 1324223 w 1324224"/>
                <a:gd name="connsiteY10" fmla="*/ 2351 h 281379"/>
                <a:gd name="connsiteX11" fmla="*/ 1324223 w 1324224"/>
                <a:gd name="connsiteY11" fmla="*/ 2304 h 281379"/>
                <a:gd name="connsiteX12" fmla="*/ 1321615 w 1324224"/>
                <a:gd name="connsiteY12" fmla="*/ 37 h 281379"/>
                <a:gd name="connsiteX13" fmla="*/ 1321528 w 1324224"/>
                <a:gd name="connsiteY13" fmla="*/ 46 h 28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4224" h="281379">
                  <a:moveTo>
                    <a:pt x="1321528" y="46"/>
                  </a:moveTo>
                  <a:cubicBezTo>
                    <a:pt x="1321267" y="-15"/>
                    <a:pt x="1320962" y="-15"/>
                    <a:pt x="1320701" y="46"/>
                  </a:cubicBezTo>
                  <a:lnTo>
                    <a:pt x="1320701" y="46"/>
                  </a:lnTo>
                  <a:lnTo>
                    <a:pt x="1974" y="276476"/>
                  </a:lnTo>
                  <a:cubicBezTo>
                    <a:pt x="626" y="276754"/>
                    <a:pt x="-243" y="278070"/>
                    <a:pt x="61" y="279408"/>
                  </a:cubicBezTo>
                  <a:cubicBezTo>
                    <a:pt x="61" y="279412"/>
                    <a:pt x="61" y="279421"/>
                    <a:pt x="61" y="279429"/>
                  </a:cubicBezTo>
                  <a:lnTo>
                    <a:pt x="61" y="279429"/>
                  </a:lnTo>
                  <a:cubicBezTo>
                    <a:pt x="322" y="280728"/>
                    <a:pt x="1582" y="281579"/>
                    <a:pt x="2887" y="281340"/>
                  </a:cubicBezTo>
                  <a:lnTo>
                    <a:pt x="2887" y="281340"/>
                  </a:lnTo>
                  <a:lnTo>
                    <a:pt x="1321875" y="4866"/>
                  </a:lnTo>
                  <a:cubicBezTo>
                    <a:pt x="1323223" y="4818"/>
                    <a:pt x="1324267" y="3693"/>
                    <a:pt x="1324223" y="2351"/>
                  </a:cubicBezTo>
                  <a:cubicBezTo>
                    <a:pt x="1324223" y="2334"/>
                    <a:pt x="1324223" y="2321"/>
                    <a:pt x="1324223" y="2304"/>
                  </a:cubicBezTo>
                  <a:cubicBezTo>
                    <a:pt x="1324136" y="962"/>
                    <a:pt x="1322962" y="-50"/>
                    <a:pt x="1321615" y="37"/>
                  </a:cubicBezTo>
                  <a:cubicBezTo>
                    <a:pt x="1321615" y="37"/>
                    <a:pt x="1321571" y="41"/>
                    <a:pt x="1321528" y="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A66EF8DF-7562-E243-B973-40480F1D4130}"/>
                </a:ext>
              </a:extLst>
            </p:cNvPr>
            <p:cNvSpPr/>
            <p:nvPr/>
          </p:nvSpPr>
          <p:spPr>
            <a:xfrm>
              <a:off x="2653215" y="5490578"/>
              <a:ext cx="937607" cy="293498"/>
            </a:xfrm>
            <a:custGeom>
              <a:avLst/>
              <a:gdLst>
                <a:gd name="connsiteX0" fmla="*/ 934423 w 937607"/>
                <a:gd name="connsiteY0" fmla="*/ 129 h 293498"/>
                <a:gd name="connsiteX1" fmla="*/ 1717 w 937607"/>
                <a:gd name="connsiteY1" fmla="*/ 288805 h 293498"/>
                <a:gd name="connsiteX2" fmla="*/ 108 w 937607"/>
                <a:gd name="connsiteY2" fmla="*/ 291845 h 293498"/>
                <a:gd name="connsiteX3" fmla="*/ 108 w 937607"/>
                <a:gd name="connsiteY3" fmla="*/ 291845 h 293498"/>
                <a:gd name="connsiteX4" fmla="*/ 3109 w 937607"/>
                <a:gd name="connsiteY4" fmla="*/ 293408 h 293498"/>
                <a:gd name="connsiteX5" fmla="*/ 935858 w 937607"/>
                <a:gd name="connsiteY5" fmla="*/ 4775 h 293498"/>
                <a:gd name="connsiteX6" fmla="*/ 937510 w 937607"/>
                <a:gd name="connsiteY6" fmla="*/ 1649 h 293498"/>
                <a:gd name="connsiteX7" fmla="*/ 934423 w 937607"/>
                <a:gd name="connsiteY7" fmla="*/ 129 h 29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607" h="293498">
                  <a:moveTo>
                    <a:pt x="934423" y="129"/>
                  </a:moveTo>
                  <a:lnTo>
                    <a:pt x="1717" y="288805"/>
                  </a:lnTo>
                  <a:cubicBezTo>
                    <a:pt x="435" y="289201"/>
                    <a:pt x="-287" y="290564"/>
                    <a:pt x="108" y="291845"/>
                  </a:cubicBezTo>
                  <a:lnTo>
                    <a:pt x="108" y="291845"/>
                  </a:lnTo>
                  <a:cubicBezTo>
                    <a:pt x="543" y="293074"/>
                    <a:pt x="1852" y="293756"/>
                    <a:pt x="3109" y="293408"/>
                  </a:cubicBezTo>
                  <a:lnTo>
                    <a:pt x="935858" y="4775"/>
                  </a:lnTo>
                  <a:cubicBezTo>
                    <a:pt x="937153" y="4341"/>
                    <a:pt x="937884" y="2965"/>
                    <a:pt x="937510" y="1649"/>
                  </a:cubicBezTo>
                  <a:cubicBezTo>
                    <a:pt x="937075" y="377"/>
                    <a:pt x="935696" y="-301"/>
                    <a:pt x="934423" y="1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5B992596-FA79-6E48-B318-FACA7CC2E112}"/>
                </a:ext>
              </a:extLst>
            </p:cNvPr>
            <p:cNvSpPr/>
            <p:nvPr/>
          </p:nvSpPr>
          <p:spPr>
            <a:xfrm>
              <a:off x="1564457" y="4556693"/>
              <a:ext cx="83939" cy="735894"/>
            </a:xfrm>
            <a:custGeom>
              <a:avLst/>
              <a:gdLst>
                <a:gd name="connsiteX0" fmla="*/ 2891 w 83939"/>
                <a:gd name="connsiteY0" fmla="*/ 29 h 735894"/>
                <a:gd name="connsiteX1" fmla="*/ 65 w 83939"/>
                <a:gd name="connsiteY1" fmla="*/ 2101 h 735894"/>
                <a:gd name="connsiteX2" fmla="*/ 65 w 83939"/>
                <a:gd name="connsiteY2" fmla="*/ 2113 h 735894"/>
                <a:gd name="connsiteX3" fmla="*/ 65 w 83939"/>
                <a:gd name="connsiteY3" fmla="*/ 3329 h 735894"/>
                <a:gd name="connsiteX4" fmla="*/ 65 w 83939"/>
                <a:gd name="connsiteY4" fmla="*/ 3329 h 735894"/>
                <a:gd name="connsiteX5" fmla="*/ 79157 w 83939"/>
                <a:gd name="connsiteY5" fmla="*/ 734442 h 735894"/>
                <a:gd name="connsiteX6" fmla="*/ 82505 w 83939"/>
                <a:gd name="connsiteY6" fmla="*/ 735658 h 735894"/>
                <a:gd name="connsiteX7" fmla="*/ 83940 w 83939"/>
                <a:gd name="connsiteY7" fmla="*/ 733921 h 735894"/>
                <a:gd name="connsiteX8" fmla="*/ 4935 w 83939"/>
                <a:gd name="connsiteY8" fmla="*/ 2938 h 735894"/>
                <a:gd name="connsiteX9" fmla="*/ 3144 w 83939"/>
                <a:gd name="connsiteY9" fmla="*/ 73 h 735894"/>
                <a:gd name="connsiteX10" fmla="*/ 2891 w 83939"/>
                <a:gd name="connsiteY10" fmla="*/ 29 h 7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39" h="735894">
                  <a:moveTo>
                    <a:pt x="2891" y="29"/>
                  </a:moveTo>
                  <a:cubicBezTo>
                    <a:pt x="1539" y="-178"/>
                    <a:pt x="274" y="750"/>
                    <a:pt x="65" y="2101"/>
                  </a:cubicBezTo>
                  <a:cubicBezTo>
                    <a:pt x="65" y="2105"/>
                    <a:pt x="65" y="2109"/>
                    <a:pt x="65" y="2113"/>
                  </a:cubicBezTo>
                  <a:cubicBezTo>
                    <a:pt x="-22" y="2514"/>
                    <a:pt x="-22" y="2928"/>
                    <a:pt x="65" y="3329"/>
                  </a:cubicBezTo>
                  <a:lnTo>
                    <a:pt x="65" y="3329"/>
                  </a:lnTo>
                  <a:lnTo>
                    <a:pt x="79157" y="734442"/>
                  </a:lnTo>
                  <a:cubicBezTo>
                    <a:pt x="79748" y="735701"/>
                    <a:pt x="81244" y="736244"/>
                    <a:pt x="82505" y="735658"/>
                  </a:cubicBezTo>
                  <a:cubicBezTo>
                    <a:pt x="83239" y="735350"/>
                    <a:pt x="83774" y="734698"/>
                    <a:pt x="83940" y="733921"/>
                  </a:cubicBezTo>
                  <a:lnTo>
                    <a:pt x="4935" y="2938"/>
                  </a:lnTo>
                  <a:cubicBezTo>
                    <a:pt x="5231" y="1653"/>
                    <a:pt x="4431" y="371"/>
                    <a:pt x="3144" y="73"/>
                  </a:cubicBezTo>
                  <a:cubicBezTo>
                    <a:pt x="3061" y="54"/>
                    <a:pt x="2978" y="39"/>
                    <a:pt x="2891" y="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9C0C5A24-DABC-2540-BB96-3C3F61039C6D}"/>
                </a:ext>
              </a:extLst>
            </p:cNvPr>
            <p:cNvSpPr/>
            <p:nvPr/>
          </p:nvSpPr>
          <p:spPr>
            <a:xfrm>
              <a:off x="2089465" y="5779436"/>
              <a:ext cx="568486" cy="733840"/>
            </a:xfrm>
            <a:custGeom>
              <a:avLst/>
              <a:gdLst>
                <a:gd name="connsiteX0" fmla="*/ 564250 w 568486"/>
                <a:gd name="connsiteY0" fmla="*/ 729 h 733840"/>
                <a:gd name="connsiteX1" fmla="*/ 522 w 568486"/>
                <a:gd name="connsiteY1" fmla="*/ 729845 h 733840"/>
                <a:gd name="connsiteX2" fmla="*/ 957 w 568486"/>
                <a:gd name="connsiteY2" fmla="*/ 733319 h 733840"/>
                <a:gd name="connsiteX3" fmla="*/ 4436 w 568486"/>
                <a:gd name="connsiteY3" fmla="*/ 732885 h 733840"/>
                <a:gd name="connsiteX4" fmla="*/ 4436 w 568486"/>
                <a:gd name="connsiteY4" fmla="*/ 732885 h 733840"/>
                <a:gd name="connsiteX5" fmla="*/ 568120 w 568486"/>
                <a:gd name="connsiteY5" fmla="*/ 3769 h 733840"/>
                <a:gd name="connsiteX6" fmla="*/ 567302 w 568486"/>
                <a:gd name="connsiteY6" fmla="*/ 364 h 733840"/>
                <a:gd name="connsiteX7" fmla="*/ 564250 w 568486"/>
                <a:gd name="connsiteY7" fmla="*/ 729 h 73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86" h="733840">
                  <a:moveTo>
                    <a:pt x="564250" y="729"/>
                  </a:moveTo>
                  <a:lnTo>
                    <a:pt x="522" y="729845"/>
                  </a:lnTo>
                  <a:cubicBezTo>
                    <a:pt x="-317" y="730926"/>
                    <a:pt x="-125" y="732481"/>
                    <a:pt x="957" y="733319"/>
                  </a:cubicBezTo>
                  <a:cubicBezTo>
                    <a:pt x="2040" y="734157"/>
                    <a:pt x="3596" y="733966"/>
                    <a:pt x="4436" y="732885"/>
                  </a:cubicBezTo>
                  <a:lnTo>
                    <a:pt x="4436" y="732885"/>
                  </a:lnTo>
                  <a:lnTo>
                    <a:pt x="568120" y="3769"/>
                  </a:lnTo>
                  <a:cubicBezTo>
                    <a:pt x="568837" y="2605"/>
                    <a:pt x="568468" y="1081"/>
                    <a:pt x="567302" y="364"/>
                  </a:cubicBezTo>
                  <a:cubicBezTo>
                    <a:pt x="566324" y="-235"/>
                    <a:pt x="565059" y="-83"/>
                    <a:pt x="564250" y="7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79AF907D-8915-4B40-9880-5DE3A6E54641}"/>
                </a:ext>
              </a:extLst>
            </p:cNvPr>
            <p:cNvSpPr/>
            <p:nvPr/>
          </p:nvSpPr>
          <p:spPr>
            <a:xfrm>
              <a:off x="3205708" y="4565848"/>
              <a:ext cx="208437" cy="773086"/>
            </a:xfrm>
            <a:custGeom>
              <a:avLst/>
              <a:gdLst>
                <a:gd name="connsiteX0" fmla="*/ 206398 w 208437"/>
                <a:gd name="connsiteY0" fmla="*/ 36 h 773086"/>
                <a:gd name="connsiteX1" fmla="*/ 203659 w 208437"/>
                <a:gd name="connsiteY1" fmla="*/ 1599 h 773086"/>
                <a:gd name="connsiteX2" fmla="*/ 39 w 208437"/>
                <a:gd name="connsiteY2" fmla="*/ 770187 h 773086"/>
                <a:gd name="connsiteX3" fmla="*/ 2039 w 208437"/>
                <a:gd name="connsiteY3" fmla="*/ 773053 h 773086"/>
                <a:gd name="connsiteX4" fmla="*/ 4778 w 208437"/>
                <a:gd name="connsiteY4" fmla="*/ 771446 h 773086"/>
                <a:gd name="connsiteX5" fmla="*/ 4778 w 208437"/>
                <a:gd name="connsiteY5" fmla="*/ 771446 h 773086"/>
                <a:gd name="connsiteX6" fmla="*/ 208399 w 208437"/>
                <a:gd name="connsiteY6" fmla="*/ 2902 h 773086"/>
                <a:gd name="connsiteX7" fmla="*/ 206398 w 208437"/>
                <a:gd name="connsiteY7" fmla="*/ 36 h 7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437" h="773086">
                  <a:moveTo>
                    <a:pt x="206398" y="36"/>
                  </a:moveTo>
                  <a:cubicBezTo>
                    <a:pt x="205229" y="-165"/>
                    <a:pt x="204081" y="490"/>
                    <a:pt x="203659" y="1599"/>
                  </a:cubicBezTo>
                  <a:lnTo>
                    <a:pt x="39" y="770187"/>
                  </a:lnTo>
                  <a:cubicBezTo>
                    <a:pt x="-200" y="771529"/>
                    <a:pt x="695" y="772809"/>
                    <a:pt x="2039" y="773053"/>
                  </a:cubicBezTo>
                  <a:cubicBezTo>
                    <a:pt x="3221" y="773248"/>
                    <a:pt x="4374" y="772571"/>
                    <a:pt x="4778" y="771446"/>
                  </a:cubicBezTo>
                  <a:lnTo>
                    <a:pt x="4778" y="771446"/>
                  </a:lnTo>
                  <a:lnTo>
                    <a:pt x="208399" y="2902"/>
                  </a:lnTo>
                  <a:cubicBezTo>
                    <a:pt x="208638" y="1560"/>
                    <a:pt x="207742" y="278"/>
                    <a:pt x="206398" y="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4679D975-A2F9-834A-9353-CC9AF5EFB30B}"/>
                </a:ext>
              </a:extLst>
            </p:cNvPr>
            <p:cNvSpPr/>
            <p:nvPr/>
          </p:nvSpPr>
          <p:spPr>
            <a:xfrm>
              <a:off x="429895" y="4775560"/>
              <a:ext cx="1040974" cy="192334"/>
            </a:xfrm>
            <a:custGeom>
              <a:avLst/>
              <a:gdLst>
                <a:gd name="connsiteX0" fmla="*/ 1039448 w 1040974"/>
                <a:gd name="connsiteY0" fmla="*/ 188122 h 192334"/>
                <a:gd name="connsiteX1" fmla="*/ 2737 w 1040974"/>
                <a:gd name="connsiteY1" fmla="*/ 14 h 192334"/>
                <a:gd name="connsiteX2" fmla="*/ 14 w 1040974"/>
                <a:gd name="connsiteY2" fmla="*/ 2215 h 192334"/>
                <a:gd name="connsiteX3" fmla="*/ 867 w 1040974"/>
                <a:gd name="connsiteY3" fmla="*/ 4356 h 192334"/>
                <a:gd name="connsiteX4" fmla="*/ 1867 w 1040974"/>
                <a:gd name="connsiteY4" fmla="*/ 4356 h 192334"/>
                <a:gd name="connsiteX5" fmla="*/ 1867 w 1040974"/>
                <a:gd name="connsiteY5" fmla="*/ 4356 h 192334"/>
                <a:gd name="connsiteX6" fmla="*/ 1038579 w 1040974"/>
                <a:gd name="connsiteY6" fmla="*/ 192334 h 192334"/>
                <a:gd name="connsiteX7" fmla="*/ 1040974 w 1040974"/>
                <a:gd name="connsiteY7" fmla="*/ 189864 h 192334"/>
                <a:gd name="connsiteX8" fmla="*/ 1040970 w 1040974"/>
                <a:gd name="connsiteY8" fmla="*/ 189772 h 192334"/>
                <a:gd name="connsiteX9" fmla="*/ 1039448 w 1040974"/>
                <a:gd name="connsiteY9" fmla="*/ 188122 h 19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0974" h="192334">
                  <a:moveTo>
                    <a:pt x="1039448" y="188122"/>
                  </a:moveTo>
                  <a:lnTo>
                    <a:pt x="2737" y="14"/>
                  </a:lnTo>
                  <a:cubicBezTo>
                    <a:pt x="1375" y="-129"/>
                    <a:pt x="156" y="856"/>
                    <a:pt x="14" y="2215"/>
                  </a:cubicBezTo>
                  <a:cubicBezTo>
                    <a:pt x="-72" y="3027"/>
                    <a:pt x="248" y="3826"/>
                    <a:pt x="867" y="4356"/>
                  </a:cubicBezTo>
                  <a:cubicBezTo>
                    <a:pt x="1195" y="4443"/>
                    <a:pt x="1539" y="4443"/>
                    <a:pt x="1867" y="4356"/>
                  </a:cubicBezTo>
                  <a:lnTo>
                    <a:pt x="1867" y="4356"/>
                  </a:lnTo>
                  <a:lnTo>
                    <a:pt x="1038579" y="192334"/>
                  </a:lnTo>
                  <a:cubicBezTo>
                    <a:pt x="1039922" y="192313"/>
                    <a:pt x="1040996" y="191205"/>
                    <a:pt x="1040974" y="189864"/>
                  </a:cubicBezTo>
                  <a:cubicBezTo>
                    <a:pt x="1040974" y="189833"/>
                    <a:pt x="1040970" y="189803"/>
                    <a:pt x="1040970" y="189772"/>
                  </a:cubicBezTo>
                  <a:cubicBezTo>
                    <a:pt x="1040770" y="189004"/>
                    <a:pt x="1040200" y="188387"/>
                    <a:pt x="1039448" y="1881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2E696F76-FD58-064E-927D-A4E77B42E90E}"/>
                </a:ext>
              </a:extLst>
            </p:cNvPr>
            <p:cNvSpPr/>
            <p:nvPr/>
          </p:nvSpPr>
          <p:spPr>
            <a:xfrm>
              <a:off x="2653312" y="5779276"/>
              <a:ext cx="509760" cy="164543"/>
            </a:xfrm>
            <a:custGeom>
              <a:avLst/>
              <a:gdLst>
                <a:gd name="connsiteX0" fmla="*/ 508040 w 509760"/>
                <a:gd name="connsiteY0" fmla="*/ 159687 h 164543"/>
                <a:gd name="connsiteX1" fmla="*/ 3099 w 509760"/>
                <a:gd name="connsiteY1" fmla="*/ 64 h 164543"/>
                <a:gd name="connsiteX2" fmla="*/ 55 w 509760"/>
                <a:gd name="connsiteY2" fmla="*/ 1888 h 164543"/>
                <a:gd name="connsiteX3" fmla="*/ 1577 w 509760"/>
                <a:gd name="connsiteY3" fmla="*/ 4841 h 164543"/>
                <a:gd name="connsiteX4" fmla="*/ 506519 w 509760"/>
                <a:gd name="connsiteY4" fmla="*/ 164420 h 164543"/>
                <a:gd name="connsiteX5" fmla="*/ 509641 w 509760"/>
                <a:gd name="connsiteY5" fmla="*/ 162835 h 164543"/>
                <a:gd name="connsiteX6" fmla="*/ 509649 w 509760"/>
                <a:gd name="connsiteY6" fmla="*/ 162814 h 164543"/>
                <a:gd name="connsiteX7" fmla="*/ 508040 w 509760"/>
                <a:gd name="connsiteY7" fmla="*/ 159687 h 16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60" h="164543">
                  <a:moveTo>
                    <a:pt x="508040" y="159687"/>
                  </a:moveTo>
                  <a:lnTo>
                    <a:pt x="3099" y="64"/>
                  </a:lnTo>
                  <a:cubicBezTo>
                    <a:pt x="1759" y="-240"/>
                    <a:pt x="416" y="564"/>
                    <a:pt x="55" y="1888"/>
                  </a:cubicBezTo>
                  <a:cubicBezTo>
                    <a:pt x="-197" y="3108"/>
                    <a:pt x="438" y="4337"/>
                    <a:pt x="1577" y="4841"/>
                  </a:cubicBezTo>
                  <a:lnTo>
                    <a:pt x="506519" y="164420"/>
                  </a:lnTo>
                  <a:cubicBezTo>
                    <a:pt x="507819" y="164846"/>
                    <a:pt x="509219" y="164134"/>
                    <a:pt x="509641" y="162835"/>
                  </a:cubicBezTo>
                  <a:cubicBezTo>
                    <a:pt x="509645" y="162827"/>
                    <a:pt x="509645" y="162822"/>
                    <a:pt x="509649" y="162814"/>
                  </a:cubicBezTo>
                  <a:cubicBezTo>
                    <a:pt x="510049" y="161507"/>
                    <a:pt x="509336" y="160121"/>
                    <a:pt x="508040" y="1596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19F69C1C-D376-D741-9FB7-96F924832545}"/>
                </a:ext>
              </a:extLst>
            </p:cNvPr>
            <p:cNvSpPr/>
            <p:nvPr/>
          </p:nvSpPr>
          <p:spPr>
            <a:xfrm>
              <a:off x="1466473" y="4556825"/>
              <a:ext cx="103092" cy="411112"/>
            </a:xfrm>
            <a:custGeom>
              <a:avLst/>
              <a:gdLst>
                <a:gd name="connsiteX0" fmla="*/ 101745 w 103092"/>
                <a:gd name="connsiteY0" fmla="*/ 287 h 411112"/>
                <a:gd name="connsiteX1" fmla="*/ 98353 w 103092"/>
                <a:gd name="connsiteY1" fmla="*/ 1329 h 411112"/>
                <a:gd name="connsiteX2" fmla="*/ 98093 w 103092"/>
                <a:gd name="connsiteY2" fmla="*/ 2502 h 411112"/>
                <a:gd name="connsiteX3" fmla="*/ 98093 w 103092"/>
                <a:gd name="connsiteY3" fmla="*/ 2502 h 411112"/>
                <a:gd name="connsiteX4" fmla="*/ 0 w 103092"/>
                <a:gd name="connsiteY4" fmla="*/ 408594 h 411112"/>
                <a:gd name="connsiteX5" fmla="*/ 2565 w 103092"/>
                <a:gd name="connsiteY5" fmla="*/ 411112 h 411112"/>
                <a:gd name="connsiteX6" fmla="*/ 4783 w 103092"/>
                <a:gd name="connsiteY6" fmla="*/ 409723 h 411112"/>
                <a:gd name="connsiteX7" fmla="*/ 102788 w 103092"/>
                <a:gd name="connsiteY7" fmla="*/ 3674 h 411112"/>
                <a:gd name="connsiteX8" fmla="*/ 101801 w 103092"/>
                <a:gd name="connsiteY8" fmla="*/ 316 h 411112"/>
                <a:gd name="connsiteX9" fmla="*/ 101745 w 103092"/>
                <a:gd name="connsiteY9" fmla="*/ 287 h 4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92" h="411112">
                  <a:moveTo>
                    <a:pt x="101745" y="287"/>
                  </a:moveTo>
                  <a:cubicBezTo>
                    <a:pt x="100519" y="-353"/>
                    <a:pt x="99006" y="112"/>
                    <a:pt x="98353" y="1329"/>
                  </a:cubicBezTo>
                  <a:cubicBezTo>
                    <a:pt x="98184" y="1698"/>
                    <a:pt x="98097" y="2097"/>
                    <a:pt x="98093" y="2502"/>
                  </a:cubicBezTo>
                  <a:lnTo>
                    <a:pt x="98093" y="2502"/>
                  </a:lnTo>
                  <a:lnTo>
                    <a:pt x="0" y="408594"/>
                  </a:lnTo>
                  <a:cubicBezTo>
                    <a:pt x="48" y="409983"/>
                    <a:pt x="1174" y="411091"/>
                    <a:pt x="2565" y="411112"/>
                  </a:cubicBezTo>
                  <a:cubicBezTo>
                    <a:pt x="3496" y="411073"/>
                    <a:pt x="4339" y="410544"/>
                    <a:pt x="4783" y="409723"/>
                  </a:cubicBezTo>
                  <a:lnTo>
                    <a:pt x="102788" y="3674"/>
                  </a:lnTo>
                  <a:cubicBezTo>
                    <a:pt x="103445" y="2474"/>
                    <a:pt x="103002" y="971"/>
                    <a:pt x="101801" y="316"/>
                  </a:cubicBezTo>
                  <a:cubicBezTo>
                    <a:pt x="101780" y="306"/>
                    <a:pt x="101762" y="297"/>
                    <a:pt x="101745" y="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5D33DBDB-71BC-A84A-906C-E5BB7738517F}"/>
                </a:ext>
              </a:extLst>
            </p:cNvPr>
            <p:cNvSpPr/>
            <p:nvPr/>
          </p:nvSpPr>
          <p:spPr>
            <a:xfrm>
              <a:off x="4978942" y="4670499"/>
              <a:ext cx="1117795" cy="458319"/>
            </a:xfrm>
            <a:custGeom>
              <a:avLst/>
              <a:gdLst>
                <a:gd name="connsiteX0" fmla="*/ 1116665 w 1117795"/>
                <a:gd name="connsiteY0" fmla="*/ 453501 h 458319"/>
                <a:gd name="connsiteX1" fmla="*/ 3298 w 1117795"/>
                <a:gd name="connsiteY1" fmla="*/ 122 h 458319"/>
                <a:gd name="connsiteX2" fmla="*/ 123 w 1117795"/>
                <a:gd name="connsiteY2" fmla="*/ 1642 h 458319"/>
                <a:gd name="connsiteX3" fmla="*/ 1471 w 1117795"/>
                <a:gd name="connsiteY3" fmla="*/ 4725 h 458319"/>
                <a:gd name="connsiteX4" fmla="*/ 1114578 w 1117795"/>
                <a:gd name="connsiteY4" fmla="*/ 458235 h 458319"/>
                <a:gd name="connsiteX5" fmla="*/ 1117709 w 1117795"/>
                <a:gd name="connsiteY5" fmla="*/ 456411 h 458319"/>
                <a:gd name="connsiteX6" fmla="*/ 1116448 w 1117795"/>
                <a:gd name="connsiteY6" fmla="*/ 453501 h 4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795" h="458319">
                  <a:moveTo>
                    <a:pt x="1116665" y="453501"/>
                  </a:moveTo>
                  <a:lnTo>
                    <a:pt x="3298" y="122"/>
                  </a:lnTo>
                  <a:cubicBezTo>
                    <a:pt x="1993" y="-291"/>
                    <a:pt x="602" y="376"/>
                    <a:pt x="123" y="1642"/>
                  </a:cubicBezTo>
                  <a:cubicBezTo>
                    <a:pt x="-268" y="2862"/>
                    <a:pt x="297" y="4191"/>
                    <a:pt x="1471" y="4725"/>
                  </a:cubicBezTo>
                  <a:lnTo>
                    <a:pt x="1114578" y="458235"/>
                  </a:lnTo>
                  <a:cubicBezTo>
                    <a:pt x="1115970" y="458595"/>
                    <a:pt x="1117361" y="457779"/>
                    <a:pt x="1117709" y="456411"/>
                  </a:cubicBezTo>
                  <a:cubicBezTo>
                    <a:pt x="1118014" y="455264"/>
                    <a:pt x="1117492" y="454062"/>
                    <a:pt x="1116448" y="4535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D6E80F0C-40F4-3F4D-8E58-F041D64D0276}"/>
                </a:ext>
              </a:extLst>
            </p:cNvPr>
            <p:cNvSpPr/>
            <p:nvPr/>
          </p:nvSpPr>
          <p:spPr>
            <a:xfrm>
              <a:off x="267444" y="5300645"/>
              <a:ext cx="476422" cy="10942"/>
            </a:xfrm>
            <a:custGeom>
              <a:avLst/>
              <a:gdLst>
                <a:gd name="connsiteX0" fmla="*/ 473988 w 476422"/>
                <a:gd name="connsiteY0" fmla="*/ 0 h 10942"/>
                <a:gd name="connsiteX1" fmla="*/ 1787 w 476422"/>
                <a:gd name="connsiteY1" fmla="*/ 6209 h 10942"/>
                <a:gd name="connsiteX2" fmla="*/ 91 w 476422"/>
                <a:gd name="connsiteY2" fmla="*/ 9249 h 10942"/>
                <a:gd name="connsiteX3" fmla="*/ 1787 w 476422"/>
                <a:gd name="connsiteY3" fmla="*/ 10943 h 10942"/>
                <a:gd name="connsiteX4" fmla="*/ 1787 w 476422"/>
                <a:gd name="connsiteY4" fmla="*/ 10943 h 10942"/>
                <a:gd name="connsiteX5" fmla="*/ 473944 w 476422"/>
                <a:gd name="connsiteY5" fmla="*/ 4820 h 10942"/>
                <a:gd name="connsiteX6" fmla="*/ 476423 w 476422"/>
                <a:gd name="connsiteY6" fmla="*/ 2345 h 10942"/>
                <a:gd name="connsiteX7" fmla="*/ 476423 w 476422"/>
                <a:gd name="connsiteY7" fmla="*/ 2301 h 10942"/>
                <a:gd name="connsiteX8" fmla="*/ 473988 w 476422"/>
                <a:gd name="connsiteY8" fmla="*/ 0 h 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422" h="10942">
                  <a:moveTo>
                    <a:pt x="473988" y="0"/>
                  </a:moveTo>
                  <a:lnTo>
                    <a:pt x="1787" y="6209"/>
                  </a:lnTo>
                  <a:cubicBezTo>
                    <a:pt x="484" y="6587"/>
                    <a:pt x="-272" y="7942"/>
                    <a:pt x="91" y="9249"/>
                  </a:cubicBezTo>
                  <a:cubicBezTo>
                    <a:pt x="312" y="10078"/>
                    <a:pt x="959" y="10721"/>
                    <a:pt x="1787" y="10943"/>
                  </a:cubicBezTo>
                  <a:lnTo>
                    <a:pt x="1787" y="10943"/>
                  </a:lnTo>
                  <a:lnTo>
                    <a:pt x="473944" y="4820"/>
                  </a:lnTo>
                  <a:cubicBezTo>
                    <a:pt x="475314" y="4820"/>
                    <a:pt x="476423" y="3713"/>
                    <a:pt x="476423" y="2345"/>
                  </a:cubicBezTo>
                  <a:cubicBezTo>
                    <a:pt x="476423" y="2332"/>
                    <a:pt x="476423" y="2314"/>
                    <a:pt x="476423" y="2301"/>
                  </a:cubicBezTo>
                  <a:cubicBezTo>
                    <a:pt x="476314" y="1029"/>
                    <a:pt x="475266" y="39"/>
                    <a:pt x="4739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2CD204CA-11C6-AD49-92A4-3D20EFE7DDE9}"/>
                </a:ext>
              </a:extLst>
            </p:cNvPr>
            <p:cNvSpPr/>
            <p:nvPr/>
          </p:nvSpPr>
          <p:spPr>
            <a:xfrm>
              <a:off x="671381" y="5300666"/>
              <a:ext cx="72529" cy="603824"/>
            </a:xfrm>
            <a:custGeom>
              <a:avLst/>
              <a:gdLst>
                <a:gd name="connsiteX0" fmla="*/ 70399 w 72529"/>
                <a:gd name="connsiteY0" fmla="*/ 22 h 603824"/>
                <a:gd name="connsiteX1" fmla="*/ 70399 w 72529"/>
                <a:gd name="connsiteY1" fmla="*/ 22 h 603824"/>
                <a:gd name="connsiteX2" fmla="*/ 67660 w 72529"/>
                <a:gd name="connsiteY2" fmla="*/ 2106 h 603824"/>
                <a:gd name="connsiteX3" fmla="*/ 67660 w 72529"/>
                <a:gd name="connsiteY3" fmla="*/ 2106 h 603824"/>
                <a:gd name="connsiteX4" fmla="*/ 67660 w 72529"/>
                <a:gd name="connsiteY4" fmla="*/ 2106 h 603824"/>
                <a:gd name="connsiteX5" fmla="*/ 4 w 72529"/>
                <a:gd name="connsiteY5" fmla="*/ 601213 h 603824"/>
                <a:gd name="connsiteX6" fmla="*/ 2343 w 72529"/>
                <a:gd name="connsiteY6" fmla="*/ 603819 h 603824"/>
                <a:gd name="connsiteX7" fmla="*/ 2352 w 72529"/>
                <a:gd name="connsiteY7" fmla="*/ 603819 h 603824"/>
                <a:gd name="connsiteX8" fmla="*/ 4874 w 72529"/>
                <a:gd name="connsiteY8" fmla="*/ 601778 h 603824"/>
                <a:gd name="connsiteX9" fmla="*/ 72486 w 72529"/>
                <a:gd name="connsiteY9" fmla="*/ 2931 h 603824"/>
                <a:gd name="connsiteX10" fmla="*/ 70512 w 72529"/>
                <a:gd name="connsiteY10" fmla="*/ 39 h 603824"/>
                <a:gd name="connsiteX11" fmla="*/ 70399 w 72529"/>
                <a:gd name="connsiteY11" fmla="*/ 22 h 6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529" h="603824">
                  <a:moveTo>
                    <a:pt x="70399" y="22"/>
                  </a:moveTo>
                  <a:lnTo>
                    <a:pt x="70399" y="22"/>
                  </a:lnTo>
                  <a:cubicBezTo>
                    <a:pt x="69068" y="-156"/>
                    <a:pt x="67838" y="773"/>
                    <a:pt x="67660" y="2106"/>
                  </a:cubicBezTo>
                  <a:cubicBezTo>
                    <a:pt x="67660" y="2106"/>
                    <a:pt x="67660" y="2106"/>
                    <a:pt x="67660" y="2106"/>
                  </a:cubicBezTo>
                  <a:lnTo>
                    <a:pt x="67660" y="2106"/>
                  </a:lnTo>
                  <a:lnTo>
                    <a:pt x="4" y="601213"/>
                  </a:lnTo>
                  <a:cubicBezTo>
                    <a:pt x="-70" y="602577"/>
                    <a:pt x="978" y="603745"/>
                    <a:pt x="2343" y="603819"/>
                  </a:cubicBezTo>
                  <a:cubicBezTo>
                    <a:pt x="2347" y="603819"/>
                    <a:pt x="2347" y="603819"/>
                    <a:pt x="2352" y="603819"/>
                  </a:cubicBezTo>
                  <a:cubicBezTo>
                    <a:pt x="3595" y="603901"/>
                    <a:pt x="4695" y="603011"/>
                    <a:pt x="4874" y="601778"/>
                  </a:cubicBezTo>
                  <a:lnTo>
                    <a:pt x="72486" y="2931"/>
                  </a:lnTo>
                  <a:cubicBezTo>
                    <a:pt x="72738" y="1589"/>
                    <a:pt x="71856" y="295"/>
                    <a:pt x="70512" y="39"/>
                  </a:cubicBezTo>
                  <a:cubicBezTo>
                    <a:pt x="70473" y="35"/>
                    <a:pt x="70438" y="26"/>
                    <a:pt x="70399"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016A6F70-6BA2-F04B-ABD0-F44878FA7E15}"/>
                </a:ext>
              </a:extLst>
            </p:cNvPr>
            <p:cNvSpPr/>
            <p:nvPr/>
          </p:nvSpPr>
          <p:spPr>
            <a:xfrm>
              <a:off x="1643727" y="5288678"/>
              <a:ext cx="640113" cy="970248"/>
            </a:xfrm>
            <a:custGeom>
              <a:avLst/>
              <a:gdLst>
                <a:gd name="connsiteX0" fmla="*/ 4408 w 640113"/>
                <a:gd name="connsiteY0" fmla="*/ 981 h 970248"/>
                <a:gd name="connsiteX1" fmla="*/ 1000 w 640113"/>
                <a:gd name="connsiteY1" fmla="*/ 481 h 970248"/>
                <a:gd name="connsiteX2" fmla="*/ 973 w 640113"/>
                <a:gd name="connsiteY2" fmla="*/ 503 h 970248"/>
                <a:gd name="connsiteX3" fmla="*/ 973 w 640113"/>
                <a:gd name="connsiteY3" fmla="*/ 503 h 970248"/>
                <a:gd name="connsiteX4" fmla="*/ 278 w 640113"/>
                <a:gd name="connsiteY4" fmla="*/ 3673 h 970248"/>
                <a:gd name="connsiteX5" fmla="*/ 635618 w 640113"/>
                <a:gd name="connsiteY5" fmla="*/ 969227 h 970248"/>
                <a:gd name="connsiteX6" fmla="*/ 639097 w 640113"/>
                <a:gd name="connsiteY6" fmla="*/ 969792 h 970248"/>
                <a:gd name="connsiteX7" fmla="*/ 639749 w 640113"/>
                <a:gd name="connsiteY7" fmla="*/ 966535 h 9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13" h="970248">
                  <a:moveTo>
                    <a:pt x="4408" y="981"/>
                  </a:moveTo>
                  <a:cubicBezTo>
                    <a:pt x="3604" y="-96"/>
                    <a:pt x="2082" y="-322"/>
                    <a:pt x="1000" y="481"/>
                  </a:cubicBezTo>
                  <a:cubicBezTo>
                    <a:pt x="991" y="490"/>
                    <a:pt x="982" y="494"/>
                    <a:pt x="973" y="503"/>
                  </a:cubicBezTo>
                  <a:lnTo>
                    <a:pt x="973" y="503"/>
                  </a:lnTo>
                  <a:cubicBezTo>
                    <a:pt x="17" y="1259"/>
                    <a:pt x="-274" y="2587"/>
                    <a:pt x="278" y="3673"/>
                  </a:cubicBezTo>
                  <a:lnTo>
                    <a:pt x="635618" y="969227"/>
                  </a:lnTo>
                  <a:cubicBezTo>
                    <a:pt x="636431" y="970326"/>
                    <a:pt x="637975" y="970577"/>
                    <a:pt x="639097" y="969792"/>
                  </a:cubicBezTo>
                  <a:cubicBezTo>
                    <a:pt x="640136" y="969045"/>
                    <a:pt x="640423" y="967625"/>
                    <a:pt x="639749" y="966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D6E827C8-44A2-294C-B382-997B49B5A2F7}"/>
                </a:ext>
              </a:extLst>
            </p:cNvPr>
            <p:cNvSpPr/>
            <p:nvPr/>
          </p:nvSpPr>
          <p:spPr>
            <a:xfrm>
              <a:off x="1466421" y="4963589"/>
              <a:ext cx="181960" cy="329682"/>
            </a:xfrm>
            <a:custGeom>
              <a:avLst/>
              <a:gdLst>
                <a:gd name="connsiteX0" fmla="*/ 4662 w 181960"/>
                <a:gd name="connsiteY0" fmla="*/ 1309 h 329682"/>
                <a:gd name="connsiteX1" fmla="*/ 1379 w 181960"/>
                <a:gd name="connsiteY1" fmla="*/ 275 h 329682"/>
                <a:gd name="connsiteX2" fmla="*/ 1314 w 181960"/>
                <a:gd name="connsiteY2" fmla="*/ 310 h 329682"/>
                <a:gd name="connsiteX3" fmla="*/ 292 w 181960"/>
                <a:gd name="connsiteY3" fmla="*/ 3658 h 329682"/>
                <a:gd name="connsiteX4" fmla="*/ 313 w 181960"/>
                <a:gd name="connsiteY4" fmla="*/ 3697 h 329682"/>
                <a:gd name="connsiteX5" fmla="*/ 313 w 181960"/>
                <a:gd name="connsiteY5" fmla="*/ 3697 h 329682"/>
                <a:gd name="connsiteX6" fmla="*/ 177454 w 181960"/>
                <a:gd name="connsiteY6" fmla="*/ 328718 h 329682"/>
                <a:gd name="connsiteX7" fmla="*/ 180993 w 181960"/>
                <a:gd name="connsiteY7" fmla="*/ 329144 h 329682"/>
                <a:gd name="connsiteX8" fmla="*/ 181802 w 181960"/>
                <a:gd name="connsiteY8" fmla="*/ 326287 h 3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60" h="329682">
                  <a:moveTo>
                    <a:pt x="4662" y="1309"/>
                  </a:moveTo>
                  <a:cubicBezTo>
                    <a:pt x="4040" y="119"/>
                    <a:pt x="2570" y="-345"/>
                    <a:pt x="1379" y="275"/>
                  </a:cubicBezTo>
                  <a:cubicBezTo>
                    <a:pt x="1357" y="289"/>
                    <a:pt x="1335" y="297"/>
                    <a:pt x="1314" y="310"/>
                  </a:cubicBezTo>
                  <a:cubicBezTo>
                    <a:pt x="105" y="953"/>
                    <a:pt x="-352" y="2451"/>
                    <a:pt x="292" y="3658"/>
                  </a:cubicBezTo>
                  <a:cubicBezTo>
                    <a:pt x="300" y="3671"/>
                    <a:pt x="305" y="3684"/>
                    <a:pt x="313" y="3697"/>
                  </a:cubicBezTo>
                  <a:lnTo>
                    <a:pt x="313" y="3697"/>
                  </a:lnTo>
                  <a:lnTo>
                    <a:pt x="177454" y="328718"/>
                  </a:lnTo>
                  <a:cubicBezTo>
                    <a:pt x="178315" y="329813"/>
                    <a:pt x="179898" y="330004"/>
                    <a:pt x="180993" y="329144"/>
                  </a:cubicBezTo>
                  <a:cubicBezTo>
                    <a:pt x="181859" y="328471"/>
                    <a:pt x="182185" y="327312"/>
                    <a:pt x="181802" y="326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B158C48B-7184-3C4C-B268-8B2D97EBB33A}"/>
                </a:ext>
              </a:extLst>
            </p:cNvPr>
            <p:cNvSpPr/>
            <p:nvPr/>
          </p:nvSpPr>
          <p:spPr>
            <a:xfrm>
              <a:off x="429722" y="4775506"/>
              <a:ext cx="314033" cy="529926"/>
            </a:xfrm>
            <a:custGeom>
              <a:avLst/>
              <a:gdLst>
                <a:gd name="connsiteX0" fmla="*/ 4606 w 314033"/>
                <a:gd name="connsiteY0" fmla="*/ 1197 h 529926"/>
                <a:gd name="connsiteX1" fmla="*/ 1272 w 314033"/>
                <a:gd name="connsiteY1" fmla="*/ 337 h 529926"/>
                <a:gd name="connsiteX2" fmla="*/ 1214 w 314033"/>
                <a:gd name="connsiteY2" fmla="*/ 372 h 529926"/>
                <a:gd name="connsiteX3" fmla="*/ 345 w 314033"/>
                <a:gd name="connsiteY3" fmla="*/ 3759 h 529926"/>
                <a:gd name="connsiteX4" fmla="*/ 345 w 314033"/>
                <a:gd name="connsiteY4" fmla="*/ 3759 h 529926"/>
                <a:gd name="connsiteX5" fmla="*/ 309493 w 314033"/>
                <a:gd name="connsiteY5" fmla="*/ 528916 h 529926"/>
                <a:gd name="connsiteX6" fmla="*/ 313023 w 314033"/>
                <a:gd name="connsiteY6" fmla="*/ 529424 h 529926"/>
                <a:gd name="connsiteX7" fmla="*/ 313841 w 314033"/>
                <a:gd name="connsiteY7" fmla="*/ 526441 h 52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033" h="529926">
                  <a:moveTo>
                    <a:pt x="4606" y="1197"/>
                  </a:moveTo>
                  <a:cubicBezTo>
                    <a:pt x="3923" y="41"/>
                    <a:pt x="2430" y="-345"/>
                    <a:pt x="1272" y="337"/>
                  </a:cubicBezTo>
                  <a:cubicBezTo>
                    <a:pt x="1252" y="350"/>
                    <a:pt x="1233" y="359"/>
                    <a:pt x="1214" y="372"/>
                  </a:cubicBezTo>
                  <a:cubicBezTo>
                    <a:pt x="39" y="1066"/>
                    <a:pt x="-350" y="2582"/>
                    <a:pt x="345" y="3759"/>
                  </a:cubicBezTo>
                  <a:lnTo>
                    <a:pt x="345" y="3759"/>
                  </a:lnTo>
                  <a:lnTo>
                    <a:pt x="309493" y="528916"/>
                  </a:lnTo>
                  <a:cubicBezTo>
                    <a:pt x="310327" y="530028"/>
                    <a:pt x="311906" y="530258"/>
                    <a:pt x="313023" y="529424"/>
                  </a:cubicBezTo>
                  <a:cubicBezTo>
                    <a:pt x="313945" y="528734"/>
                    <a:pt x="314284" y="527505"/>
                    <a:pt x="313841" y="5264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43AF23DD-6B17-E944-AB25-84D892846016}"/>
                </a:ext>
              </a:extLst>
            </p:cNvPr>
            <p:cNvSpPr/>
            <p:nvPr/>
          </p:nvSpPr>
          <p:spPr>
            <a:xfrm>
              <a:off x="738910" y="5288571"/>
              <a:ext cx="909660" cy="17067"/>
            </a:xfrm>
            <a:custGeom>
              <a:avLst/>
              <a:gdLst>
                <a:gd name="connsiteX0" fmla="*/ 907139 w 909660"/>
                <a:gd name="connsiteY0" fmla="*/ 2 h 17067"/>
                <a:gd name="connsiteX1" fmla="*/ 2478 w 909660"/>
                <a:gd name="connsiteY1" fmla="*/ 12117 h 17067"/>
                <a:gd name="connsiteX2" fmla="*/ 0 w 909660"/>
                <a:gd name="connsiteY2" fmla="*/ 14636 h 17067"/>
                <a:gd name="connsiteX3" fmla="*/ 2522 w 909660"/>
                <a:gd name="connsiteY3" fmla="*/ 17067 h 17067"/>
                <a:gd name="connsiteX4" fmla="*/ 2522 w 909660"/>
                <a:gd name="connsiteY4" fmla="*/ 17067 h 17067"/>
                <a:gd name="connsiteX5" fmla="*/ 2522 w 909660"/>
                <a:gd name="connsiteY5" fmla="*/ 17067 h 17067"/>
                <a:gd name="connsiteX6" fmla="*/ 907182 w 909660"/>
                <a:gd name="connsiteY6" fmla="*/ 4735 h 17067"/>
                <a:gd name="connsiteX7" fmla="*/ 909661 w 909660"/>
                <a:gd name="connsiteY7" fmla="*/ 2217 h 17067"/>
                <a:gd name="connsiteX8" fmla="*/ 907139 w 909660"/>
                <a:gd name="connsiteY8" fmla="*/ 2 h 1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660" h="17067">
                  <a:moveTo>
                    <a:pt x="907139" y="2"/>
                  </a:moveTo>
                  <a:lnTo>
                    <a:pt x="2478" y="12117"/>
                  </a:lnTo>
                  <a:cubicBezTo>
                    <a:pt x="1104" y="12139"/>
                    <a:pt x="0" y="13263"/>
                    <a:pt x="0" y="14636"/>
                  </a:cubicBezTo>
                  <a:cubicBezTo>
                    <a:pt x="22" y="16003"/>
                    <a:pt x="1152" y="17089"/>
                    <a:pt x="2522" y="17067"/>
                  </a:cubicBezTo>
                  <a:cubicBezTo>
                    <a:pt x="2522" y="17067"/>
                    <a:pt x="2522" y="17067"/>
                    <a:pt x="2522" y="17067"/>
                  </a:cubicBezTo>
                  <a:lnTo>
                    <a:pt x="2522" y="17067"/>
                  </a:lnTo>
                  <a:lnTo>
                    <a:pt x="907182" y="4735"/>
                  </a:lnTo>
                  <a:cubicBezTo>
                    <a:pt x="908556" y="4713"/>
                    <a:pt x="909661" y="3589"/>
                    <a:pt x="909661" y="2217"/>
                  </a:cubicBezTo>
                  <a:cubicBezTo>
                    <a:pt x="909548" y="927"/>
                    <a:pt x="908434" y="-50"/>
                    <a:pt x="907139"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341142E5-7400-6544-A3D3-89460EF1FB12}"/>
                </a:ext>
              </a:extLst>
            </p:cNvPr>
            <p:cNvSpPr/>
            <p:nvPr/>
          </p:nvSpPr>
          <p:spPr>
            <a:xfrm>
              <a:off x="1643864" y="5288659"/>
              <a:ext cx="1014181" cy="495456"/>
            </a:xfrm>
            <a:custGeom>
              <a:avLst/>
              <a:gdLst>
                <a:gd name="connsiteX0" fmla="*/ 1012895 w 1014181"/>
                <a:gd name="connsiteY0" fmla="*/ 490811 h 495456"/>
                <a:gd name="connsiteX1" fmla="*/ 3272 w 1014181"/>
                <a:gd name="connsiteY1" fmla="*/ 131 h 495456"/>
                <a:gd name="connsiteX2" fmla="*/ 141 w 1014181"/>
                <a:gd name="connsiteY2" fmla="*/ 1651 h 495456"/>
                <a:gd name="connsiteX3" fmla="*/ 1142 w 1014181"/>
                <a:gd name="connsiteY3" fmla="*/ 4560 h 495456"/>
                <a:gd name="connsiteX4" fmla="*/ 1010721 w 1014181"/>
                <a:gd name="connsiteY4" fmla="*/ 495240 h 495456"/>
                <a:gd name="connsiteX5" fmla="*/ 1013982 w 1014181"/>
                <a:gd name="connsiteY5" fmla="*/ 494025 h 495456"/>
                <a:gd name="connsiteX6" fmla="*/ 1013982 w 1014181"/>
                <a:gd name="connsiteY6" fmla="*/ 494025 h 495456"/>
                <a:gd name="connsiteX7" fmla="*/ 1012895 w 1014181"/>
                <a:gd name="connsiteY7" fmla="*/ 490811 h 49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181" h="495456">
                  <a:moveTo>
                    <a:pt x="1012895" y="490811"/>
                  </a:moveTo>
                  <a:lnTo>
                    <a:pt x="3272" y="131"/>
                  </a:lnTo>
                  <a:cubicBezTo>
                    <a:pt x="1989" y="-303"/>
                    <a:pt x="594" y="374"/>
                    <a:pt x="141" y="1651"/>
                  </a:cubicBezTo>
                  <a:cubicBezTo>
                    <a:pt x="-241" y="2737"/>
                    <a:pt x="172" y="3939"/>
                    <a:pt x="1142" y="4560"/>
                  </a:cubicBezTo>
                  <a:lnTo>
                    <a:pt x="1010721" y="495240"/>
                  </a:lnTo>
                  <a:cubicBezTo>
                    <a:pt x="1011956" y="495792"/>
                    <a:pt x="1013412" y="495254"/>
                    <a:pt x="1013982" y="494025"/>
                  </a:cubicBezTo>
                  <a:lnTo>
                    <a:pt x="1013982" y="494025"/>
                  </a:lnTo>
                  <a:cubicBezTo>
                    <a:pt x="1014482" y="492835"/>
                    <a:pt x="1014017" y="491454"/>
                    <a:pt x="1012895" y="4908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C6E25DA1-214B-524A-8BD0-BFA0B6AF0EB7}"/>
                </a:ext>
              </a:extLst>
            </p:cNvPr>
            <p:cNvSpPr/>
            <p:nvPr/>
          </p:nvSpPr>
          <p:spPr>
            <a:xfrm>
              <a:off x="5258879" y="5123988"/>
              <a:ext cx="838140" cy="724874"/>
            </a:xfrm>
            <a:custGeom>
              <a:avLst/>
              <a:gdLst>
                <a:gd name="connsiteX0" fmla="*/ 837423 w 838140"/>
                <a:gd name="connsiteY0" fmla="*/ 750 h 724874"/>
                <a:gd name="connsiteX1" fmla="*/ 834075 w 838140"/>
                <a:gd name="connsiteY1" fmla="*/ 533 h 724874"/>
                <a:gd name="connsiteX2" fmla="*/ 854 w 838140"/>
                <a:gd name="connsiteY2" fmla="*/ 720530 h 724874"/>
                <a:gd name="connsiteX3" fmla="*/ 593 w 838140"/>
                <a:gd name="connsiteY3" fmla="*/ 724026 h 724874"/>
                <a:gd name="connsiteX4" fmla="*/ 4115 w 838140"/>
                <a:gd name="connsiteY4" fmla="*/ 724265 h 724874"/>
                <a:gd name="connsiteX5" fmla="*/ 4115 w 838140"/>
                <a:gd name="connsiteY5" fmla="*/ 724265 h 724874"/>
                <a:gd name="connsiteX6" fmla="*/ 837423 w 838140"/>
                <a:gd name="connsiteY6" fmla="*/ 4311 h 724874"/>
                <a:gd name="connsiteX7" fmla="*/ 837423 w 838140"/>
                <a:gd name="connsiteY7" fmla="*/ 837 h 7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40" h="724874">
                  <a:moveTo>
                    <a:pt x="837423" y="750"/>
                  </a:moveTo>
                  <a:cubicBezTo>
                    <a:pt x="836510" y="-161"/>
                    <a:pt x="835075" y="-253"/>
                    <a:pt x="834075" y="533"/>
                  </a:cubicBezTo>
                  <a:lnTo>
                    <a:pt x="854" y="720530"/>
                  </a:lnTo>
                  <a:cubicBezTo>
                    <a:pt x="-190" y="721429"/>
                    <a:pt x="-277" y="722997"/>
                    <a:pt x="593" y="724026"/>
                  </a:cubicBezTo>
                  <a:cubicBezTo>
                    <a:pt x="1506" y="725055"/>
                    <a:pt x="3071" y="725164"/>
                    <a:pt x="4115" y="724265"/>
                  </a:cubicBezTo>
                  <a:lnTo>
                    <a:pt x="4115" y="724265"/>
                  </a:lnTo>
                  <a:lnTo>
                    <a:pt x="837423" y="4311"/>
                  </a:lnTo>
                  <a:cubicBezTo>
                    <a:pt x="838380" y="3347"/>
                    <a:pt x="838380" y="1801"/>
                    <a:pt x="837423" y="83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30D1B619-497D-3A4A-AA48-25A5138FB79A}"/>
                </a:ext>
              </a:extLst>
            </p:cNvPr>
            <p:cNvSpPr/>
            <p:nvPr/>
          </p:nvSpPr>
          <p:spPr>
            <a:xfrm>
              <a:off x="2279042" y="5779148"/>
              <a:ext cx="379169" cy="479731"/>
            </a:xfrm>
            <a:custGeom>
              <a:avLst/>
              <a:gdLst>
                <a:gd name="connsiteX0" fmla="*/ 374630 w 379169"/>
                <a:gd name="connsiteY0" fmla="*/ 974 h 479731"/>
                <a:gd name="connsiteX1" fmla="*/ 391 w 379169"/>
                <a:gd name="connsiteY1" fmla="*/ 475891 h 479731"/>
                <a:gd name="connsiteX2" fmla="*/ 1174 w 379169"/>
                <a:gd name="connsiteY2" fmla="*/ 479365 h 479731"/>
                <a:gd name="connsiteX3" fmla="*/ 4348 w 379169"/>
                <a:gd name="connsiteY3" fmla="*/ 478974 h 479731"/>
                <a:gd name="connsiteX4" fmla="*/ 378630 w 379169"/>
                <a:gd name="connsiteY4" fmla="*/ 4100 h 479731"/>
                <a:gd name="connsiteX5" fmla="*/ 378195 w 379169"/>
                <a:gd name="connsiteY5" fmla="*/ 539 h 479731"/>
                <a:gd name="connsiteX6" fmla="*/ 374630 w 379169"/>
                <a:gd name="connsiteY6" fmla="*/ 974 h 47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69" h="479731">
                  <a:moveTo>
                    <a:pt x="374630" y="974"/>
                  </a:moveTo>
                  <a:lnTo>
                    <a:pt x="391" y="475891"/>
                  </a:lnTo>
                  <a:cubicBezTo>
                    <a:pt x="-353" y="477068"/>
                    <a:pt x="-5" y="478622"/>
                    <a:pt x="1174" y="479365"/>
                  </a:cubicBezTo>
                  <a:cubicBezTo>
                    <a:pt x="2195" y="479973"/>
                    <a:pt x="3504" y="479812"/>
                    <a:pt x="4348" y="478974"/>
                  </a:cubicBezTo>
                  <a:lnTo>
                    <a:pt x="378630" y="4100"/>
                  </a:lnTo>
                  <a:cubicBezTo>
                    <a:pt x="379495" y="2997"/>
                    <a:pt x="379299" y="1403"/>
                    <a:pt x="378195" y="539"/>
                  </a:cubicBezTo>
                  <a:cubicBezTo>
                    <a:pt x="377091" y="-325"/>
                    <a:pt x="375495" y="-129"/>
                    <a:pt x="374630" y="9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291FBDC8-8895-654D-B09F-A0D284027DF1}"/>
                </a:ext>
              </a:extLst>
            </p:cNvPr>
            <p:cNvSpPr/>
            <p:nvPr/>
          </p:nvSpPr>
          <p:spPr>
            <a:xfrm>
              <a:off x="739478" y="4963499"/>
              <a:ext cx="731944" cy="341829"/>
            </a:xfrm>
            <a:custGeom>
              <a:avLst/>
              <a:gdLst>
                <a:gd name="connsiteX0" fmla="*/ 731692 w 731944"/>
                <a:gd name="connsiteY0" fmla="*/ 1400 h 341829"/>
                <a:gd name="connsiteX1" fmla="*/ 728561 w 731944"/>
                <a:gd name="connsiteY1" fmla="*/ 184 h 341829"/>
                <a:gd name="connsiteX2" fmla="*/ 728561 w 731944"/>
                <a:gd name="connsiteY2" fmla="*/ 184 h 341829"/>
                <a:gd name="connsiteX3" fmla="*/ 824 w 731944"/>
                <a:gd name="connsiteY3" fmla="*/ 337450 h 341829"/>
                <a:gd name="connsiteX4" fmla="*/ 659 w 731944"/>
                <a:gd name="connsiteY4" fmla="*/ 341007 h 341829"/>
                <a:gd name="connsiteX5" fmla="*/ 2955 w 731944"/>
                <a:gd name="connsiteY5" fmla="*/ 341793 h 341829"/>
                <a:gd name="connsiteX6" fmla="*/ 730561 w 731944"/>
                <a:gd name="connsiteY6" fmla="*/ 4613 h 341829"/>
                <a:gd name="connsiteX7" fmla="*/ 731692 w 731944"/>
                <a:gd name="connsiteY7" fmla="*/ 1269 h 34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944" h="341829">
                  <a:moveTo>
                    <a:pt x="731692" y="1400"/>
                  </a:moveTo>
                  <a:cubicBezTo>
                    <a:pt x="731140" y="227"/>
                    <a:pt x="729761" y="-311"/>
                    <a:pt x="728561" y="184"/>
                  </a:cubicBezTo>
                  <a:lnTo>
                    <a:pt x="728561" y="184"/>
                  </a:lnTo>
                  <a:lnTo>
                    <a:pt x="824" y="337450"/>
                  </a:lnTo>
                  <a:cubicBezTo>
                    <a:pt x="-207" y="338388"/>
                    <a:pt x="-280" y="339982"/>
                    <a:pt x="659" y="341007"/>
                  </a:cubicBezTo>
                  <a:cubicBezTo>
                    <a:pt x="1241" y="341645"/>
                    <a:pt x="2107" y="341940"/>
                    <a:pt x="2955" y="341793"/>
                  </a:cubicBezTo>
                  <a:lnTo>
                    <a:pt x="730561" y="4613"/>
                  </a:lnTo>
                  <a:cubicBezTo>
                    <a:pt x="731787" y="3992"/>
                    <a:pt x="732292" y="2507"/>
                    <a:pt x="731692" y="1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9104068C-951B-2A43-B3DC-B3AD61001202}"/>
                </a:ext>
              </a:extLst>
            </p:cNvPr>
            <p:cNvSpPr/>
            <p:nvPr/>
          </p:nvSpPr>
          <p:spPr>
            <a:xfrm>
              <a:off x="2653182" y="5333954"/>
              <a:ext cx="557529" cy="450304"/>
            </a:xfrm>
            <a:custGeom>
              <a:avLst/>
              <a:gdLst>
                <a:gd name="connsiteX0" fmla="*/ 556913 w 557529"/>
                <a:gd name="connsiteY0" fmla="*/ 908 h 450304"/>
                <a:gd name="connsiteX1" fmla="*/ 553478 w 557529"/>
                <a:gd name="connsiteY1" fmla="*/ 518 h 450304"/>
                <a:gd name="connsiteX2" fmla="*/ 924 w 557529"/>
                <a:gd name="connsiteY2" fmla="*/ 445821 h 450304"/>
                <a:gd name="connsiteX3" fmla="*/ 576 w 557529"/>
                <a:gd name="connsiteY3" fmla="*/ 449381 h 450304"/>
                <a:gd name="connsiteX4" fmla="*/ 4142 w 557529"/>
                <a:gd name="connsiteY4" fmla="*/ 449729 h 450304"/>
                <a:gd name="connsiteX5" fmla="*/ 556652 w 557529"/>
                <a:gd name="connsiteY5" fmla="*/ 4382 h 450304"/>
                <a:gd name="connsiteX6" fmla="*/ 556956 w 557529"/>
                <a:gd name="connsiteY6" fmla="*/ 908 h 45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529" h="450304">
                  <a:moveTo>
                    <a:pt x="556913" y="908"/>
                  </a:moveTo>
                  <a:cubicBezTo>
                    <a:pt x="556060" y="-129"/>
                    <a:pt x="554539" y="-303"/>
                    <a:pt x="553478" y="518"/>
                  </a:cubicBezTo>
                  <a:lnTo>
                    <a:pt x="924" y="445821"/>
                  </a:lnTo>
                  <a:cubicBezTo>
                    <a:pt x="-158" y="446706"/>
                    <a:pt x="-310" y="448300"/>
                    <a:pt x="576" y="449381"/>
                  </a:cubicBezTo>
                  <a:cubicBezTo>
                    <a:pt x="1464" y="450462"/>
                    <a:pt x="3059" y="450614"/>
                    <a:pt x="4142" y="449729"/>
                  </a:cubicBezTo>
                  <a:lnTo>
                    <a:pt x="556652" y="4382"/>
                  </a:lnTo>
                  <a:cubicBezTo>
                    <a:pt x="557691" y="3505"/>
                    <a:pt x="557826" y="1955"/>
                    <a:pt x="556956" y="9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EB41950A-2667-C943-9CE8-C3E0028AB6C6}"/>
                </a:ext>
              </a:extLst>
            </p:cNvPr>
            <p:cNvSpPr/>
            <p:nvPr/>
          </p:nvSpPr>
          <p:spPr>
            <a:xfrm>
              <a:off x="9217176" y="5610294"/>
              <a:ext cx="9826" cy="9813"/>
            </a:xfrm>
            <a:custGeom>
              <a:avLst/>
              <a:gdLst>
                <a:gd name="connsiteX0" fmla="*/ 4914 w 9826"/>
                <a:gd name="connsiteY0" fmla="*/ 0 h 9813"/>
                <a:gd name="connsiteX1" fmla="*/ 0 w 9826"/>
                <a:gd name="connsiteY1" fmla="*/ 4907 h 9813"/>
                <a:gd name="connsiteX2" fmla="*/ 4914 w 9826"/>
                <a:gd name="connsiteY2" fmla="*/ 9814 h 9813"/>
                <a:gd name="connsiteX3" fmla="*/ 9827 w 9826"/>
                <a:gd name="connsiteY3" fmla="*/ 4907 h 9813"/>
                <a:gd name="connsiteX4" fmla="*/ 4914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4" y="0"/>
                  </a:moveTo>
                  <a:cubicBezTo>
                    <a:pt x="2218" y="0"/>
                    <a:pt x="0" y="2197"/>
                    <a:pt x="0" y="4907"/>
                  </a:cubicBezTo>
                  <a:cubicBezTo>
                    <a:pt x="0" y="7616"/>
                    <a:pt x="2218" y="9814"/>
                    <a:pt x="4914" y="9814"/>
                  </a:cubicBezTo>
                  <a:cubicBezTo>
                    <a:pt x="7609" y="9814"/>
                    <a:pt x="9827" y="7616"/>
                    <a:pt x="9827" y="4907"/>
                  </a:cubicBezTo>
                  <a:cubicBezTo>
                    <a:pt x="9827" y="2197"/>
                    <a:pt x="7609" y="0"/>
                    <a:pt x="491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BC9C8C00-7EE1-1A46-84DA-BB8331DD7221}"/>
                </a:ext>
              </a:extLst>
            </p:cNvPr>
            <p:cNvSpPr/>
            <p:nvPr/>
          </p:nvSpPr>
          <p:spPr>
            <a:xfrm>
              <a:off x="8061980" y="5092431"/>
              <a:ext cx="9826" cy="9813"/>
            </a:xfrm>
            <a:custGeom>
              <a:avLst/>
              <a:gdLst>
                <a:gd name="connsiteX0" fmla="*/ 4913 w 9826"/>
                <a:gd name="connsiteY0" fmla="*/ 0 h 9813"/>
                <a:gd name="connsiteX1" fmla="*/ 0 w 9826"/>
                <a:gd name="connsiteY1" fmla="*/ 4907 h 9813"/>
                <a:gd name="connsiteX2" fmla="*/ 4913 w 9826"/>
                <a:gd name="connsiteY2" fmla="*/ 9814 h 9813"/>
                <a:gd name="connsiteX3" fmla="*/ 9827 w 9826"/>
                <a:gd name="connsiteY3" fmla="*/ 4907 h 9813"/>
                <a:gd name="connsiteX4" fmla="*/ 4913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3" y="0"/>
                  </a:moveTo>
                  <a:cubicBezTo>
                    <a:pt x="2218" y="0"/>
                    <a:pt x="0" y="2197"/>
                    <a:pt x="0" y="4907"/>
                  </a:cubicBezTo>
                  <a:cubicBezTo>
                    <a:pt x="0" y="7616"/>
                    <a:pt x="2218" y="9814"/>
                    <a:pt x="4913" y="9814"/>
                  </a:cubicBezTo>
                  <a:cubicBezTo>
                    <a:pt x="7609" y="9814"/>
                    <a:pt x="9827" y="7616"/>
                    <a:pt x="9827" y="4907"/>
                  </a:cubicBezTo>
                  <a:cubicBezTo>
                    <a:pt x="9827" y="2197"/>
                    <a:pt x="7609" y="0"/>
                    <a:pt x="4913"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EFF29B3E-4F20-254F-A397-45151719A1FB}"/>
                </a:ext>
              </a:extLst>
            </p:cNvPr>
            <p:cNvSpPr/>
            <p:nvPr/>
          </p:nvSpPr>
          <p:spPr>
            <a:xfrm>
              <a:off x="7831140" y="5518107"/>
              <a:ext cx="9827" cy="9813"/>
            </a:xfrm>
            <a:custGeom>
              <a:avLst/>
              <a:gdLst>
                <a:gd name="connsiteX0" fmla="*/ 4957 w 9827"/>
                <a:gd name="connsiteY0" fmla="*/ 0 h 9813"/>
                <a:gd name="connsiteX1" fmla="*/ 1 w 9827"/>
                <a:gd name="connsiteY1" fmla="*/ 4864 h 9813"/>
                <a:gd name="connsiteX2" fmla="*/ 4870 w 9827"/>
                <a:gd name="connsiteY2" fmla="*/ 9814 h 9813"/>
                <a:gd name="connsiteX3" fmla="*/ 9827 w 9827"/>
                <a:gd name="connsiteY3" fmla="*/ 4950 h 9813"/>
                <a:gd name="connsiteX4" fmla="*/ 9827 w 9827"/>
                <a:gd name="connsiteY4" fmla="*/ 4864 h 9813"/>
                <a:gd name="connsiteX5" fmla="*/ 4957 w 9827"/>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3">
                  <a:moveTo>
                    <a:pt x="4957" y="0"/>
                  </a:moveTo>
                  <a:cubicBezTo>
                    <a:pt x="2262" y="-22"/>
                    <a:pt x="44" y="2154"/>
                    <a:pt x="1" y="4864"/>
                  </a:cubicBezTo>
                  <a:cubicBezTo>
                    <a:pt x="-43" y="7573"/>
                    <a:pt x="2175" y="9788"/>
                    <a:pt x="4870" y="9814"/>
                  </a:cubicBezTo>
                  <a:cubicBezTo>
                    <a:pt x="7566" y="9836"/>
                    <a:pt x="9784" y="7660"/>
                    <a:pt x="9827" y="4950"/>
                  </a:cubicBezTo>
                  <a:cubicBezTo>
                    <a:pt x="9827" y="4920"/>
                    <a:pt x="9827" y="4894"/>
                    <a:pt x="9827" y="4864"/>
                  </a:cubicBezTo>
                  <a:cubicBezTo>
                    <a:pt x="9784" y="2189"/>
                    <a:pt x="7653"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A3739027-8FCD-9A47-8B6B-4DD59764284F}"/>
                </a:ext>
              </a:extLst>
            </p:cNvPr>
            <p:cNvSpPr/>
            <p:nvPr/>
          </p:nvSpPr>
          <p:spPr>
            <a:xfrm>
              <a:off x="6917305" y="5111277"/>
              <a:ext cx="9914" cy="9900"/>
            </a:xfrm>
            <a:custGeom>
              <a:avLst/>
              <a:gdLst>
                <a:gd name="connsiteX0" fmla="*/ 5001 w 9914"/>
                <a:gd name="connsiteY0" fmla="*/ 0 h 9900"/>
                <a:gd name="connsiteX1" fmla="*/ 1 w 9914"/>
                <a:gd name="connsiteY1" fmla="*/ 4907 h 9900"/>
                <a:gd name="connsiteX2" fmla="*/ 4914 w 9914"/>
                <a:gd name="connsiteY2" fmla="*/ 9901 h 9900"/>
                <a:gd name="connsiteX3" fmla="*/ 9914 w 9914"/>
                <a:gd name="connsiteY3" fmla="*/ 4994 h 9900"/>
                <a:gd name="connsiteX4" fmla="*/ 9914 w 9914"/>
                <a:gd name="connsiteY4" fmla="*/ 4907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2"/>
                    <a:pt x="44" y="2171"/>
                    <a:pt x="1" y="4907"/>
                  </a:cubicBezTo>
                  <a:cubicBezTo>
                    <a:pt x="-43" y="7643"/>
                    <a:pt x="2175" y="9874"/>
                    <a:pt x="4914" y="9901"/>
                  </a:cubicBezTo>
                  <a:cubicBezTo>
                    <a:pt x="7653" y="9922"/>
                    <a:pt x="9871" y="7729"/>
                    <a:pt x="9914" y="4994"/>
                  </a:cubicBezTo>
                  <a:cubicBezTo>
                    <a:pt x="9914" y="4963"/>
                    <a:pt x="9914" y="4937"/>
                    <a:pt x="9914" y="4907"/>
                  </a:cubicBezTo>
                  <a:cubicBezTo>
                    <a:pt x="9871" y="2206"/>
                    <a:pt x="7697"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CA865EE4-A3BF-0744-8B82-1CF1B17E2D73}"/>
                </a:ext>
              </a:extLst>
            </p:cNvPr>
            <p:cNvSpPr/>
            <p:nvPr/>
          </p:nvSpPr>
          <p:spPr>
            <a:xfrm>
              <a:off x="6089607" y="5121525"/>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2A766D18-69E1-C743-B8C7-D0D762A1E395}"/>
                </a:ext>
              </a:extLst>
            </p:cNvPr>
            <p:cNvSpPr/>
            <p:nvPr/>
          </p:nvSpPr>
          <p:spPr>
            <a:xfrm>
              <a:off x="12010249" y="6293425"/>
              <a:ext cx="9913" cy="9900"/>
            </a:xfrm>
            <a:custGeom>
              <a:avLst/>
              <a:gdLst>
                <a:gd name="connsiteX0" fmla="*/ 9914 w 9913"/>
                <a:gd name="connsiteY0" fmla="*/ 4950 h 9900"/>
                <a:gd name="connsiteX1" fmla="*/ 4958 w 9913"/>
                <a:gd name="connsiteY1" fmla="*/ 9900 h 9900"/>
                <a:gd name="connsiteX2" fmla="*/ 1 w 9913"/>
                <a:gd name="connsiteY2" fmla="*/ 4950 h 9900"/>
                <a:gd name="connsiteX3" fmla="*/ 4958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4" y="9900"/>
                    <a:pt x="4958" y="9900"/>
                  </a:cubicBezTo>
                  <a:cubicBezTo>
                    <a:pt x="2220" y="9900"/>
                    <a:pt x="1" y="7684"/>
                    <a:pt x="1" y="4950"/>
                  </a:cubicBezTo>
                  <a:cubicBezTo>
                    <a:pt x="1" y="2216"/>
                    <a:pt x="2221" y="0"/>
                    <a:pt x="4958"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5C054F5A-D85F-3A42-8A19-5D7E2F694503}"/>
                </a:ext>
              </a:extLst>
            </p:cNvPr>
            <p:cNvSpPr/>
            <p:nvPr/>
          </p:nvSpPr>
          <p:spPr>
            <a:xfrm>
              <a:off x="10173839" y="5352970"/>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9C2BCC4C-0EDB-1A4B-B3E0-8C77F0428987}"/>
                </a:ext>
              </a:extLst>
            </p:cNvPr>
            <p:cNvSpPr/>
            <p:nvPr/>
          </p:nvSpPr>
          <p:spPr>
            <a:xfrm>
              <a:off x="8677276" y="4335265"/>
              <a:ext cx="9913" cy="9900"/>
            </a:xfrm>
            <a:custGeom>
              <a:avLst/>
              <a:gdLst>
                <a:gd name="connsiteX0" fmla="*/ 9914 w 9913"/>
                <a:gd name="connsiteY0" fmla="*/ 4950 h 9900"/>
                <a:gd name="connsiteX1" fmla="*/ 4957 w 9913"/>
                <a:gd name="connsiteY1" fmla="*/ 9900 h 9900"/>
                <a:gd name="connsiteX2" fmla="*/ 0 w 9913"/>
                <a:gd name="connsiteY2" fmla="*/ 4950 h 9900"/>
                <a:gd name="connsiteX3" fmla="*/ 4957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5" y="9900"/>
                    <a:pt x="4957" y="9900"/>
                  </a:cubicBezTo>
                  <a:cubicBezTo>
                    <a:pt x="2219" y="9900"/>
                    <a:pt x="0" y="7684"/>
                    <a:pt x="0" y="4950"/>
                  </a:cubicBezTo>
                  <a:cubicBezTo>
                    <a:pt x="0" y="2216"/>
                    <a:pt x="2219" y="0"/>
                    <a:pt x="4957"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34C489E4-BBB2-F348-B82D-37899D8FFBBC}"/>
                </a:ext>
              </a:extLst>
            </p:cNvPr>
            <p:cNvSpPr/>
            <p:nvPr/>
          </p:nvSpPr>
          <p:spPr>
            <a:xfrm>
              <a:off x="11361168" y="5443159"/>
              <a:ext cx="9914" cy="9900"/>
            </a:xfrm>
            <a:custGeom>
              <a:avLst/>
              <a:gdLst>
                <a:gd name="connsiteX0" fmla="*/ 5000 w 9914"/>
                <a:gd name="connsiteY0" fmla="*/ 0 h 9900"/>
                <a:gd name="connsiteX1" fmla="*/ 1 w 9914"/>
                <a:gd name="connsiteY1" fmla="*/ 4907 h 9900"/>
                <a:gd name="connsiteX2" fmla="*/ 4913 w 9914"/>
                <a:gd name="connsiteY2" fmla="*/ 9901 h 9900"/>
                <a:gd name="connsiteX3" fmla="*/ 9914 w 9914"/>
                <a:gd name="connsiteY3" fmla="*/ 4994 h 9900"/>
                <a:gd name="connsiteX4" fmla="*/ 9914 w 9914"/>
                <a:gd name="connsiteY4" fmla="*/ 4950 h 9900"/>
                <a:gd name="connsiteX5" fmla="*/ 5000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0" y="0"/>
                  </a:moveTo>
                  <a:cubicBezTo>
                    <a:pt x="2262" y="-26"/>
                    <a:pt x="44" y="2171"/>
                    <a:pt x="1" y="4907"/>
                  </a:cubicBezTo>
                  <a:cubicBezTo>
                    <a:pt x="-43" y="7643"/>
                    <a:pt x="2175" y="9875"/>
                    <a:pt x="4913" y="9901"/>
                  </a:cubicBezTo>
                  <a:cubicBezTo>
                    <a:pt x="7653" y="9922"/>
                    <a:pt x="9871" y="7730"/>
                    <a:pt x="9914" y="4994"/>
                  </a:cubicBezTo>
                  <a:cubicBezTo>
                    <a:pt x="9914" y="4981"/>
                    <a:pt x="9914" y="4963"/>
                    <a:pt x="9914" y="4950"/>
                  </a:cubicBezTo>
                  <a:cubicBezTo>
                    <a:pt x="9914" y="2232"/>
                    <a:pt x="7740"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3EFBF18F-8050-9A43-BB07-510FA32E16AD}"/>
                </a:ext>
              </a:extLst>
            </p:cNvPr>
            <p:cNvSpPr/>
            <p:nvPr/>
          </p:nvSpPr>
          <p:spPr>
            <a:xfrm>
              <a:off x="10696739" y="5698704"/>
              <a:ext cx="9913" cy="9900"/>
            </a:xfrm>
            <a:custGeom>
              <a:avLst/>
              <a:gdLst>
                <a:gd name="connsiteX0" fmla="*/ 9913 w 9913"/>
                <a:gd name="connsiteY0" fmla="*/ 4950 h 9900"/>
                <a:gd name="connsiteX1" fmla="*/ 4957 w 9913"/>
                <a:gd name="connsiteY1" fmla="*/ 9901 h 9900"/>
                <a:gd name="connsiteX2" fmla="*/ 1 w 9913"/>
                <a:gd name="connsiteY2" fmla="*/ 4950 h 9900"/>
                <a:gd name="connsiteX3" fmla="*/ 4957 w 9913"/>
                <a:gd name="connsiteY3" fmla="*/ 0 h 9900"/>
                <a:gd name="connsiteX4" fmla="*/ 9913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3" y="4950"/>
                  </a:moveTo>
                  <a:cubicBezTo>
                    <a:pt x="9913" y="7684"/>
                    <a:pt x="7694" y="9901"/>
                    <a:pt x="4957" y="9901"/>
                  </a:cubicBezTo>
                  <a:cubicBezTo>
                    <a:pt x="2219" y="9901"/>
                    <a:pt x="1" y="7684"/>
                    <a:pt x="1" y="4950"/>
                  </a:cubicBezTo>
                  <a:cubicBezTo>
                    <a:pt x="1" y="2216"/>
                    <a:pt x="2220" y="0"/>
                    <a:pt x="4957" y="0"/>
                  </a:cubicBezTo>
                  <a:cubicBezTo>
                    <a:pt x="7695" y="0"/>
                    <a:pt x="9913" y="2216"/>
                    <a:pt x="9913"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C61520A7-BDED-0F41-8C91-40F4FCF1AE15}"/>
                </a:ext>
              </a:extLst>
            </p:cNvPr>
            <p:cNvSpPr/>
            <p:nvPr/>
          </p:nvSpPr>
          <p:spPr>
            <a:xfrm>
              <a:off x="9746033" y="4904714"/>
              <a:ext cx="9913" cy="9900"/>
            </a:xfrm>
            <a:custGeom>
              <a:avLst/>
              <a:gdLst>
                <a:gd name="connsiteX0" fmla="*/ 4956 w 9913"/>
                <a:gd name="connsiteY0" fmla="*/ 0 h 9900"/>
                <a:gd name="connsiteX1" fmla="*/ 0 w 9913"/>
                <a:gd name="connsiteY1" fmla="*/ 4950 h 9900"/>
                <a:gd name="connsiteX2" fmla="*/ 4956 w 9913"/>
                <a:gd name="connsiteY2" fmla="*/ 9900 h 9900"/>
                <a:gd name="connsiteX3" fmla="*/ 9914 w 9913"/>
                <a:gd name="connsiteY3" fmla="*/ 4950 h 9900"/>
                <a:gd name="connsiteX4" fmla="*/ 4956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6" y="0"/>
                  </a:moveTo>
                  <a:cubicBezTo>
                    <a:pt x="2218" y="0"/>
                    <a:pt x="0" y="2215"/>
                    <a:pt x="0" y="4950"/>
                  </a:cubicBezTo>
                  <a:cubicBezTo>
                    <a:pt x="0" y="7686"/>
                    <a:pt x="2218" y="9900"/>
                    <a:pt x="4956" y="9900"/>
                  </a:cubicBezTo>
                  <a:cubicBezTo>
                    <a:pt x="7696" y="9900"/>
                    <a:pt x="9914" y="7686"/>
                    <a:pt x="9914" y="4950"/>
                  </a:cubicBezTo>
                  <a:cubicBezTo>
                    <a:pt x="9914" y="2215"/>
                    <a:pt x="7696" y="0"/>
                    <a:pt x="4956"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EEB92DCB-D3A9-A245-B431-377721E97FD3}"/>
                </a:ext>
              </a:extLst>
            </p:cNvPr>
            <p:cNvSpPr/>
            <p:nvPr/>
          </p:nvSpPr>
          <p:spPr>
            <a:xfrm>
              <a:off x="6854868" y="553673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3167806D-EB0F-3342-BDF4-85A01A6638C7}"/>
                </a:ext>
              </a:extLst>
            </p:cNvPr>
            <p:cNvSpPr/>
            <p:nvPr/>
          </p:nvSpPr>
          <p:spPr>
            <a:xfrm>
              <a:off x="7259282" y="4943838"/>
              <a:ext cx="10000" cy="9987"/>
            </a:xfrm>
            <a:custGeom>
              <a:avLst/>
              <a:gdLst>
                <a:gd name="connsiteX0" fmla="*/ 10001 w 10000"/>
                <a:gd name="connsiteY0" fmla="*/ 4994 h 9987"/>
                <a:gd name="connsiteX1" fmla="*/ 5000 w 10000"/>
                <a:gd name="connsiteY1" fmla="*/ 9987 h 9987"/>
                <a:gd name="connsiteX2" fmla="*/ 0 w 10000"/>
                <a:gd name="connsiteY2" fmla="*/ 4994 h 9987"/>
                <a:gd name="connsiteX3" fmla="*/ 5000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0" y="9987"/>
                  </a:cubicBezTo>
                  <a:cubicBezTo>
                    <a:pt x="2239" y="9987"/>
                    <a:pt x="0" y="7752"/>
                    <a:pt x="0" y="4994"/>
                  </a:cubicBezTo>
                  <a:cubicBezTo>
                    <a:pt x="0" y="2236"/>
                    <a:pt x="2239" y="0"/>
                    <a:pt x="5000"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E259494C-83A3-B84A-979E-DE3F4FA89F02}"/>
                </a:ext>
              </a:extLst>
            </p:cNvPr>
            <p:cNvSpPr/>
            <p:nvPr/>
          </p:nvSpPr>
          <p:spPr>
            <a:xfrm>
              <a:off x="11566745" y="6173056"/>
              <a:ext cx="10000" cy="9987"/>
            </a:xfrm>
            <a:custGeom>
              <a:avLst/>
              <a:gdLst>
                <a:gd name="connsiteX0" fmla="*/ 10001 w 10000"/>
                <a:gd name="connsiteY0" fmla="*/ 4994 h 9987"/>
                <a:gd name="connsiteX1" fmla="*/ 5001 w 10000"/>
                <a:gd name="connsiteY1" fmla="*/ 9987 h 9987"/>
                <a:gd name="connsiteX2" fmla="*/ 1 w 10000"/>
                <a:gd name="connsiteY2" fmla="*/ 4994 h 9987"/>
                <a:gd name="connsiteX3" fmla="*/ 5001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1" y="9987"/>
                  </a:cubicBezTo>
                  <a:cubicBezTo>
                    <a:pt x="2240" y="9987"/>
                    <a:pt x="1" y="7752"/>
                    <a:pt x="1" y="4994"/>
                  </a:cubicBezTo>
                  <a:cubicBezTo>
                    <a:pt x="1" y="2236"/>
                    <a:pt x="2240" y="0"/>
                    <a:pt x="5001"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390A33E6-B925-1A43-9227-4D3B1453DB85}"/>
                </a:ext>
              </a:extLst>
            </p:cNvPr>
            <p:cNvSpPr/>
            <p:nvPr/>
          </p:nvSpPr>
          <p:spPr>
            <a:xfrm>
              <a:off x="9997134" y="627809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9957" y="2210"/>
                    <a:pt x="774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14B0C9E3-6F98-8B43-93DE-31D642BE084A}"/>
                </a:ext>
              </a:extLst>
            </p:cNvPr>
            <p:cNvSpPr/>
            <p:nvPr/>
          </p:nvSpPr>
          <p:spPr>
            <a:xfrm>
              <a:off x="7017616" y="606784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3" y="0"/>
                    <a:pt x="504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44638CBA-04DC-8943-A057-45BF37745B1E}"/>
                </a:ext>
              </a:extLst>
            </p:cNvPr>
            <p:cNvSpPr/>
            <p:nvPr/>
          </p:nvSpPr>
          <p:spPr>
            <a:xfrm>
              <a:off x="8152377" y="628608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4" y="0"/>
                    <a:pt x="5044"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A7E6D084-1482-954A-A6E9-C33EABFAA51A}"/>
                </a:ext>
              </a:extLst>
            </p:cNvPr>
            <p:cNvSpPr/>
            <p:nvPr/>
          </p:nvSpPr>
          <p:spPr>
            <a:xfrm>
              <a:off x="8231468" y="555501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10001" y="2215"/>
                    <a:pt x="7783" y="0"/>
                    <a:pt x="5044" y="0"/>
                  </a:cubicBezTo>
                  <a:cubicBezTo>
                    <a:pt x="5044" y="0"/>
                    <a:pt x="500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A68E3457-9336-EE4D-93C7-4DDB3BFF18EF}"/>
                </a:ext>
              </a:extLst>
            </p:cNvPr>
            <p:cNvSpPr/>
            <p:nvPr/>
          </p:nvSpPr>
          <p:spPr>
            <a:xfrm>
              <a:off x="8866852" y="458946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2236"/>
                    <a:pt x="778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B5BC8C3D-2374-5443-8817-4E7E21EB4437}"/>
                </a:ext>
              </a:extLst>
            </p:cNvPr>
            <p:cNvSpPr/>
            <p:nvPr/>
          </p:nvSpPr>
          <p:spPr>
            <a:xfrm>
              <a:off x="8054284" y="5879951"/>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7" y="10074"/>
                    <a:pt x="10088" y="7820"/>
                    <a:pt x="10088" y="5037"/>
                  </a:cubicBezTo>
                  <a:cubicBezTo>
                    <a:pt x="10088" y="2254"/>
                    <a:pt x="782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774C0452-064A-5C43-A843-4E4800CD64D6}"/>
                </a:ext>
              </a:extLst>
            </p:cNvPr>
            <p:cNvSpPr/>
            <p:nvPr/>
          </p:nvSpPr>
          <p:spPr>
            <a:xfrm>
              <a:off x="11846717" y="4999636"/>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776EA324-92D3-4043-B5B6-F29EB400934B}"/>
                </a:ext>
              </a:extLst>
            </p:cNvPr>
            <p:cNvSpPr/>
            <p:nvPr/>
          </p:nvSpPr>
          <p:spPr>
            <a:xfrm>
              <a:off x="9793469" y="5509553"/>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8000765C-EE2B-E041-B37C-A4543C3152CA}"/>
                </a:ext>
              </a:extLst>
            </p:cNvPr>
            <p:cNvSpPr/>
            <p:nvPr/>
          </p:nvSpPr>
          <p:spPr>
            <a:xfrm>
              <a:off x="7326764" y="5542815"/>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7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6" y="10074"/>
                    <a:pt x="10087" y="7820"/>
                    <a:pt x="10087" y="5037"/>
                  </a:cubicBezTo>
                  <a:cubicBezTo>
                    <a:pt x="10087" y="2254"/>
                    <a:pt x="7826"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51D708DF-624F-DD4D-9EEF-23EE639A1FC8}"/>
                </a:ext>
              </a:extLst>
            </p:cNvPr>
            <p:cNvSpPr/>
            <p:nvPr/>
          </p:nvSpPr>
          <p:spPr>
            <a:xfrm>
              <a:off x="9241175" y="5064248"/>
              <a:ext cx="10092" cy="10073"/>
            </a:xfrm>
            <a:custGeom>
              <a:avLst/>
              <a:gdLst>
                <a:gd name="connsiteX0" fmla="*/ 4916 w 10092"/>
                <a:gd name="connsiteY0" fmla="*/ 2 h 10073"/>
                <a:gd name="connsiteX1" fmla="*/ 2 w 10092"/>
                <a:gd name="connsiteY1" fmla="*/ 5169 h 10073"/>
                <a:gd name="connsiteX2" fmla="*/ 5177 w 10092"/>
                <a:gd name="connsiteY2" fmla="*/ 10072 h 10073"/>
                <a:gd name="connsiteX3" fmla="*/ 10090 w 10092"/>
                <a:gd name="connsiteY3" fmla="*/ 4904 h 10073"/>
                <a:gd name="connsiteX4" fmla="*/ 10090 w 10092"/>
                <a:gd name="connsiteY4" fmla="*/ 4865 h 10073"/>
                <a:gd name="connsiteX5" fmla="*/ 4916 w 10092"/>
                <a:gd name="connsiteY5" fmla="*/ 2 h 1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073">
                  <a:moveTo>
                    <a:pt x="4916" y="2"/>
                  </a:moveTo>
                  <a:cubicBezTo>
                    <a:pt x="2133" y="76"/>
                    <a:pt x="-85" y="2390"/>
                    <a:pt x="2" y="5169"/>
                  </a:cubicBezTo>
                  <a:cubicBezTo>
                    <a:pt x="90" y="7953"/>
                    <a:pt x="2394" y="10145"/>
                    <a:pt x="5177" y="10072"/>
                  </a:cubicBezTo>
                  <a:cubicBezTo>
                    <a:pt x="7960" y="9998"/>
                    <a:pt x="10177" y="7683"/>
                    <a:pt x="10090" y="4904"/>
                  </a:cubicBezTo>
                  <a:cubicBezTo>
                    <a:pt x="10090" y="4891"/>
                    <a:pt x="10090" y="4878"/>
                    <a:pt x="10090" y="4865"/>
                  </a:cubicBezTo>
                  <a:cubicBezTo>
                    <a:pt x="10003" y="2099"/>
                    <a:pt x="7699" y="-72"/>
                    <a:pt x="4916"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ED5B4F87-A607-DD4B-8357-69B74D20ABC3}"/>
                </a:ext>
              </a:extLst>
            </p:cNvPr>
            <p:cNvSpPr/>
            <p:nvPr/>
          </p:nvSpPr>
          <p:spPr>
            <a:xfrm>
              <a:off x="7833793" y="5094875"/>
              <a:ext cx="235523" cy="430508"/>
            </a:xfrm>
            <a:custGeom>
              <a:avLst/>
              <a:gdLst>
                <a:gd name="connsiteX0" fmla="*/ 234100 w 235523"/>
                <a:gd name="connsiteY0" fmla="*/ 292 h 430508"/>
                <a:gd name="connsiteX1" fmla="*/ 234100 w 235523"/>
                <a:gd name="connsiteY1" fmla="*/ 292 h 430508"/>
                <a:gd name="connsiteX2" fmla="*/ 230796 w 235523"/>
                <a:gd name="connsiteY2" fmla="*/ 1278 h 430508"/>
                <a:gd name="connsiteX3" fmla="*/ 230796 w 235523"/>
                <a:gd name="connsiteY3" fmla="*/ 1291 h 430508"/>
                <a:gd name="connsiteX4" fmla="*/ 0 w 235523"/>
                <a:gd name="connsiteY4" fmla="*/ 426836 h 430508"/>
                <a:gd name="connsiteX5" fmla="*/ 435 w 235523"/>
                <a:gd name="connsiteY5" fmla="*/ 426836 h 430508"/>
                <a:gd name="connsiteX6" fmla="*/ 1391 w 235523"/>
                <a:gd name="connsiteY6" fmla="*/ 430202 h 430508"/>
                <a:gd name="connsiteX7" fmla="*/ 4783 w 235523"/>
                <a:gd name="connsiteY7" fmla="*/ 429225 h 430508"/>
                <a:gd name="connsiteX8" fmla="*/ 235231 w 235523"/>
                <a:gd name="connsiteY8" fmla="*/ 3679 h 430508"/>
                <a:gd name="connsiteX9" fmla="*/ 235231 w 235523"/>
                <a:gd name="connsiteY9" fmla="*/ 3679 h 430508"/>
                <a:gd name="connsiteX10" fmla="*/ 234187 w 235523"/>
                <a:gd name="connsiteY10" fmla="*/ 336 h 430508"/>
                <a:gd name="connsiteX11" fmla="*/ 234100 w 235523"/>
                <a:gd name="connsiteY11" fmla="*/ 292 h 43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523" h="430508">
                  <a:moveTo>
                    <a:pt x="234100" y="292"/>
                  </a:moveTo>
                  <a:lnTo>
                    <a:pt x="234100" y="292"/>
                  </a:lnTo>
                  <a:cubicBezTo>
                    <a:pt x="232926" y="-346"/>
                    <a:pt x="231448" y="97"/>
                    <a:pt x="230796" y="1278"/>
                  </a:cubicBezTo>
                  <a:cubicBezTo>
                    <a:pt x="230796" y="1282"/>
                    <a:pt x="230796" y="1287"/>
                    <a:pt x="230796" y="1291"/>
                  </a:cubicBezTo>
                  <a:lnTo>
                    <a:pt x="0" y="426836"/>
                  </a:lnTo>
                  <a:lnTo>
                    <a:pt x="435" y="426836"/>
                  </a:lnTo>
                  <a:cubicBezTo>
                    <a:pt x="-218" y="428035"/>
                    <a:pt x="218" y="429542"/>
                    <a:pt x="1391" y="430202"/>
                  </a:cubicBezTo>
                  <a:cubicBezTo>
                    <a:pt x="2609" y="430862"/>
                    <a:pt x="4130" y="430423"/>
                    <a:pt x="4783" y="429225"/>
                  </a:cubicBezTo>
                  <a:lnTo>
                    <a:pt x="235231" y="3679"/>
                  </a:lnTo>
                  <a:lnTo>
                    <a:pt x="235231" y="3679"/>
                  </a:lnTo>
                  <a:cubicBezTo>
                    <a:pt x="235883" y="2468"/>
                    <a:pt x="235405" y="974"/>
                    <a:pt x="234187" y="336"/>
                  </a:cubicBezTo>
                  <a:cubicBezTo>
                    <a:pt x="234144" y="323"/>
                    <a:pt x="234144" y="305"/>
                    <a:pt x="234100" y="2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40420F79-E7D9-3B4D-AF46-49B4B4B346C5}"/>
                </a:ext>
              </a:extLst>
            </p:cNvPr>
            <p:cNvSpPr/>
            <p:nvPr/>
          </p:nvSpPr>
          <p:spPr>
            <a:xfrm>
              <a:off x="9220033" y="5355640"/>
              <a:ext cx="961153" cy="262060"/>
            </a:xfrm>
            <a:custGeom>
              <a:avLst/>
              <a:gdLst>
                <a:gd name="connsiteX0" fmla="*/ 958111 w 961153"/>
                <a:gd name="connsiteY0" fmla="*/ 65 h 262060"/>
                <a:gd name="connsiteX1" fmla="*/ 1534 w 961153"/>
                <a:gd name="connsiteY1" fmla="*/ 257303 h 262060"/>
                <a:gd name="connsiteX2" fmla="*/ 1534 w 961153"/>
                <a:gd name="connsiteY2" fmla="*/ 257303 h 262060"/>
                <a:gd name="connsiteX3" fmla="*/ 187 w 961153"/>
                <a:gd name="connsiteY3" fmla="*/ 260542 h 262060"/>
                <a:gd name="connsiteX4" fmla="*/ 2839 w 961153"/>
                <a:gd name="connsiteY4" fmla="*/ 262036 h 262060"/>
                <a:gd name="connsiteX5" fmla="*/ 959415 w 961153"/>
                <a:gd name="connsiteY5" fmla="*/ 4798 h 262060"/>
                <a:gd name="connsiteX6" fmla="*/ 961068 w 961153"/>
                <a:gd name="connsiteY6" fmla="*/ 1845 h 262060"/>
                <a:gd name="connsiteX7" fmla="*/ 958111 w 961153"/>
                <a:gd name="connsiteY7" fmla="*/ 65 h 26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153" h="262060">
                  <a:moveTo>
                    <a:pt x="958111" y="65"/>
                  </a:moveTo>
                  <a:lnTo>
                    <a:pt x="1534" y="257303"/>
                  </a:lnTo>
                  <a:lnTo>
                    <a:pt x="1534" y="257303"/>
                  </a:lnTo>
                  <a:cubicBezTo>
                    <a:pt x="273" y="257833"/>
                    <a:pt x="-335" y="259283"/>
                    <a:pt x="187" y="260542"/>
                  </a:cubicBezTo>
                  <a:cubicBezTo>
                    <a:pt x="665" y="261580"/>
                    <a:pt x="1709" y="262192"/>
                    <a:pt x="2839" y="262036"/>
                  </a:cubicBezTo>
                  <a:lnTo>
                    <a:pt x="959415" y="4798"/>
                  </a:lnTo>
                  <a:cubicBezTo>
                    <a:pt x="960677" y="4420"/>
                    <a:pt x="961415" y="3113"/>
                    <a:pt x="961068" y="1845"/>
                  </a:cubicBezTo>
                  <a:cubicBezTo>
                    <a:pt x="960720" y="551"/>
                    <a:pt x="959415" y="-239"/>
                    <a:pt x="958111" y="6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3FD65305-9320-B04E-AD38-2BCEEC68FF09}"/>
                </a:ext>
              </a:extLst>
            </p:cNvPr>
            <p:cNvSpPr/>
            <p:nvPr/>
          </p:nvSpPr>
          <p:spPr>
            <a:xfrm>
              <a:off x="6919825" y="5113969"/>
              <a:ext cx="918893" cy="411910"/>
            </a:xfrm>
            <a:custGeom>
              <a:avLst/>
              <a:gdLst>
                <a:gd name="connsiteX0" fmla="*/ 917316 w 918893"/>
                <a:gd name="connsiteY0" fmla="*/ 406960 h 411910"/>
                <a:gd name="connsiteX1" fmla="*/ 3394 w 918893"/>
                <a:gd name="connsiteY1" fmla="*/ 0 h 411910"/>
                <a:gd name="connsiteX2" fmla="*/ 3394 w 918893"/>
                <a:gd name="connsiteY2" fmla="*/ 434 h 411910"/>
                <a:gd name="connsiteX3" fmla="*/ 3394 w 918893"/>
                <a:gd name="connsiteY3" fmla="*/ 434 h 411910"/>
                <a:gd name="connsiteX4" fmla="*/ 220 w 918893"/>
                <a:gd name="connsiteY4" fmla="*/ 1628 h 411910"/>
                <a:gd name="connsiteX5" fmla="*/ 220 w 918893"/>
                <a:gd name="connsiteY5" fmla="*/ 1650 h 411910"/>
                <a:gd name="connsiteX6" fmla="*/ 220 w 918893"/>
                <a:gd name="connsiteY6" fmla="*/ 1650 h 411910"/>
                <a:gd name="connsiteX7" fmla="*/ 1438 w 918893"/>
                <a:gd name="connsiteY7" fmla="*/ 4907 h 411910"/>
                <a:gd name="connsiteX8" fmla="*/ 915316 w 918893"/>
                <a:gd name="connsiteY8" fmla="*/ 411694 h 411910"/>
                <a:gd name="connsiteX9" fmla="*/ 918707 w 918893"/>
                <a:gd name="connsiteY9" fmla="*/ 410373 h 411910"/>
                <a:gd name="connsiteX10" fmla="*/ 918707 w 918893"/>
                <a:gd name="connsiteY10" fmla="*/ 410347 h 411910"/>
                <a:gd name="connsiteX11" fmla="*/ 917316 w 918893"/>
                <a:gd name="connsiteY11" fmla="*/ 406960 h 4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893" h="411910">
                  <a:moveTo>
                    <a:pt x="917316" y="406960"/>
                  </a:moveTo>
                  <a:lnTo>
                    <a:pt x="3394" y="0"/>
                  </a:lnTo>
                  <a:lnTo>
                    <a:pt x="3394" y="434"/>
                  </a:lnTo>
                  <a:lnTo>
                    <a:pt x="3394" y="434"/>
                  </a:lnTo>
                  <a:cubicBezTo>
                    <a:pt x="2177" y="-109"/>
                    <a:pt x="785" y="426"/>
                    <a:pt x="220" y="1628"/>
                  </a:cubicBezTo>
                  <a:cubicBezTo>
                    <a:pt x="220" y="1633"/>
                    <a:pt x="220" y="1641"/>
                    <a:pt x="220" y="1650"/>
                  </a:cubicBezTo>
                  <a:lnTo>
                    <a:pt x="220" y="1650"/>
                  </a:lnTo>
                  <a:cubicBezTo>
                    <a:pt x="-345" y="2888"/>
                    <a:pt x="220" y="4338"/>
                    <a:pt x="1438" y="4907"/>
                  </a:cubicBezTo>
                  <a:lnTo>
                    <a:pt x="915316" y="411694"/>
                  </a:lnTo>
                  <a:cubicBezTo>
                    <a:pt x="916620" y="412262"/>
                    <a:pt x="918142" y="411672"/>
                    <a:pt x="918707" y="410373"/>
                  </a:cubicBezTo>
                  <a:cubicBezTo>
                    <a:pt x="918707" y="410365"/>
                    <a:pt x="918707" y="410356"/>
                    <a:pt x="918707" y="410347"/>
                  </a:cubicBezTo>
                  <a:cubicBezTo>
                    <a:pt x="919229" y="409027"/>
                    <a:pt x="918620" y="407521"/>
                    <a:pt x="917316" y="4069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82037071-18A6-124F-809C-6D4E1A8616C8}"/>
                </a:ext>
              </a:extLst>
            </p:cNvPr>
            <p:cNvSpPr/>
            <p:nvPr/>
          </p:nvSpPr>
          <p:spPr>
            <a:xfrm>
              <a:off x="9219721" y="4907098"/>
              <a:ext cx="533816" cy="710483"/>
            </a:xfrm>
            <a:custGeom>
              <a:avLst/>
              <a:gdLst>
                <a:gd name="connsiteX0" fmla="*/ 529268 w 533816"/>
                <a:gd name="connsiteY0" fmla="*/ 1090 h 710483"/>
                <a:gd name="connsiteX1" fmla="*/ 456 w 533816"/>
                <a:gd name="connsiteY1" fmla="*/ 706627 h 710483"/>
                <a:gd name="connsiteX2" fmla="*/ 456 w 533816"/>
                <a:gd name="connsiteY2" fmla="*/ 706627 h 710483"/>
                <a:gd name="connsiteX3" fmla="*/ 977 w 533816"/>
                <a:gd name="connsiteY3" fmla="*/ 710014 h 710483"/>
                <a:gd name="connsiteX4" fmla="*/ 977 w 533816"/>
                <a:gd name="connsiteY4" fmla="*/ 710014 h 710483"/>
                <a:gd name="connsiteX5" fmla="*/ 4412 w 533816"/>
                <a:gd name="connsiteY5" fmla="*/ 709493 h 710483"/>
                <a:gd name="connsiteX6" fmla="*/ 533311 w 533816"/>
                <a:gd name="connsiteY6" fmla="*/ 3956 h 710483"/>
                <a:gd name="connsiteX7" fmla="*/ 532877 w 533816"/>
                <a:gd name="connsiteY7" fmla="*/ 543 h 710483"/>
                <a:gd name="connsiteX8" fmla="*/ 532790 w 533816"/>
                <a:gd name="connsiteY8" fmla="*/ 482 h 710483"/>
                <a:gd name="connsiteX9" fmla="*/ 529311 w 533816"/>
                <a:gd name="connsiteY9" fmla="*/ 1008 h 710483"/>
                <a:gd name="connsiteX10" fmla="*/ 529268 w 533816"/>
                <a:gd name="connsiteY10" fmla="*/ 1090 h 7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816" h="710483">
                  <a:moveTo>
                    <a:pt x="529268" y="1090"/>
                  </a:moveTo>
                  <a:lnTo>
                    <a:pt x="456" y="706627"/>
                  </a:lnTo>
                  <a:lnTo>
                    <a:pt x="456" y="706627"/>
                  </a:lnTo>
                  <a:cubicBezTo>
                    <a:pt x="-328" y="707713"/>
                    <a:pt x="-67" y="709207"/>
                    <a:pt x="977" y="710014"/>
                  </a:cubicBezTo>
                  <a:lnTo>
                    <a:pt x="977" y="710014"/>
                  </a:lnTo>
                  <a:cubicBezTo>
                    <a:pt x="2064" y="710804"/>
                    <a:pt x="3586" y="710574"/>
                    <a:pt x="4412" y="709493"/>
                  </a:cubicBezTo>
                  <a:lnTo>
                    <a:pt x="533311" y="3956"/>
                  </a:lnTo>
                  <a:cubicBezTo>
                    <a:pt x="534138" y="2892"/>
                    <a:pt x="533921" y="1368"/>
                    <a:pt x="532877" y="543"/>
                  </a:cubicBezTo>
                  <a:cubicBezTo>
                    <a:pt x="532834" y="521"/>
                    <a:pt x="532834" y="504"/>
                    <a:pt x="532790" y="482"/>
                  </a:cubicBezTo>
                  <a:cubicBezTo>
                    <a:pt x="531703" y="-330"/>
                    <a:pt x="530137" y="-91"/>
                    <a:pt x="529311" y="1008"/>
                  </a:cubicBezTo>
                  <a:cubicBezTo>
                    <a:pt x="529311" y="1038"/>
                    <a:pt x="529268" y="1064"/>
                    <a:pt x="529268" y="10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EFF06CC2-935A-3544-883A-E913FC56FF57}"/>
                </a:ext>
              </a:extLst>
            </p:cNvPr>
            <p:cNvSpPr/>
            <p:nvPr/>
          </p:nvSpPr>
          <p:spPr>
            <a:xfrm>
              <a:off x="8525833" y="4337701"/>
              <a:ext cx="158913" cy="191013"/>
            </a:xfrm>
            <a:custGeom>
              <a:avLst/>
              <a:gdLst>
                <a:gd name="connsiteX0" fmla="*/ 158357 w 158913"/>
                <a:gd name="connsiteY0" fmla="*/ 4077 h 191013"/>
                <a:gd name="connsiteX1" fmla="*/ 158009 w 158913"/>
                <a:gd name="connsiteY1" fmla="*/ 560 h 191013"/>
                <a:gd name="connsiteX2" fmla="*/ 154530 w 158913"/>
                <a:gd name="connsiteY2" fmla="*/ 908 h 191013"/>
                <a:gd name="connsiteX3" fmla="*/ 154487 w 158913"/>
                <a:gd name="connsiteY3" fmla="*/ 951 h 191013"/>
                <a:gd name="connsiteX4" fmla="*/ 0 w 158913"/>
                <a:gd name="connsiteY4" fmla="*/ 191013 h 191013"/>
                <a:gd name="connsiteX5" fmla="*/ 6392 w 158913"/>
                <a:gd name="connsiteY5" fmla="*/ 191013 h 19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913" h="191013">
                  <a:moveTo>
                    <a:pt x="158357" y="4077"/>
                  </a:moveTo>
                  <a:cubicBezTo>
                    <a:pt x="159226" y="3006"/>
                    <a:pt x="159052" y="1440"/>
                    <a:pt x="158009" y="560"/>
                  </a:cubicBezTo>
                  <a:cubicBezTo>
                    <a:pt x="156965" y="-306"/>
                    <a:pt x="155400" y="-150"/>
                    <a:pt x="154530" y="908"/>
                  </a:cubicBezTo>
                  <a:cubicBezTo>
                    <a:pt x="154530" y="922"/>
                    <a:pt x="154487" y="936"/>
                    <a:pt x="154487" y="951"/>
                  </a:cubicBezTo>
                  <a:lnTo>
                    <a:pt x="0" y="191013"/>
                  </a:lnTo>
                  <a:lnTo>
                    <a:pt x="6392" y="191013"/>
                  </a:lnTo>
                  <a:close/>
                </a:path>
              </a:pathLst>
            </a:custGeom>
            <a:solidFill>
              <a:srgbClr val="59595B">
                <a:alpha val="90000"/>
              </a:srgbClr>
            </a:solidFill>
            <a:ln w="4348"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6E14A58E-10D2-BE46-A4EF-6E211C8F1D5B}"/>
                </a:ext>
              </a:extLst>
            </p:cNvPr>
            <p:cNvSpPr/>
            <p:nvPr/>
          </p:nvSpPr>
          <p:spPr>
            <a:xfrm>
              <a:off x="8064419" y="4528714"/>
              <a:ext cx="467805" cy="571073"/>
            </a:xfrm>
            <a:custGeom>
              <a:avLst/>
              <a:gdLst>
                <a:gd name="connsiteX0" fmla="*/ 953 w 467805"/>
                <a:gd name="connsiteY0" fmla="*/ 570535 h 571073"/>
                <a:gd name="connsiteX1" fmla="*/ 4432 w 467805"/>
                <a:gd name="connsiteY1" fmla="*/ 570144 h 571073"/>
                <a:gd name="connsiteX2" fmla="*/ 467806 w 467805"/>
                <a:gd name="connsiteY2" fmla="*/ 0 h 571073"/>
                <a:gd name="connsiteX3" fmla="*/ 461414 w 467805"/>
                <a:gd name="connsiteY3" fmla="*/ 0 h 571073"/>
                <a:gd name="connsiteX4" fmla="*/ 518 w 467805"/>
                <a:gd name="connsiteY4" fmla="*/ 567061 h 571073"/>
                <a:gd name="connsiteX5" fmla="*/ 953 w 467805"/>
                <a:gd name="connsiteY5" fmla="*/ 570535 h 571073"/>
                <a:gd name="connsiteX6" fmla="*/ 953 w 467805"/>
                <a:gd name="connsiteY6" fmla="*/ 570535 h 57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805" h="571073">
                  <a:moveTo>
                    <a:pt x="953" y="570535"/>
                  </a:moveTo>
                  <a:cubicBezTo>
                    <a:pt x="2040" y="571386"/>
                    <a:pt x="3562" y="571208"/>
                    <a:pt x="4432" y="570144"/>
                  </a:cubicBezTo>
                  <a:lnTo>
                    <a:pt x="467806" y="0"/>
                  </a:lnTo>
                  <a:lnTo>
                    <a:pt x="461414" y="0"/>
                  </a:lnTo>
                  <a:lnTo>
                    <a:pt x="518" y="567061"/>
                  </a:lnTo>
                  <a:cubicBezTo>
                    <a:pt x="-308" y="568138"/>
                    <a:pt x="-134" y="569697"/>
                    <a:pt x="953" y="570535"/>
                  </a:cubicBezTo>
                  <a:cubicBezTo>
                    <a:pt x="953" y="570535"/>
                    <a:pt x="953" y="570535"/>
                    <a:pt x="953" y="570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0E7E19E5-4790-3C4A-BAA2-DE3692572CAA}"/>
                </a:ext>
              </a:extLst>
            </p:cNvPr>
            <p:cNvSpPr/>
            <p:nvPr/>
          </p:nvSpPr>
          <p:spPr>
            <a:xfrm>
              <a:off x="6092172" y="5113752"/>
              <a:ext cx="832483" cy="15025"/>
            </a:xfrm>
            <a:custGeom>
              <a:avLst/>
              <a:gdLst>
                <a:gd name="connsiteX0" fmla="*/ 830004 w 832483"/>
                <a:gd name="connsiteY0" fmla="*/ 0 h 15025"/>
                <a:gd name="connsiteX1" fmla="*/ 2392 w 832483"/>
                <a:gd name="connsiteY1" fmla="*/ 10248 h 15025"/>
                <a:gd name="connsiteX2" fmla="*/ 2392 w 832483"/>
                <a:gd name="connsiteY2" fmla="*/ 10248 h 15025"/>
                <a:gd name="connsiteX3" fmla="*/ 0 w 832483"/>
                <a:gd name="connsiteY3" fmla="*/ 12637 h 15025"/>
                <a:gd name="connsiteX4" fmla="*/ 0 w 832483"/>
                <a:gd name="connsiteY4" fmla="*/ 12723 h 15025"/>
                <a:gd name="connsiteX5" fmla="*/ 0 w 832483"/>
                <a:gd name="connsiteY5" fmla="*/ 12723 h 15025"/>
                <a:gd name="connsiteX6" fmla="*/ 2479 w 832483"/>
                <a:gd name="connsiteY6" fmla="*/ 15025 h 15025"/>
                <a:gd name="connsiteX7" fmla="*/ 830178 w 832483"/>
                <a:gd name="connsiteY7" fmla="*/ 4777 h 15025"/>
                <a:gd name="connsiteX8" fmla="*/ 830178 w 832483"/>
                <a:gd name="connsiteY8" fmla="*/ 4777 h 15025"/>
                <a:gd name="connsiteX9" fmla="*/ 832483 w 832483"/>
                <a:gd name="connsiteY9" fmla="*/ 2306 h 15025"/>
                <a:gd name="connsiteX10" fmla="*/ 832483 w 832483"/>
                <a:gd name="connsiteY10" fmla="*/ 2259 h 15025"/>
                <a:gd name="connsiteX11" fmla="*/ 832483 w 832483"/>
                <a:gd name="connsiteY11" fmla="*/ 2259 h 15025"/>
                <a:gd name="connsiteX12" fmla="*/ 830004 w 832483"/>
                <a:gd name="connsiteY12" fmla="*/ 0 h 1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483" h="15025">
                  <a:moveTo>
                    <a:pt x="830004" y="0"/>
                  </a:moveTo>
                  <a:lnTo>
                    <a:pt x="2392" y="10248"/>
                  </a:lnTo>
                  <a:lnTo>
                    <a:pt x="2392" y="10248"/>
                  </a:lnTo>
                  <a:cubicBezTo>
                    <a:pt x="1087" y="10248"/>
                    <a:pt x="0" y="11317"/>
                    <a:pt x="0" y="12637"/>
                  </a:cubicBezTo>
                  <a:cubicBezTo>
                    <a:pt x="0" y="12663"/>
                    <a:pt x="0" y="12693"/>
                    <a:pt x="0" y="12723"/>
                  </a:cubicBezTo>
                  <a:lnTo>
                    <a:pt x="0" y="12723"/>
                  </a:lnTo>
                  <a:cubicBezTo>
                    <a:pt x="87" y="14030"/>
                    <a:pt x="1174" y="15051"/>
                    <a:pt x="2479" y="15025"/>
                  </a:cubicBezTo>
                  <a:lnTo>
                    <a:pt x="830178" y="4777"/>
                  </a:lnTo>
                  <a:lnTo>
                    <a:pt x="830178" y="4777"/>
                  </a:lnTo>
                  <a:cubicBezTo>
                    <a:pt x="831483" y="4729"/>
                    <a:pt x="832526" y="3626"/>
                    <a:pt x="832483" y="2306"/>
                  </a:cubicBezTo>
                  <a:cubicBezTo>
                    <a:pt x="832483" y="2289"/>
                    <a:pt x="832483" y="2276"/>
                    <a:pt x="832483" y="2259"/>
                  </a:cubicBezTo>
                  <a:lnTo>
                    <a:pt x="832483" y="2259"/>
                  </a:lnTo>
                  <a:cubicBezTo>
                    <a:pt x="832396" y="969"/>
                    <a:pt x="831309" y="-26"/>
                    <a:pt x="83000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7A0A23B9-E11B-D646-9D44-5115BE66496D}"/>
                </a:ext>
              </a:extLst>
            </p:cNvPr>
            <p:cNvSpPr/>
            <p:nvPr/>
          </p:nvSpPr>
          <p:spPr>
            <a:xfrm>
              <a:off x="9219630" y="5612678"/>
              <a:ext cx="784949" cy="672889"/>
            </a:xfrm>
            <a:custGeom>
              <a:avLst/>
              <a:gdLst>
                <a:gd name="connsiteX0" fmla="*/ 4156 w 784949"/>
                <a:gd name="connsiteY0" fmla="*/ 613 h 672889"/>
                <a:gd name="connsiteX1" fmla="*/ 635 w 784949"/>
                <a:gd name="connsiteY1" fmla="*/ 830 h 672889"/>
                <a:gd name="connsiteX2" fmla="*/ 808 w 784949"/>
                <a:gd name="connsiteY2" fmla="*/ 4325 h 672889"/>
                <a:gd name="connsiteX3" fmla="*/ 851 w 784949"/>
                <a:gd name="connsiteY3" fmla="*/ 4347 h 672889"/>
                <a:gd name="connsiteX4" fmla="*/ 780896 w 784949"/>
                <a:gd name="connsiteY4" fmla="*/ 672280 h 672889"/>
                <a:gd name="connsiteX5" fmla="*/ 780896 w 784949"/>
                <a:gd name="connsiteY5" fmla="*/ 672280 h 672889"/>
                <a:gd name="connsiteX6" fmla="*/ 784331 w 784949"/>
                <a:gd name="connsiteY6" fmla="*/ 672067 h 672889"/>
                <a:gd name="connsiteX7" fmla="*/ 784375 w 784949"/>
                <a:gd name="connsiteY7" fmla="*/ 672019 h 672889"/>
                <a:gd name="connsiteX8" fmla="*/ 784070 w 784949"/>
                <a:gd name="connsiteY8" fmla="*/ 668546 h 67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49" h="672889">
                  <a:moveTo>
                    <a:pt x="4156" y="613"/>
                  </a:moveTo>
                  <a:cubicBezTo>
                    <a:pt x="3112" y="-282"/>
                    <a:pt x="1547" y="-186"/>
                    <a:pt x="635" y="830"/>
                  </a:cubicBezTo>
                  <a:cubicBezTo>
                    <a:pt x="-279" y="1846"/>
                    <a:pt x="-192" y="3413"/>
                    <a:pt x="808" y="4325"/>
                  </a:cubicBezTo>
                  <a:cubicBezTo>
                    <a:pt x="851" y="4334"/>
                    <a:pt x="851" y="4338"/>
                    <a:pt x="851" y="4347"/>
                  </a:cubicBezTo>
                  <a:lnTo>
                    <a:pt x="780896" y="672280"/>
                  </a:lnTo>
                  <a:lnTo>
                    <a:pt x="780896" y="672280"/>
                  </a:lnTo>
                  <a:cubicBezTo>
                    <a:pt x="781896" y="673170"/>
                    <a:pt x="783461" y="673075"/>
                    <a:pt x="784331" y="672067"/>
                  </a:cubicBezTo>
                  <a:cubicBezTo>
                    <a:pt x="784331" y="672050"/>
                    <a:pt x="784375" y="672037"/>
                    <a:pt x="784375" y="672019"/>
                  </a:cubicBezTo>
                  <a:cubicBezTo>
                    <a:pt x="785244" y="670973"/>
                    <a:pt x="785114" y="669423"/>
                    <a:pt x="784070" y="6685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B91435D5-22E2-CB49-96C3-3BCAC6344AD7}"/>
                </a:ext>
              </a:extLst>
            </p:cNvPr>
            <p:cNvSpPr/>
            <p:nvPr/>
          </p:nvSpPr>
          <p:spPr>
            <a:xfrm>
              <a:off x="7261814" y="4946368"/>
              <a:ext cx="807292" cy="153372"/>
            </a:xfrm>
            <a:custGeom>
              <a:avLst/>
              <a:gdLst>
                <a:gd name="connsiteX0" fmla="*/ 805470 w 807292"/>
                <a:gd name="connsiteY0" fmla="*/ 148539 h 153372"/>
                <a:gd name="connsiteX1" fmla="*/ 2860 w 807292"/>
                <a:gd name="connsiteY1" fmla="*/ 32 h 153372"/>
                <a:gd name="connsiteX2" fmla="*/ 33 w 807292"/>
                <a:gd name="connsiteY2" fmla="*/ 1986 h 153372"/>
                <a:gd name="connsiteX3" fmla="*/ 2034 w 807292"/>
                <a:gd name="connsiteY3" fmla="*/ 4896 h 153372"/>
                <a:gd name="connsiteX4" fmla="*/ 804601 w 807292"/>
                <a:gd name="connsiteY4" fmla="*/ 153359 h 153372"/>
                <a:gd name="connsiteX5" fmla="*/ 807210 w 807292"/>
                <a:gd name="connsiteY5" fmla="*/ 151578 h 153372"/>
                <a:gd name="connsiteX6" fmla="*/ 807210 w 807292"/>
                <a:gd name="connsiteY6" fmla="*/ 151578 h 153372"/>
                <a:gd name="connsiteX7" fmla="*/ 805470 w 807292"/>
                <a:gd name="connsiteY7" fmla="*/ 148539 h 153372"/>
                <a:gd name="connsiteX8" fmla="*/ 805470 w 807292"/>
                <a:gd name="connsiteY8" fmla="*/ 148539 h 15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292" h="153372">
                  <a:moveTo>
                    <a:pt x="805470" y="148539"/>
                  </a:moveTo>
                  <a:lnTo>
                    <a:pt x="2860" y="32"/>
                  </a:lnTo>
                  <a:cubicBezTo>
                    <a:pt x="1555" y="-181"/>
                    <a:pt x="294" y="684"/>
                    <a:pt x="33" y="1986"/>
                  </a:cubicBezTo>
                  <a:cubicBezTo>
                    <a:pt x="-184" y="3337"/>
                    <a:pt x="685" y="4631"/>
                    <a:pt x="2034" y="4896"/>
                  </a:cubicBezTo>
                  <a:lnTo>
                    <a:pt x="804601" y="153359"/>
                  </a:lnTo>
                  <a:cubicBezTo>
                    <a:pt x="805775" y="153485"/>
                    <a:pt x="806906" y="152734"/>
                    <a:pt x="807210" y="151578"/>
                  </a:cubicBezTo>
                  <a:lnTo>
                    <a:pt x="807210" y="151578"/>
                  </a:lnTo>
                  <a:cubicBezTo>
                    <a:pt x="807558" y="150258"/>
                    <a:pt x="806775" y="148899"/>
                    <a:pt x="805470" y="148539"/>
                  </a:cubicBezTo>
                  <a:cubicBezTo>
                    <a:pt x="805470" y="148539"/>
                    <a:pt x="805470" y="148539"/>
                    <a:pt x="805470" y="14853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94C1C6A0-A233-1C49-8D21-2DF9558C9FDB}"/>
                </a:ext>
              </a:extLst>
            </p:cNvPr>
            <p:cNvSpPr/>
            <p:nvPr/>
          </p:nvSpPr>
          <p:spPr>
            <a:xfrm>
              <a:off x="6857388" y="5520687"/>
              <a:ext cx="981406" cy="23387"/>
            </a:xfrm>
            <a:custGeom>
              <a:avLst/>
              <a:gdLst>
                <a:gd name="connsiteX0" fmla="*/ 978666 w 981406"/>
                <a:gd name="connsiteY0" fmla="*/ 26 h 23387"/>
                <a:gd name="connsiteX1" fmla="*/ 2436 w 981406"/>
                <a:gd name="connsiteY1" fmla="*/ 18524 h 23387"/>
                <a:gd name="connsiteX2" fmla="*/ 2436 w 981406"/>
                <a:gd name="connsiteY2" fmla="*/ 18524 h 23387"/>
                <a:gd name="connsiteX3" fmla="*/ 1 w 981406"/>
                <a:gd name="connsiteY3" fmla="*/ 21042 h 23387"/>
                <a:gd name="connsiteX4" fmla="*/ 1 w 981406"/>
                <a:gd name="connsiteY4" fmla="*/ 21042 h 23387"/>
                <a:gd name="connsiteX5" fmla="*/ 1 w 981406"/>
                <a:gd name="connsiteY5" fmla="*/ 21042 h 23387"/>
                <a:gd name="connsiteX6" fmla="*/ 2436 w 981406"/>
                <a:gd name="connsiteY6" fmla="*/ 23387 h 23387"/>
                <a:gd name="connsiteX7" fmla="*/ 2480 w 981406"/>
                <a:gd name="connsiteY7" fmla="*/ 23387 h 23387"/>
                <a:gd name="connsiteX8" fmla="*/ 978970 w 981406"/>
                <a:gd name="connsiteY8" fmla="*/ 4715 h 23387"/>
                <a:gd name="connsiteX9" fmla="*/ 978970 w 981406"/>
                <a:gd name="connsiteY9" fmla="*/ 4715 h 23387"/>
                <a:gd name="connsiteX10" fmla="*/ 981405 w 981406"/>
                <a:gd name="connsiteY10" fmla="*/ 2197 h 23387"/>
                <a:gd name="connsiteX11" fmla="*/ 981405 w 981406"/>
                <a:gd name="connsiteY11" fmla="*/ 2197 h 23387"/>
                <a:gd name="connsiteX12" fmla="*/ 981405 w 981406"/>
                <a:gd name="connsiteY12" fmla="*/ 2197 h 23387"/>
                <a:gd name="connsiteX13" fmla="*/ 978840 w 981406"/>
                <a:gd name="connsiteY13" fmla="*/ 8 h 23387"/>
                <a:gd name="connsiteX14" fmla="*/ 978666 w 981406"/>
                <a:gd name="connsiteY14" fmla="*/ 26 h 2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406" h="23387">
                  <a:moveTo>
                    <a:pt x="978666" y="26"/>
                  </a:moveTo>
                  <a:lnTo>
                    <a:pt x="2436" y="18524"/>
                  </a:lnTo>
                  <a:lnTo>
                    <a:pt x="2436" y="18524"/>
                  </a:lnTo>
                  <a:cubicBezTo>
                    <a:pt x="1088" y="18546"/>
                    <a:pt x="-42" y="19674"/>
                    <a:pt x="1" y="21042"/>
                  </a:cubicBezTo>
                  <a:cubicBezTo>
                    <a:pt x="1" y="21042"/>
                    <a:pt x="1" y="21042"/>
                    <a:pt x="1" y="21042"/>
                  </a:cubicBezTo>
                  <a:lnTo>
                    <a:pt x="1" y="21042"/>
                  </a:lnTo>
                  <a:cubicBezTo>
                    <a:pt x="45" y="22362"/>
                    <a:pt x="1132" y="23413"/>
                    <a:pt x="2436" y="23387"/>
                  </a:cubicBezTo>
                  <a:cubicBezTo>
                    <a:pt x="2436" y="23387"/>
                    <a:pt x="2480" y="23387"/>
                    <a:pt x="2480" y="23387"/>
                  </a:cubicBezTo>
                  <a:lnTo>
                    <a:pt x="978970" y="4715"/>
                  </a:lnTo>
                  <a:lnTo>
                    <a:pt x="978970" y="4715"/>
                  </a:lnTo>
                  <a:cubicBezTo>
                    <a:pt x="980318" y="4694"/>
                    <a:pt x="981449" y="3565"/>
                    <a:pt x="981405" y="2197"/>
                  </a:cubicBezTo>
                  <a:cubicBezTo>
                    <a:pt x="981405" y="2197"/>
                    <a:pt x="981405" y="2197"/>
                    <a:pt x="981405" y="2197"/>
                  </a:cubicBezTo>
                  <a:lnTo>
                    <a:pt x="981405" y="2197"/>
                  </a:lnTo>
                  <a:cubicBezTo>
                    <a:pt x="981318" y="881"/>
                    <a:pt x="980144" y="-100"/>
                    <a:pt x="978840" y="8"/>
                  </a:cubicBezTo>
                  <a:cubicBezTo>
                    <a:pt x="978797" y="13"/>
                    <a:pt x="978710" y="17"/>
                    <a:pt x="978666" y="2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18EA95FC-F20A-2F48-9DDA-18995E4F90F9}"/>
                </a:ext>
              </a:extLst>
            </p:cNvPr>
            <p:cNvSpPr/>
            <p:nvPr/>
          </p:nvSpPr>
          <p:spPr>
            <a:xfrm>
              <a:off x="7261782" y="4946378"/>
              <a:ext cx="576777" cy="579085"/>
            </a:xfrm>
            <a:custGeom>
              <a:avLst/>
              <a:gdLst>
                <a:gd name="connsiteX0" fmla="*/ 4240 w 576777"/>
                <a:gd name="connsiteY0" fmla="*/ 716 h 579085"/>
                <a:gd name="connsiteX1" fmla="*/ 717 w 576777"/>
                <a:gd name="connsiteY1" fmla="*/ 716 h 579085"/>
                <a:gd name="connsiteX2" fmla="*/ 717 w 576777"/>
                <a:gd name="connsiteY2" fmla="*/ 4147 h 579085"/>
                <a:gd name="connsiteX3" fmla="*/ 572576 w 576777"/>
                <a:gd name="connsiteY3" fmla="*/ 578373 h 579085"/>
                <a:gd name="connsiteX4" fmla="*/ 576055 w 576777"/>
                <a:gd name="connsiteY4" fmla="*/ 578373 h 579085"/>
                <a:gd name="connsiteX5" fmla="*/ 576055 w 576777"/>
                <a:gd name="connsiteY5" fmla="*/ 578373 h 579085"/>
                <a:gd name="connsiteX6" fmla="*/ 576098 w 576777"/>
                <a:gd name="connsiteY6" fmla="*/ 574934 h 579085"/>
                <a:gd name="connsiteX7" fmla="*/ 576055 w 576777"/>
                <a:gd name="connsiteY7" fmla="*/ 574899 h 57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777" h="579085">
                  <a:moveTo>
                    <a:pt x="4240" y="716"/>
                  </a:moveTo>
                  <a:cubicBezTo>
                    <a:pt x="3239" y="-239"/>
                    <a:pt x="1717" y="-239"/>
                    <a:pt x="717" y="716"/>
                  </a:cubicBezTo>
                  <a:cubicBezTo>
                    <a:pt x="-239" y="1663"/>
                    <a:pt x="-239" y="3200"/>
                    <a:pt x="717" y="4147"/>
                  </a:cubicBezTo>
                  <a:lnTo>
                    <a:pt x="572576" y="578373"/>
                  </a:lnTo>
                  <a:cubicBezTo>
                    <a:pt x="573533" y="579324"/>
                    <a:pt x="575098" y="579324"/>
                    <a:pt x="576055" y="578373"/>
                  </a:cubicBezTo>
                  <a:lnTo>
                    <a:pt x="576055" y="578373"/>
                  </a:lnTo>
                  <a:cubicBezTo>
                    <a:pt x="577011" y="577435"/>
                    <a:pt x="577011" y="575893"/>
                    <a:pt x="576098" y="574934"/>
                  </a:cubicBezTo>
                  <a:cubicBezTo>
                    <a:pt x="576098" y="574921"/>
                    <a:pt x="576055" y="574912"/>
                    <a:pt x="576055" y="57489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CCBC321F-4B85-6842-B5D0-CDB52A8F23E4}"/>
                </a:ext>
              </a:extLst>
            </p:cNvPr>
            <p:cNvSpPr/>
            <p:nvPr/>
          </p:nvSpPr>
          <p:spPr>
            <a:xfrm>
              <a:off x="6857151" y="5113984"/>
              <a:ext cx="67548" cy="430324"/>
            </a:xfrm>
            <a:custGeom>
              <a:avLst/>
              <a:gdLst>
                <a:gd name="connsiteX0" fmla="*/ 65677 w 67548"/>
                <a:gd name="connsiteY0" fmla="*/ 72 h 430324"/>
                <a:gd name="connsiteX1" fmla="*/ 65677 w 67548"/>
                <a:gd name="connsiteY1" fmla="*/ 72 h 430324"/>
                <a:gd name="connsiteX2" fmla="*/ 62677 w 67548"/>
                <a:gd name="connsiteY2" fmla="*/ 1887 h 430324"/>
                <a:gd name="connsiteX3" fmla="*/ 62677 w 67548"/>
                <a:gd name="connsiteY3" fmla="*/ 1896 h 430324"/>
                <a:gd name="connsiteX4" fmla="*/ 21 w 67548"/>
                <a:gd name="connsiteY4" fmla="*/ 427441 h 430324"/>
                <a:gd name="connsiteX5" fmla="*/ 2108 w 67548"/>
                <a:gd name="connsiteY5" fmla="*/ 430307 h 430324"/>
                <a:gd name="connsiteX6" fmla="*/ 2108 w 67548"/>
                <a:gd name="connsiteY6" fmla="*/ 430307 h 430324"/>
                <a:gd name="connsiteX7" fmla="*/ 4935 w 67548"/>
                <a:gd name="connsiteY7" fmla="*/ 428179 h 430324"/>
                <a:gd name="connsiteX8" fmla="*/ 67547 w 67548"/>
                <a:gd name="connsiteY8" fmla="*/ 2634 h 430324"/>
                <a:gd name="connsiteX9" fmla="*/ 65677 w 67548"/>
                <a:gd name="connsiteY9" fmla="*/ 72 h 43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48" h="430324">
                  <a:moveTo>
                    <a:pt x="65677" y="72"/>
                  </a:moveTo>
                  <a:lnTo>
                    <a:pt x="65677" y="72"/>
                  </a:lnTo>
                  <a:cubicBezTo>
                    <a:pt x="64329" y="-254"/>
                    <a:pt x="63025" y="558"/>
                    <a:pt x="62677" y="1887"/>
                  </a:cubicBezTo>
                  <a:cubicBezTo>
                    <a:pt x="62677" y="1887"/>
                    <a:pt x="62677" y="1891"/>
                    <a:pt x="62677" y="1896"/>
                  </a:cubicBezTo>
                  <a:lnTo>
                    <a:pt x="21" y="427441"/>
                  </a:lnTo>
                  <a:cubicBezTo>
                    <a:pt x="-153" y="428796"/>
                    <a:pt x="761" y="430042"/>
                    <a:pt x="2108" y="430307"/>
                  </a:cubicBezTo>
                  <a:lnTo>
                    <a:pt x="2108" y="430307"/>
                  </a:lnTo>
                  <a:cubicBezTo>
                    <a:pt x="3456" y="430463"/>
                    <a:pt x="4717" y="429530"/>
                    <a:pt x="4935" y="428179"/>
                  </a:cubicBezTo>
                  <a:lnTo>
                    <a:pt x="67547" y="2634"/>
                  </a:lnTo>
                  <a:cubicBezTo>
                    <a:pt x="67590" y="1444"/>
                    <a:pt x="66808" y="376"/>
                    <a:pt x="65677" y="7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D4C49DDA-DD63-F643-88D1-6F7918D00A8A}"/>
                </a:ext>
              </a:extLst>
            </p:cNvPr>
            <p:cNvSpPr/>
            <p:nvPr/>
          </p:nvSpPr>
          <p:spPr>
            <a:xfrm>
              <a:off x="11363716" y="5445972"/>
              <a:ext cx="653898" cy="855019"/>
            </a:xfrm>
            <a:custGeom>
              <a:avLst/>
              <a:gdLst>
                <a:gd name="connsiteX0" fmla="*/ 4366 w 653898"/>
                <a:gd name="connsiteY0" fmla="*/ 922 h 855019"/>
                <a:gd name="connsiteX1" fmla="*/ 1018 w 653898"/>
                <a:gd name="connsiteY1" fmla="*/ 444 h 855019"/>
                <a:gd name="connsiteX2" fmla="*/ 452 w 653898"/>
                <a:gd name="connsiteY2" fmla="*/ 3918 h 855019"/>
                <a:gd name="connsiteX3" fmla="*/ 649533 w 653898"/>
                <a:gd name="connsiteY3" fmla="*/ 854010 h 855019"/>
                <a:gd name="connsiteX4" fmla="*/ 652881 w 653898"/>
                <a:gd name="connsiteY4" fmla="*/ 854575 h 855019"/>
                <a:gd name="connsiteX5" fmla="*/ 653447 w 653898"/>
                <a:gd name="connsiteY5" fmla="*/ 851231 h 85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898" h="855019">
                  <a:moveTo>
                    <a:pt x="4366" y="922"/>
                  </a:moveTo>
                  <a:cubicBezTo>
                    <a:pt x="3539" y="-90"/>
                    <a:pt x="2105" y="-298"/>
                    <a:pt x="1018" y="444"/>
                  </a:cubicBezTo>
                  <a:cubicBezTo>
                    <a:pt x="-69" y="1256"/>
                    <a:pt x="-330" y="2798"/>
                    <a:pt x="452" y="3918"/>
                  </a:cubicBezTo>
                  <a:lnTo>
                    <a:pt x="649533" y="854010"/>
                  </a:lnTo>
                  <a:cubicBezTo>
                    <a:pt x="650315" y="855091"/>
                    <a:pt x="651794" y="855343"/>
                    <a:pt x="652881" y="854575"/>
                  </a:cubicBezTo>
                  <a:cubicBezTo>
                    <a:pt x="653968" y="853806"/>
                    <a:pt x="654229" y="852312"/>
                    <a:pt x="653447" y="8512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28CAC010-77B7-0C4B-AC79-9040377ED751}"/>
                </a:ext>
              </a:extLst>
            </p:cNvPr>
            <p:cNvSpPr/>
            <p:nvPr/>
          </p:nvSpPr>
          <p:spPr>
            <a:xfrm>
              <a:off x="6919990" y="4946500"/>
              <a:ext cx="346356" cy="172075"/>
            </a:xfrm>
            <a:custGeom>
              <a:avLst/>
              <a:gdLst>
                <a:gd name="connsiteX0" fmla="*/ 343119 w 346356"/>
                <a:gd name="connsiteY0" fmla="*/ 117 h 172075"/>
                <a:gd name="connsiteX1" fmla="*/ 1186 w 346356"/>
                <a:gd name="connsiteY1" fmla="*/ 167513 h 172075"/>
                <a:gd name="connsiteX2" fmla="*/ 1186 w 346356"/>
                <a:gd name="connsiteY2" fmla="*/ 167513 h 172075"/>
                <a:gd name="connsiteX3" fmla="*/ 143 w 346356"/>
                <a:gd name="connsiteY3" fmla="*/ 170423 h 172075"/>
                <a:gd name="connsiteX4" fmla="*/ 3317 w 346356"/>
                <a:gd name="connsiteY4" fmla="*/ 171942 h 172075"/>
                <a:gd name="connsiteX5" fmla="*/ 345249 w 346356"/>
                <a:gd name="connsiteY5" fmla="*/ 4547 h 172075"/>
                <a:gd name="connsiteX6" fmla="*/ 346206 w 346356"/>
                <a:gd name="connsiteY6" fmla="*/ 1637 h 172075"/>
                <a:gd name="connsiteX7" fmla="*/ 343119 w 346356"/>
                <a:gd name="connsiteY7" fmla="*/ 117 h 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56" h="172075">
                  <a:moveTo>
                    <a:pt x="343119" y="117"/>
                  </a:moveTo>
                  <a:lnTo>
                    <a:pt x="1186" y="167513"/>
                  </a:lnTo>
                  <a:lnTo>
                    <a:pt x="1186" y="167513"/>
                  </a:lnTo>
                  <a:cubicBezTo>
                    <a:pt x="186" y="168121"/>
                    <a:pt x="-249" y="169328"/>
                    <a:pt x="143" y="170423"/>
                  </a:cubicBezTo>
                  <a:cubicBezTo>
                    <a:pt x="621" y="171704"/>
                    <a:pt x="2013" y="172381"/>
                    <a:pt x="3317" y="171942"/>
                  </a:cubicBezTo>
                  <a:lnTo>
                    <a:pt x="345249" y="4547"/>
                  </a:lnTo>
                  <a:cubicBezTo>
                    <a:pt x="346206" y="3904"/>
                    <a:pt x="346597" y="2710"/>
                    <a:pt x="346206" y="1637"/>
                  </a:cubicBezTo>
                  <a:cubicBezTo>
                    <a:pt x="345771" y="382"/>
                    <a:pt x="344380" y="-286"/>
                    <a:pt x="343119" y="1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3D22AF36-4E94-9046-9BC6-CB770B4C3477}"/>
                </a:ext>
              </a:extLst>
            </p:cNvPr>
            <p:cNvSpPr/>
            <p:nvPr/>
          </p:nvSpPr>
          <p:spPr>
            <a:xfrm>
              <a:off x="6091943" y="5124090"/>
              <a:ext cx="769935" cy="420031"/>
            </a:xfrm>
            <a:custGeom>
              <a:avLst/>
              <a:gdLst>
                <a:gd name="connsiteX0" fmla="*/ 768707 w 769935"/>
                <a:gd name="connsiteY0" fmla="*/ 415382 h 420031"/>
                <a:gd name="connsiteX1" fmla="*/ 3446 w 769935"/>
                <a:gd name="connsiteY1" fmla="*/ 171 h 420031"/>
                <a:gd name="connsiteX2" fmla="*/ 403 w 769935"/>
                <a:gd name="connsiteY2" fmla="*/ 1083 h 420031"/>
                <a:gd name="connsiteX3" fmla="*/ 1099 w 769935"/>
                <a:gd name="connsiteY3" fmla="*/ 4513 h 420031"/>
                <a:gd name="connsiteX4" fmla="*/ 766360 w 769935"/>
                <a:gd name="connsiteY4" fmla="*/ 419767 h 420031"/>
                <a:gd name="connsiteX5" fmla="*/ 766360 w 769935"/>
                <a:gd name="connsiteY5" fmla="*/ 419767 h 420031"/>
                <a:gd name="connsiteX6" fmla="*/ 769621 w 769935"/>
                <a:gd name="connsiteY6" fmla="*/ 418725 h 420031"/>
                <a:gd name="connsiteX7" fmla="*/ 769621 w 769935"/>
                <a:gd name="connsiteY7" fmla="*/ 418725 h 420031"/>
                <a:gd name="connsiteX8" fmla="*/ 768707 w 769935"/>
                <a:gd name="connsiteY8" fmla="*/ 415382 h 4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935" h="420031">
                  <a:moveTo>
                    <a:pt x="768707" y="415382"/>
                  </a:moveTo>
                  <a:lnTo>
                    <a:pt x="3446" y="171"/>
                  </a:lnTo>
                  <a:cubicBezTo>
                    <a:pt x="2359" y="-250"/>
                    <a:pt x="1099" y="127"/>
                    <a:pt x="403" y="1083"/>
                  </a:cubicBezTo>
                  <a:cubicBezTo>
                    <a:pt x="-336" y="2225"/>
                    <a:pt x="-32" y="3745"/>
                    <a:pt x="1099" y="4513"/>
                  </a:cubicBezTo>
                  <a:lnTo>
                    <a:pt x="766360" y="419767"/>
                  </a:lnTo>
                  <a:lnTo>
                    <a:pt x="766360" y="419767"/>
                  </a:lnTo>
                  <a:cubicBezTo>
                    <a:pt x="767534" y="420371"/>
                    <a:pt x="769012" y="419906"/>
                    <a:pt x="769621" y="418725"/>
                  </a:cubicBezTo>
                  <a:lnTo>
                    <a:pt x="769621" y="418725"/>
                  </a:lnTo>
                  <a:cubicBezTo>
                    <a:pt x="770273" y="417548"/>
                    <a:pt x="769882" y="416063"/>
                    <a:pt x="768707" y="415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5AEC24E0-D85D-E241-AEFC-E71290803688}"/>
                </a:ext>
              </a:extLst>
            </p:cNvPr>
            <p:cNvSpPr/>
            <p:nvPr/>
          </p:nvSpPr>
          <p:spPr>
            <a:xfrm>
              <a:off x="10175634" y="5355347"/>
              <a:ext cx="1193320" cy="95145"/>
            </a:xfrm>
            <a:custGeom>
              <a:avLst/>
              <a:gdLst>
                <a:gd name="connsiteX0" fmla="*/ 1190621 w 1193320"/>
                <a:gd name="connsiteY0" fmla="*/ 90200 h 95145"/>
                <a:gd name="connsiteX1" fmla="*/ 3337 w 1193320"/>
                <a:gd name="connsiteY1" fmla="*/ 98 h 95145"/>
                <a:gd name="connsiteX2" fmla="*/ 2076 w 1193320"/>
                <a:gd name="connsiteY2" fmla="*/ 98 h 95145"/>
                <a:gd name="connsiteX3" fmla="*/ 32 w 1193320"/>
                <a:gd name="connsiteY3" fmla="*/ 2929 h 95145"/>
                <a:gd name="connsiteX4" fmla="*/ 2858 w 1193320"/>
                <a:gd name="connsiteY4" fmla="*/ 4987 h 95145"/>
                <a:gd name="connsiteX5" fmla="*/ 2988 w 1193320"/>
                <a:gd name="connsiteY5" fmla="*/ 4961 h 95145"/>
                <a:gd name="connsiteX6" fmla="*/ 1190013 w 1193320"/>
                <a:gd name="connsiteY6" fmla="*/ 95064 h 95145"/>
                <a:gd name="connsiteX7" fmla="*/ 1191317 w 1193320"/>
                <a:gd name="connsiteY7" fmla="*/ 95064 h 95145"/>
                <a:gd name="connsiteX8" fmla="*/ 1193274 w 1193320"/>
                <a:gd name="connsiteY8" fmla="*/ 92198 h 95145"/>
                <a:gd name="connsiteX9" fmla="*/ 1190404 w 1193320"/>
                <a:gd name="connsiteY9" fmla="*/ 90244 h 9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3320" h="95145">
                  <a:moveTo>
                    <a:pt x="1190621" y="90200"/>
                  </a:moveTo>
                  <a:lnTo>
                    <a:pt x="3337" y="98"/>
                  </a:lnTo>
                  <a:cubicBezTo>
                    <a:pt x="2945" y="-33"/>
                    <a:pt x="2466" y="-33"/>
                    <a:pt x="2076" y="98"/>
                  </a:cubicBezTo>
                  <a:cubicBezTo>
                    <a:pt x="727" y="310"/>
                    <a:pt x="-186" y="1578"/>
                    <a:pt x="32" y="2929"/>
                  </a:cubicBezTo>
                  <a:cubicBezTo>
                    <a:pt x="205" y="4279"/>
                    <a:pt x="1510" y="5200"/>
                    <a:pt x="2858" y="4987"/>
                  </a:cubicBezTo>
                  <a:cubicBezTo>
                    <a:pt x="2901" y="4978"/>
                    <a:pt x="2945" y="4970"/>
                    <a:pt x="2988" y="4961"/>
                  </a:cubicBezTo>
                  <a:lnTo>
                    <a:pt x="1190013" y="95064"/>
                  </a:lnTo>
                  <a:cubicBezTo>
                    <a:pt x="1190447" y="95172"/>
                    <a:pt x="1190882" y="95172"/>
                    <a:pt x="1191317" y="95064"/>
                  </a:cubicBezTo>
                  <a:cubicBezTo>
                    <a:pt x="1192665" y="94812"/>
                    <a:pt x="1193535" y="93531"/>
                    <a:pt x="1193274" y="92198"/>
                  </a:cubicBezTo>
                  <a:cubicBezTo>
                    <a:pt x="1193013" y="90865"/>
                    <a:pt x="1191752" y="89992"/>
                    <a:pt x="1190404" y="902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3643F2F2-FB38-EF48-A8B4-C196B17D5E50}"/>
                </a:ext>
              </a:extLst>
            </p:cNvPr>
            <p:cNvSpPr/>
            <p:nvPr/>
          </p:nvSpPr>
          <p:spPr>
            <a:xfrm>
              <a:off x="10176306" y="5355620"/>
              <a:ext cx="527825" cy="350693"/>
            </a:xfrm>
            <a:custGeom>
              <a:avLst/>
              <a:gdLst>
                <a:gd name="connsiteX0" fmla="*/ 3881 w 527825"/>
                <a:gd name="connsiteY0" fmla="*/ 433 h 350693"/>
                <a:gd name="connsiteX1" fmla="*/ 447 w 527825"/>
                <a:gd name="connsiteY1" fmla="*/ 1076 h 350693"/>
                <a:gd name="connsiteX2" fmla="*/ 403 w 527825"/>
                <a:gd name="connsiteY2" fmla="*/ 1128 h 350693"/>
                <a:gd name="connsiteX3" fmla="*/ 1099 w 527825"/>
                <a:gd name="connsiteY3" fmla="*/ 4558 h 350693"/>
                <a:gd name="connsiteX4" fmla="*/ 524042 w 527825"/>
                <a:gd name="connsiteY4" fmla="*/ 350292 h 350693"/>
                <a:gd name="connsiteX5" fmla="*/ 527390 w 527825"/>
                <a:gd name="connsiteY5" fmla="*/ 349641 h 350693"/>
                <a:gd name="connsiteX6" fmla="*/ 526737 w 527825"/>
                <a:gd name="connsiteY6" fmla="*/ 346167 h 35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825" h="350693">
                  <a:moveTo>
                    <a:pt x="3881" y="433"/>
                  </a:moveTo>
                  <a:cubicBezTo>
                    <a:pt x="2750" y="-340"/>
                    <a:pt x="1229" y="-49"/>
                    <a:pt x="447" y="1076"/>
                  </a:cubicBezTo>
                  <a:cubicBezTo>
                    <a:pt x="403" y="1093"/>
                    <a:pt x="403" y="1110"/>
                    <a:pt x="403" y="1128"/>
                  </a:cubicBezTo>
                  <a:cubicBezTo>
                    <a:pt x="-337" y="2270"/>
                    <a:pt x="-32" y="3790"/>
                    <a:pt x="1099" y="4558"/>
                  </a:cubicBezTo>
                  <a:lnTo>
                    <a:pt x="524042" y="350292"/>
                  </a:lnTo>
                  <a:cubicBezTo>
                    <a:pt x="525129" y="351022"/>
                    <a:pt x="526651" y="350731"/>
                    <a:pt x="527390" y="349641"/>
                  </a:cubicBezTo>
                  <a:cubicBezTo>
                    <a:pt x="528172" y="348499"/>
                    <a:pt x="527867" y="346953"/>
                    <a:pt x="526737" y="34616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6500329E-EAF6-F144-A9CD-5333037C2C2C}"/>
                </a:ext>
              </a:extLst>
            </p:cNvPr>
            <p:cNvSpPr/>
            <p:nvPr/>
          </p:nvSpPr>
          <p:spPr>
            <a:xfrm>
              <a:off x="9748484" y="4907257"/>
              <a:ext cx="432730" cy="453156"/>
            </a:xfrm>
            <a:custGeom>
              <a:avLst/>
              <a:gdLst>
                <a:gd name="connsiteX0" fmla="*/ 4202 w 432730"/>
                <a:gd name="connsiteY0" fmla="*/ 713 h 453156"/>
                <a:gd name="connsiteX1" fmla="*/ 723 w 432730"/>
                <a:gd name="connsiteY1" fmla="*/ 713 h 453156"/>
                <a:gd name="connsiteX2" fmla="*/ 723 w 432730"/>
                <a:gd name="connsiteY2" fmla="*/ 713 h 453156"/>
                <a:gd name="connsiteX3" fmla="*/ 679 w 432730"/>
                <a:gd name="connsiteY3" fmla="*/ 4152 h 453156"/>
                <a:gd name="connsiteX4" fmla="*/ 723 w 432730"/>
                <a:gd name="connsiteY4" fmla="*/ 4187 h 453156"/>
                <a:gd name="connsiteX5" fmla="*/ 428529 w 432730"/>
                <a:gd name="connsiteY5" fmla="*/ 452443 h 453156"/>
                <a:gd name="connsiteX6" fmla="*/ 428529 w 432730"/>
                <a:gd name="connsiteY6" fmla="*/ 452443 h 453156"/>
                <a:gd name="connsiteX7" fmla="*/ 432008 w 432730"/>
                <a:gd name="connsiteY7" fmla="*/ 452443 h 453156"/>
                <a:gd name="connsiteX8" fmla="*/ 432008 w 432730"/>
                <a:gd name="connsiteY8" fmla="*/ 452443 h 453156"/>
                <a:gd name="connsiteX9" fmla="*/ 432052 w 432730"/>
                <a:gd name="connsiteY9" fmla="*/ 449004 h 453156"/>
                <a:gd name="connsiteX10" fmla="*/ 432008 w 432730"/>
                <a:gd name="connsiteY10" fmla="*/ 448969 h 4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2730" h="453156">
                  <a:moveTo>
                    <a:pt x="4202" y="713"/>
                  </a:moveTo>
                  <a:cubicBezTo>
                    <a:pt x="3245" y="-238"/>
                    <a:pt x="1679" y="-238"/>
                    <a:pt x="723" y="713"/>
                  </a:cubicBezTo>
                  <a:lnTo>
                    <a:pt x="723" y="713"/>
                  </a:lnTo>
                  <a:cubicBezTo>
                    <a:pt x="-234" y="1651"/>
                    <a:pt x="-234" y="3193"/>
                    <a:pt x="679" y="4152"/>
                  </a:cubicBezTo>
                  <a:cubicBezTo>
                    <a:pt x="679" y="4165"/>
                    <a:pt x="723" y="4174"/>
                    <a:pt x="723" y="4187"/>
                  </a:cubicBezTo>
                  <a:lnTo>
                    <a:pt x="428529" y="452443"/>
                  </a:lnTo>
                  <a:lnTo>
                    <a:pt x="428529" y="452443"/>
                  </a:lnTo>
                  <a:cubicBezTo>
                    <a:pt x="429486" y="453394"/>
                    <a:pt x="431052" y="453394"/>
                    <a:pt x="432008" y="452443"/>
                  </a:cubicBezTo>
                  <a:lnTo>
                    <a:pt x="432008" y="452443"/>
                  </a:lnTo>
                  <a:cubicBezTo>
                    <a:pt x="432965" y="451505"/>
                    <a:pt x="432965" y="449963"/>
                    <a:pt x="432052" y="449004"/>
                  </a:cubicBezTo>
                  <a:cubicBezTo>
                    <a:pt x="432052" y="448991"/>
                    <a:pt x="432008" y="448982"/>
                    <a:pt x="432008" y="4489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E86FA5B6-091F-1146-A199-7A5FECB3AE18}"/>
                </a:ext>
              </a:extLst>
            </p:cNvPr>
            <p:cNvSpPr/>
            <p:nvPr/>
          </p:nvSpPr>
          <p:spPr>
            <a:xfrm>
              <a:off x="8234072" y="5557575"/>
              <a:ext cx="990844" cy="60096"/>
            </a:xfrm>
            <a:custGeom>
              <a:avLst/>
              <a:gdLst>
                <a:gd name="connsiteX0" fmla="*/ 988192 w 990844"/>
                <a:gd name="connsiteY0" fmla="*/ 55151 h 60096"/>
                <a:gd name="connsiteX1" fmla="*/ 2570 w 990844"/>
                <a:gd name="connsiteY1" fmla="*/ 4 h 60096"/>
                <a:gd name="connsiteX2" fmla="*/ 5 w 990844"/>
                <a:gd name="connsiteY2" fmla="*/ 2305 h 60096"/>
                <a:gd name="connsiteX3" fmla="*/ 2309 w 990844"/>
                <a:gd name="connsiteY3" fmla="*/ 4867 h 60096"/>
                <a:gd name="connsiteX4" fmla="*/ 987931 w 990844"/>
                <a:gd name="connsiteY4" fmla="*/ 60058 h 60096"/>
                <a:gd name="connsiteX5" fmla="*/ 990800 w 990844"/>
                <a:gd name="connsiteY5" fmla="*/ 58052 h 60096"/>
                <a:gd name="connsiteX6" fmla="*/ 988800 w 990844"/>
                <a:gd name="connsiteY6" fmla="*/ 55181 h 60096"/>
                <a:gd name="connsiteX7" fmla="*/ 988192 w 990844"/>
                <a:gd name="connsiteY7" fmla="*/ 55151 h 6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844" h="60096">
                  <a:moveTo>
                    <a:pt x="988192" y="55151"/>
                  </a:moveTo>
                  <a:lnTo>
                    <a:pt x="2570" y="4"/>
                  </a:lnTo>
                  <a:cubicBezTo>
                    <a:pt x="1222" y="-70"/>
                    <a:pt x="92" y="963"/>
                    <a:pt x="5" y="2305"/>
                  </a:cubicBezTo>
                  <a:cubicBezTo>
                    <a:pt x="-82" y="3647"/>
                    <a:pt x="962" y="4793"/>
                    <a:pt x="2309" y="4867"/>
                  </a:cubicBezTo>
                  <a:lnTo>
                    <a:pt x="987931" y="60058"/>
                  </a:lnTo>
                  <a:cubicBezTo>
                    <a:pt x="989279" y="60297"/>
                    <a:pt x="990583" y="59398"/>
                    <a:pt x="990800" y="58052"/>
                  </a:cubicBezTo>
                  <a:cubicBezTo>
                    <a:pt x="991061" y="56706"/>
                    <a:pt x="990148" y="55420"/>
                    <a:pt x="988800" y="55181"/>
                  </a:cubicBezTo>
                  <a:cubicBezTo>
                    <a:pt x="988583" y="55147"/>
                    <a:pt x="988409" y="55138"/>
                    <a:pt x="988192" y="551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A29B3867-B827-FD41-B787-D7A34A43956B}"/>
                </a:ext>
              </a:extLst>
            </p:cNvPr>
            <p:cNvSpPr/>
            <p:nvPr/>
          </p:nvSpPr>
          <p:spPr>
            <a:xfrm>
              <a:off x="8679723" y="4337730"/>
              <a:ext cx="361486" cy="190983"/>
            </a:xfrm>
            <a:custGeom>
              <a:avLst/>
              <a:gdLst>
                <a:gd name="connsiteX0" fmla="*/ 3641 w 361486"/>
                <a:gd name="connsiteY0" fmla="*/ 270 h 190983"/>
                <a:gd name="connsiteX1" fmla="*/ 292 w 361486"/>
                <a:gd name="connsiteY1" fmla="*/ 1312 h 190983"/>
                <a:gd name="connsiteX2" fmla="*/ 1336 w 361486"/>
                <a:gd name="connsiteY2" fmla="*/ 4654 h 190983"/>
                <a:gd name="connsiteX3" fmla="*/ 1336 w 361486"/>
                <a:gd name="connsiteY3" fmla="*/ 4655 h 190983"/>
                <a:gd name="connsiteX4" fmla="*/ 350965 w 361486"/>
                <a:gd name="connsiteY4" fmla="*/ 190984 h 190983"/>
                <a:gd name="connsiteX5" fmla="*/ 361487 w 361486"/>
                <a:gd name="connsiteY5" fmla="*/ 190984 h 19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486" h="190983">
                  <a:moveTo>
                    <a:pt x="3641" y="270"/>
                  </a:moveTo>
                  <a:cubicBezTo>
                    <a:pt x="2423" y="-341"/>
                    <a:pt x="945" y="120"/>
                    <a:pt x="292" y="1312"/>
                  </a:cubicBezTo>
                  <a:cubicBezTo>
                    <a:pt x="-360" y="2522"/>
                    <a:pt x="118" y="4018"/>
                    <a:pt x="1336" y="4654"/>
                  </a:cubicBezTo>
                  <a:cubicBezTo>
                    <a:pt x="1336" y="4655"/>
                    <a:pt x="1336" y="4655"/>
                    <a:pt x="1336" y="4655"/>
                  </a:cubicBezTo>
                  <a:lnTo>
                    <a:pt x="350965" y="190984"/>
                  </a:lnTo>
                  <a:lnTo>
                    <a:pt x="361487" y="190984"/>
                  </a:lnTo>
                  <a:close/>
                </a:path>
              </a:pathLst>
            </a:custGeom>
            <a:solidFill>
              <a:srgbClr val="59595B">
                <a:alpha val="90000"/>
              </a:srgbClr>
            </a:solidFill>
            <a:ln w="4348"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82FC7DCE-641A-9A4E-B46B-5451B56BD327}"/>
                </a:ext>
              </a:extLst>
            </p:cNvPr>
            <p:cNvSpPr/>
            <p:nvPr/>
          </p:nvSpPr>
          <p:spPr>
            <a:xfrm>
              <a:off x="9030688" y="4528714"/>
              <a:ext cx="722550" cy="383414"/>
            </a:xfrm>
            <a:custGeom>
              <a:avLst/>
              <a:gdLst>
                <a:gd name="connsiteX0" fmla="*/ 722258 w 722550"/>
                <a:gd name="connsiteY0" fmla="*/ 382123 h 383414"/>
                <a:gd name="connsiteX1" fmla="*/ 721215 w 722550"/>
                <a:gd name="connsiteY1" fmla="*/ 378779 h 383414"/>
                <a:gd name="connsiteX2" fmla="*/ 721215 w 722550"/>
                <a:gd name="connsiteY2" fmla="*/ 378779 h 383414"/>
                <a:gd name="connsiteX3" fmla="*/ 10522 w 722550"/>
                <a:gd name="connsiteY3" fmla="*/ 0 h 383414"/>
                <a:gd name="connsiteX4" fmla="*/ 0 w 722550"/>
                <a:gd name="connsiteY4" fmla="*/ 0 h 383414"/>
                <a:gd name="connsiteX5" fmla="*/ 718911 w 722550"/>
                <a:gd name="connsiteY5" fmla="*/ 383121 h 383414"/>
                <a:gd name="connsiteX6" fmla="*/ 722258 w 722550"/>
                <a:gd name="connsiteY6" fmla="*/ 382123 h 38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550" h="383414">
                  <a:moveTo>
                    <a:pt x="722258" y="382123"/>
                  </a:moveTo>
                  <a:cubicBezTo>
                    <a:pt x="722911" y="380911"/>
                    <a:pt x="722432" y="379417"/>
                    <a:pt x="721215" y="378779"/>
                  </a:cubicBezTo>
                  <a:cubicBezTo>
                    <a:pt x="721215" y="378779"/>
                    <a:pt x="721215" y="378779"/>
                    <a:pt x="721215" y="378779"/>
                  </a:cubicBezTo>
                  <a:lnTo>
                    <a:pt x="10522" y="0"/>
                  </a:lnTo>
                  <a:lnTo>
                    <a:pt x="0" y="0"/>
                  </a:lnTo>
                  <a:lnTo>
                    <a:pt x="718911" y="383121"/>
                  </a:lnTo>
                  <a:cubicBezTo>
                    <a:pt x="720128" y="383764"/>
                    <a:pt x="721606" y="383317"/>
                    <a:pt x="722258" y="3821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282BBE33-35D5-5346-B5C7-462079795911}"/>
                </a:ext>
              </a:extLst>
            </p:cNvPr>
            <p:cNvSpPr/>
            <p:nvPr/>
          </p:nvSpPr>
          <p:spPr>
            <a:xfrm>
              <a:off x="6092183" y="4946328"/>
              <a:ext cx="1174521" cy="182559"/>
            </a:xfrm>
            <a:custGeom>
              <a:avLst/>
              <a:gdLst>
                <a:gd name="connsiteX0" fmla="*/ 1171708 w 1174521"/>
                <a:gd name="connsiteY0" fmla="*/ 28 h 182559"/>
                <a:gd name="connsiteX1" fmla="*/ 2076 w 1174521"/>
                <a:gd name="connsiteY1" fmla="*/ 177715 h 182559"/>
                <a:gd name="connsiteX2" fmla="*/ 32 w 1174521"/>
                <a:gd name="connsiteY2" fmla="*/ 180472 h 182559"/>
                <a:gd name="connsiteX3" fmla="*/ 2771 w 1174521"/>
                <a:gd name="connsiteY3" fmla="*/ 182535 h 182559"/>
                <a:gd name="connsiteX4" fmla="*/ 1172403 w 1174521"/>
                <a:gd name="connsiteY4" fmla="*/ 4935 h 182559"/>
                <a:gd name="connsiteX5" fmla="*/ 1174490 w 1174521"/>
                <a:gd name="connsiteY5" fmla="*/ 2112 h 182559"/>
                <a:gd name="connsiteX6" fmla="*/ 1171664 w 1174521"/>
                <a:gd name="connsiteY6" fmla="*/ 28 h 18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21" h="182559">
                  <a:moveTo>
                    <a:pt x="1171708" y="28"/>
                  </a:moveTo>
                  <a:lnTo>
                    <a:pt x="2076" y="177715"/>
                  </a:lnTo>
                  <a:cubicBezTo>
                    <a:pt x="728" y="177906"/>
                    <a:pt x="-185" y="179139"/>
                    <a:pt x="32" y="180472"/>
                  </a:cubicBezTo>
                  <a:cubicBezTo>
                    <a:pt x="206" y="181805"/>
                    <a:pt x="1424" y="182726"/>
                    <a:pt x="2771" y="182535"/>
                  </a:cubicBezTo>
                  <a:lnTo>
                    <a:pt x="1172403" y="4935"/>
                  </a:lnTo>
                  <a:cubicBezTo>
                    <a:pt x="1173751" y="4731"/>
                    <a:pt x="1174708" y="3467"/>
                    <a:pt x="1174490" y="2112"/>
                  </a:cubicBezTo>
                  <a:cubicBezTo>
                    <a:pt x="1174273" y="757"/>
                    <a:pt x="1173012" y="-176"/>
                    <a:pt x="1171664" y="2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AB1EDDA7-6D49-8B46-83E2-255AA49DABE3}"/>
                </a:ext>
              </a:extLst>
            </p:cNvPr>
            <p:cNvSpPr/>
            <p:nvPr/>
          </p:nvSpPr>
          <p:spPr>
            <a:xfrm>
              <a:off x="7020302" y="5520517"/>
              <a:ext cx="818299" cy="554994"/>
            </a:xfrm>
            <a:custGeom>
              <a:avLst/>
              <a:gdLst>
                <a:gd name="connsiteX0" fmla="*/ 814404 w 818299"/>
                <a:gd name="connsiteY0" fmla="*/ 412 h 554994"/>
                <a:gd name="connsiteX1" fmla="*/ 967 w 818299"/>
                <a:gd name="connsiteY1" fmla="*/ 550582 h 554994"/>
                <a:gd name="connsiteX2" fmla="*/ 358 w 818299"/>
                <a:gd name="connsiteY2" fmla="*/ 553752 h 554994"/>
                <a:gd name="connsiteX3" fmla="*/ 3662 w 818299"/>
                <a:gd name="connsiteY3" fmla="*/ 554681 h 554994"/>
                <a:gd name="connsiteX4" fmla="*/ 3706 w 818299"/>
                <a:gd name="connsiteY4" fmla="*/ 554664 h 554994"/>
                <a:gd name="connsiteX5" fmla="*/ 817230 w 818299"/>
                <a:gd name="connsiteY5" fmla="*/ 4537 h 554994"/>
                <a:gd name="connsiteX6" fmla="*/ 817883 w 818299"/>
                <a:gd name="connsiteY6" fmla="*/ 1159 h 554994"/>
                <a:gd name="connsiteX7" fmla="*/ 817839 w 818299"/>
                <a:gd name="connsiteY7" fmla="*/ 1107 h 554994"/>
                <a:gd name="connsiteX8" fmla="*/ 814404 w 818299"/>
                <a:gd name="connsiteY8" fmla="*/ 412 h 55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9" h="554994">
                  <a:moveTo>
                    <a:pt x="814404" y="412"/>
                  </a:moveTo>
                  <a:lnTo>
                    <a:pt x="967" y="550582"/>
                  </a:lnTo>
                  <a:cubicBezTo>
                    <a:pt x="-33" y="551320"/>
                    <a:pt x="-295" y="552697"/>
                    <a:pt x="358" y="553752"/>
                  </a:cubicBezTo>
                  <a:cubicBezTo>
                    <a:pt x="1010" y="554924"/>
                    <a:pt x="2488" y="555341"/>
                    <a:pt x="3662" y="554681"/>
                  </a:cubicBezTo>
                  <a:cubicBezTo>
                    <a:pt x="3706" y="554677"/>
                    <a:pt x="3706" y="554668"/>
                    <a:pt x="3706" y="554664"/>
                  </a:cubicBezTo>
                  <a:lnTo>
                    <a:pt x="817230" y="4537"/>
                  </a:lnTo>
                  <a:cubicBezTo>
                    <a:pt x="818361" y="3782"/>
                    <a:pt x="818622" y="2271"/>
                    <a:pt x="817883" y="1159"/>
                  </a:cubicBezTo>
                  <a:cubicBezTo>
                    <a:pt x="817883" y="1142"/>
                    <a:pt x="817839" y="1124"/>
                    <a:pt x="817839" y="1107"/>
                  </a:cubicBezTo>
                  <a:cubicBezTo>
                    <a:pt x="817100" y="-31"/>
                    <a:pt x="815535" y="-343"/>
                    <a:pt x="814404" y="4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82E0ADC9-32AE-454B-BAEB-F1A356CB173F}"/>
                </a:ext>
              </a:extLst>
            </p:cNvPr>
            <p:cNvSpPr/>
            <p:nvPr/>
          </p:nvSpPr>
          <p:spPr>
            <a:xfrm>
              <a:off x="8869224" y="4591703"/>
              <a:ext cx="355343" cy="1025984"/>
            </a:xfrm>
            <a:custGeom>
              <a:avLst/>
              <a:gdLst>
                <a:gd name="connsiteX0" fmla="*/ 4976 w 355343"/>
                <a:gd name="connsiteY0" fmla="*/ 1929 h 1025984"/>
                <a:gd name="connsiteX1" fmla="*/ 4976 w 355343"/>
                <a:gd name="connsiteY1" fmla="*/ 1929 h 1025984"/>
                <a:gd name="connsiteX2" fmla="*/ 1932 w 355343"/>
                <a:gd name="connsiteY2" fmla="*/ 71 h 1025984"/>
                <a:gd name="connsiteX3" fmla="*/ 63 w 355343"/>
                <a:gd name="connsiteY3" fmla="*/ 3110 h 1025984"/>
                <a:gd name="connsiteX4" fmla="*/ 237 w 355343"/>
                <a:gd name="connsiteY4" fmla="*/ 3579 h 1025984"/>
                <a:gd name="connsiteX5" fmla="*/ 350474 w 355343"/>
                <a:gd name="connsiteY5" fmla="*/ 1024280 h 1025984"/>
                <a:gd name="connsiteX6" fmla="*/ 353605 w 355343"/>
                <a:gd name="connsiteY6" fmla="*/ 1025861 h 1025984"/>
                <a:gd name="connsiteX7" fmla="*/ 353648 w 355343"/>
                <a:gd name="connsiteY7" fmla="*/ 1025843 h 1025984"/>
                <a:gd name="connsiteX8" fmla="*/ 355214 w 355343"/>
                <a:gd name="connsiteY8" fmla="*/ 1022674 h 102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43" h="1025984">
                  <a:moveTo>
                    <a:pt x="4976" y="1929"/>
                  </a:moveTo>
                  <a:lnTo>
                    <a:pt x="4976" y="1929"/>
                  </a:lnTo>
                  <a:cubicBezTo>
                    <a:pt x="4628" y="577"/>
                    <a:pt x="3281" y="-255"/>
                    <a:pt x="1932" y="71"/>
                  </a:cubicBezTo>
                  <a:cubicBezTo>
                    <a:pt x="585" y="397"/>
                    <a:pt x="-242" y="1757"/>
                    <a:pt x="63" y="3110"/>
                  </a:cubicBezTo>
                  <a:cubicBezTo>
                    <a:pt x="107" y="3271"/>
                    <a:pt x="150" y="3428"/>
                    <a:pt x="237" y="3579"/>
                  </a:cubicBezTo>
                  <a:lnTo>
                    <a:pt x="350474" y="1024280"/>
                  </a:lnTo>
                  <a:cubicBezTo>
                    <a:pt x="350910" y="1025579"/>
                    <a:pt x="352300" y="1026286"/>
                    <a:pt x="353605" y="1025861"/>
                  </a:cubicBezTo>
                  <a:cubicBezTo>
                    <a:pt x="353605" y="1025852"/>
                    <a:pt x="353648" y="1025848"/>
                    <a:pt x="353648" y="1025843"/>
                  </a:cubicBezTo>
                  <a:cubicBezTo>
                    <a:pt x="354953" y="1025392"/>
                    <a:pt x="355648" y="1023981"/>
                    <a:pt x="355214" y="10226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1908734E-C2E0-0D4B-93D5-6D627F69385F}"/>
                </a:ext>
              </a:extLst>
            </p:cNvPr>
            <p:cNvSpPr/>
            <p:nvPr/>
          </p:nvSpPr>
          <p:spPr>
            <a:xfrm>
              <a:off x="11569486" y="6175584"/>
              <a:ext cx="447966" cy="125258"/>
            </a:xfrm>
            <a:custGeom>
              <a:avLst/>
              <a:gdLst>
                <a:gd name="connsiteX0" fmla="*/ 446590 w 447966"/>
                <a:gd name="connsiteY0" fmla="*/ 120490 h 125258"/>
                <a:gd name="connsiteX1" fmla="*/ 3086 w 447966"/>
                <a:gd name="connsiteY1" fmla="*/ 78 h 125258"/>
                <a:gd name="connsiteX2" fmla="*/ 85 w 447966"/>
                <a:gd name="connsiteY2" fmla="*/ 1815 h 125258"/>
                <a:gd name="connsiteX3" fmla="*/ 1782 w 447966"/>
                <a:gd name="connsiteY3" fmla="*/ 4898 h 125258"/>
                <a:gd name="connsiteX4" fmla="*/ 445068 w 447966"/>
                <a:gd name="connsiteY4" fmla="*/ 125223 h 125258"/>
                <a:gd name="connsiteX5" fmla="*/ 445068 w 447966"/>
                <a:gd name="connsiteY5" fmla="*/ 125223 h 125258"/>
                <a:gd name="connsiteX6" fmla="*/ 447937 w 447966"/>
                <a:gd name="connsiteY6" fmla="*/ 123195 h 125258"/>
                <a:gd name="connsiteX7" fmla="*/ 446416 w 447966"/>
                <a:gd name="connsiteY7" fmla="*/ 120490 h 12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6" h="125258">
                  <a:moveTo>
                    <a:pt x="446590" y="120490"/>
                  </a:moveTo>
                  <a:lnTo>
                    <a:pt x="3086" y="78"/>
                  </a:lnTo>
                  <a:cubicBezTo>
                    <a:pt x="1782" y="-256"/>
                    <a:pt x="434" y="516"/>
                    <a:pt x="85" y="1815"/>
                  </a:cubicBezTo>
                  <a:cubicBezTo>
                    <a:pt x="-262" y="3130"/>
                    <a:pt x="477" y="4498"/>
                    <a:pt x="1782" y="4898"/>
                  </a:cubicBezTo>
                  <a:lnTo>
                    <a:pt x="445068" y="125223"/>
                  </a:lnTo>
                  <a:lnTo>
                    <a:pt x="445068" y="125223"/>
                  </a:lnTo>
                  <a:cubicBezTo>
                    <a:pt x="446416" y="125453"/>
                    <a:pt x="447677" y="124546"/>
                    <a:pt x="447937" y="123195"/>
                  </a:cubicBezTo>
                  <a:cubicBezTo>
                    <a:pt x="448111" y="122053"/>
                    <a:pt x="447503" y="120929"/>
                    <a:pt x="446416" y="1204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17CBE025-3C66-594F-976F-0BC6505CB929}"/>
                </a:ext>
              </a:extLst>
            </p:cNvPr>
            <p:cNvSpPr/>
            <p:nvPr/>
          </p:nvSpPr>
          <p:spPr>
            <a:xfrm>
              <a:off x="10699346" y="5445350"/>
              <a:ext cx="669452" cy="260624"/>
            </a:xfrm>
            <a:custGeom>
              <a:avLst/>
              <a:gdLst>
                <a:gd name="connsiteX0" fmla="*/ 665909 w 669452"/>
                <a:gd name="connsiteY0" fmla="*/ 285 h 260624"/>
                <a:gd name="connsiteX1" fmla="*/ 1480 w 669452"/>
                <a:gd name="connsiteY1" fmla="*/ 255829 h 260624"/>
                <a:gd name="connsiteX2" fmla="*/ 1480 w 669452"/>
                <a:gd name="connsiteY2" fmla="*/ 255829 h 260624"/>
                <a:gd name="connsiteX3" fmla="*/ 220 w 669452"/>
                <a:gd name="connsiteY3" fmla="*/ 259086 h 260624"/>
                <a:gd name="connsiteX4" fmla="*/ 220 w 669452"/>
                <a:gd name="connsiteY4" fmla="*/ 259086 h 260624"/>
                <a:gd name="connsiteX5" fmla="*/ 3219 w 669452"/>
                <a:gd name="connsiteY5" fmla="*/ 260480 h 260624"/>
                <a:gd name="connsiteX6" fmla="*/ 3350 w 669452"/>
                <a:gd name="connsiteY6" fmla="*/ 260432 h 260624"/>
                <a:gd name="connsiteX7" fmla="*/ 667780 w 669452"/>
                <a:gd name="connsiteY7" fmla="*/ 4887 h 260624"/>
                <a:gd name="connsiteX8" fmla="*/ 669301 w 669452"/>
                <a:gd name="connsiteY8" fmla="*/ 1652 h 260624"/>
                <a:gd name="connsiteX9" fmla="*/ 666040 w 669452"/>
                <a:gd name="connsiteY9" fmla="*/ 154 h 26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452" h="260624">
                  <a:moveTo>
                    <a:pt x="665909" y="285"/>
                  </a:moveTo>
                  <a:lnTo>
                    <a:pt x="1480" y="255829"/>
                  </a:lnTo>
                  <a:lnTo>
                    <a:pt x="1480" y="255829"/>
                  </a:lnTo>
                  <a:cubicBezTo>
                    <a:pt x="220" y="256385"/>
                    <a:pt x="-346" y="257839"/>
                    <a:pt x="220" y="259086"/>
                  </a:cubicBezTo>
                  <a:lnTo>
                    <a:pt x="220" y="259086"/>
                  </a:lnTo>
                  <a:cubicBezTo>
                    <a:pt x="654" y="260301"/>
                    <a:pt x="2002" y="260927"/>
                    <a:pt x="3219" y="260480"/>
                  </a:cubicBezTo>
                  <a:cubicBezTo>
                    <a:pt x="3263" y="260462"/>
                    <a:pt x="3307" y="260449"/>
                    <a:pt x="3350" y="260432"/>
                  </a:cubicBezTo>
                  <a:lnTo>
                    <a:pt x="667780" y="4887"/>
                  </a:lnTo>
                  <a:cubicBezTo>
                    <a:pt x="669083" y="4410"/>
                    <a:pt x="669779" y="2959"/>
                    <a:pt x="669301" y="1652"/>
                  </a:cubicBezTo>
                  <a:cubicBezTo>
                    <a:pt x="668780" y="345"/>
                    <a:pt x="667344" y="-323"/>
                    <a:pt x="666040" y="1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171F165E-1B45-894F-BA06-30FB5BF8565E}"/>
                </a:ext>
              </a:extLst>
            </p:cNvPr>
            <p:cNvSpPr/>
            <p:nvPr/>
          </p:nvSpPr>
          <p:spPr>
            <a:xfrm>
              <a:off x="7833810" y="5520498"/>
              <a:ext cx="326268" cy="773185"/>
            </a:xfrm>
            <a:custGeom>
              <a:avLst/>
              <a:gdLst>
                <a:gd name="connsiteX0" fmla="*/ 4549 w 326268"/>
                <a:gd name="connsiteY0" fmla="*/ 1343 h 773185"/>
                <a:gd name="connsiteX1" fmla="*/ 1592 w 326268"/>
                <a:gd name="connsiteY1" fmla="*/ 128 h 773185"/>
                <a:gd name="connsiteX2" fmla="*/ 1592 w 326268"/>
                <a:gd name="connsiteY2" fmla="*/ 128 h 773185"/>
                <a:gd name="connsiteX3" fmla="*/ 157 w 326268"/>
                <a:gd name="connsiteY3" fmla="*/ 3254 h 773185"/>
                <a:gd name="connsiteX4" fmla="*/ 157 w 326268"/>
                <a:gd name="connsiteY4" fmla="*/ 3254 h 773185"/>
                <a:gd name="connsiteX5" fmla="*/ 321349 w 326268"/>
                <a:gd name="connsiteY5" fmla="*/ 771581 h 773185"/>
                <a:gd name="connsiteX6" fmla="*/ 321349 w 326268"/>
                <a:gd name="connsiteY6" fmla="*/ 771581 h 773185"/>
                <a:gd name="connsiteX7" fmla="*/ 324654 w 326268"/>
                <a:gd name="connsiteY7" fmla="*/ 773014 h 773185"/>
                <a:gd name="connsiteX8" fmla="*/ 326089 w 326268"/>
                <a:gd name="connsiteY8" fmla="*/ 769687 h 773185"/>
                <a:gd name="connsiteX9" fmla="*/ 326089 w 326268"/>
                <a:gd name="connsiteY9" fmla="*/ 769670 h 77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8" h="773185">
                  <a:moveTo>
                    <a:pt x="4549" y="1343"/>
                  </a:moveTo>
                  <a:cubicBezTo>
                    <a:pt x="4027" y="258"/>
                    <a:pt x="2722" y="-259"/>
                    <a:pt x="1592" y="128"/>
                  </a:cubicBezTo>
                  <a:lnTo>
                    <a:pt x="1592" y="128"/>
                  </a:lnTo>
                  <a:cubicBezTo>
                    <a:pt x="331" y="597"/>
                    <a:pt x="-321" y="1995"/>
                    <a:pt x="157" y="3254"/>
                  </a:cubicBezTo>
                  <a:cubicBezTo>
                    <a:pt x="157" y="3254"/>
                    <a:pt x="157" y="3254"/>
                    <a:pt x="157" y="3254"/>
                  </a:cubicBezTo>
                  <a:lnTo>
                    <a:pt x="321349" y="771581"/>
                  </a:lnTo>
                  <a:lnTo>
                    <a:pt x="321349" y="771581"/>
                  </a:lnTo>
                  <a:cubicBezTo>
                    <a:pt x="321871" y="772879"/>
                    <a:pt x="323349" y="773517"/>
                    <a:pt x="324654" y="773014"/>
                  </a:cubicBezTo>
                  <a:cubicBezTo>
                    <a:pt x="325958" y="772493"/>
                    <a:pt x="326610" y="771003"/>
                    <a:pt x="326089" y="769687"/>
                  </a:cubicBezTo>
                  <a:cubicBezTo>
                    <a:pt x="326089" y="769683"/>
                    <a:pt x="326089" y="769674"/>
                    <a:pt x="326089" y="7696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4901B239-0247-A34A-86D5-5903DAC17AE7}"/>
                </a:ext>
              </a:extLst>
            </p:cNvPr>
            <p:cNvSpPr/>
            <p:nvPr/>
          </p:nvSpPr>
          <p:spPr>
            <a:xfrm>
              <a:off x="8064350" y="5094804"/>
              <a:ext cx="174564" cy="467597"/>
            </a:xfrm>
            <a:custGeom>
              <a:avLst/>
              <a:gdLst>
                <a:gd name="connsiteX0" fmla="*/ 4892 w 174564"/>
                <a:gd name="connsiteY0" fmla="*/ 1666 h 467597"/>
                <a:gd name="connsiteX1" fmla="*/ 4892 w 174564"/>
                <a:gd name="connsiteY1" fmla="*/ 1666 h 467597"/>
                <a:gd name="connsiteX2" fmla="*/ 1674 w 174564"/>
                <a:gd name="connsiteY2" fmla="*/ 146 h 467597"/>
                <a:gd name="connsiteX3" fmla="*/ 109 w 174564"/>
                <a:gd name="connsiteY3" fmla="*/ 3212 h 467597"/>
                <a:gd name="connsiteX4" fmla="*/ 153 w 174564"/>
                <a:gd name="connsiteY4" fmla="*/ 3316 h 467597"/>
                <a:gd name="connsiteX5" fmla="*/ 169728 w 174564"/>
                <a:gd name="connsiteY5" fmla="*/ 466075 h 467597"/>
                <a:gd name="connsiteX6" fmla="*/ 173032 w 174564"/>
                <a:gd name="connsiteY6" fmla="*/ 467391 h 467597"/>
                <a:gd name="connsiteX7" fmla="*/ 174467 w 174564"/>
                <a:gd name="connsiteY7" fmla="*/ 464382 h 46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564" h="467597">
                  <a:moveTo>
                    <a:pt x="4892" y="1666"/>
                  </a:moveTo>
                  <a:lnTo>
                    <a:pt x="4892" y="1666"/>
                  </a:lnTo>
                  <a:cubicBezTo>
                    <a:pt x="4414" y="359"/>
                    <a:pt x="2978" y="-318"/>
                    <a:pt x="1674" y="146"/>
                  </a:cubicBezTo>
                  <a:cubicBezTo>
                    <a:pt x="413" y="563"/>
                    <a:pt x="-283" y="1935"/>
                    <a:pt x="109" y="3212"/>
                  </a:cubicBezTo>
                  <a:cubicBezTo>
                    <a:pt x="109" y="3247"/>
                    <a:pt x="153" y="3282"/>
                    <a:pt x="153" y="3316"/>
                  </a:cubicBezTo>
                  <a:lnTo>
                    <a:pt x="169728" y="466075"/>
                  </a:lnTo>
                  <a:cubicBezTo>
                    <a:pt x="170292" y="467352"/>
                    <a:pt x="171771" y="467942"/>
                    <a:pt x="173032" y="467391"/>
                  </a:cubicBezTo>
                  <a:cubicBezTo>
                    <a:pt x="174206" y="466887"/>
                    <a:pt x="174814" y="465602"/>
                    <a:pt x="174467" y="464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2244D98D-B585-E74A-973B-CDF9E3594C0D}"/>
                </a:ext>
              </a:extLst>
            </p:cNvPr>
            <p:cNvSpPr/>
            <p:nvPr/>
          </p:nvSpPr>
          <p:spPr>
            <a:xfrm>
              <a:off x="9748707" y="4907270"/>
              <a:ext cx="955450" cy="798715"/>
            </a:xfrm>
            <a:custGeom>
              <a:avLst/>
              <a:gdLst>
                <a:gd name="connsiteX0" fmla="*/ 4065 w 955450"/>
                <a:gd name="connsiteY0" fmla="*/ 484 h 798715"/>
                <a:gd name="connsiteX1" fmla="*/ 717 w 955450"/>
                <a:gd name="connsiteY1" fmla="*/ 788 h 798715"/>
                <a:gd name="connsiteX2" fmla="*/ 717 w 955450"/>
                <a:gd name="connsiteY2" fmla="*/ 788 h 798715"/>
                <a:gd name="connsiteX3" fmla="*/ 717 w 955450"/>
                <a:gd name="connsiteY3" fmla="*/ 4305 h 798715"/>
                <a:gd name="connsiteX4" fmla="*/ 951380 w 955450"/>
                <a:gd name="connsiteY4" fmla="*/ 798251 h 798715"/>
                <a:gd name="connsiteX5" fmla="*/ 951597 w 955450"/>
                <a:gd name="connsiteY5" fmla="*/ 798251 h 798715"/>
                <a:gd name="connsiteX6" fmla="*/ 954728 w 955450"/>
                <a:gd name="connsiteY6" fmla="*/ 797991 h 798715"/>
                <a:gd name="connsiteX7" fmla="*/ 954771 w 955450"/>
                <a:gd name="connsiteY7" fmla="*/ 794552 h 798715"/>
                <a:gd name="connsiteX8" fmla="*/ 954728 w 955450"/>
                <a:gd name="connsiteY8" fmla="*/ 794517 h 7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450" h="798715">
                  <a:moveTo>
                    <a:pt x="4065" y="484"/>
                  </a:moveTo>
                  <a:cubicBezTo>
                    <a:pt x="3022" y="-263"/>
                    <a:pt x="1587" y="-133"/>
                    <a:pt x="717" y="788"/>
                  </a:cubicBezTo>
                  <a:lnTo>
                    <a:pt x="717" y="788"/>
                  </a:lnTo>
                  <a:cubicBezTo>
                    <a:pt x="-239" y="1765"/>
                    <a:pt x="-239" y="3328"/>
                    <a:pt x="717" y="4305"/>
                  </a:cubicBezTo>
                  <a:lnTo>
                    <a:pt x="951380" y="798251"/>
                  </a:lnTo>
                  <a:lnTo>
                    <a:pt x="951597" y="798251"/>
                  </a:lnTo>
                  <a:cubicBezTo>
                    <a:pt x="952554" y="798959"/>
                    <a:pt x="953902" y="798846"/>
                    <a:pt x="954728" y="797991"/>
                  </a:cubicBezTo>
                  <a:cubicBezTo>
                    <a:pt x="955684" y="797053"/>
                    <a:pt x="955684" y="795511"/>
                    <a:pt x="954771" y="794552"/>
                  </a:cubicBezTo>
                  <a:cubicBezTo>
                    <a:pt x="954771" y="794539"/>
                    <a:pt x="954728" y="794530"/>
                    <a:pt x="954728" y="7945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64529E0C-F71B-6343-8EF4-F87D59FFD47C}"/>
                </a:ext>
              </a:extLst>
            </p:cNvPr>
            <p:cNvSpPr/>
            <p:nvPr/>
          </p:nvSpPr>
          <p:spPr>
            <a:xfrm>
              <a:off x="8064448" y="4591987"/>
              <a:ext cx="810084" cy="507748"/>
            </a:xfrm>
            <a:custGeom>
              <a:avLst/>
              <a:gdLst>
                <a:gd name="connsiteX0" fmla="*/ 806100 w 810084"/>
                <a:gd name="connsiteY0" fmla="*/ 472 h 507748"/>
                <a:gd name="connsiteX1" fmla="*/ 1141 w 810084"/>
                <a:gd name="connsiteY1" fmla="*/ 503180 h 507748"/>
                <a:gd name="connsiteX2" fmla="*/ 1141 w 810084"/>
                <a:gd name="connsiteY2" fmla="*/ 503180 h 507748"/>
                <a:gd name="connsiteX3" fmla="*/ 358 w 810084"/>
                <a:gd name="connsiteY3" fmla="*/ 506611 h 507748"/>
                <a:gd name="connsiteX4" fmla="*/ 358 w 810084"/>
                <a:gd name="connsiteY4" fmla="*/ 506611 h 507748"/>
                <a:gd name="connsiteX5" fmla="*/ 3793 w 810084"/>
                <a:gd name="connsiteY5" fmla="*/ 507392 h 507748"/>
                <a:gd name="connsiteX6" fmla="*/ 808535 w 810084"/>
                <a:gd name="connsiteY6" fmla="*/ 4641 h 507748"/>
                <a:gd name="connsiteX7" fmla="*/ 808796 w 810084"/>
                <a:gd name="connsiteY7" fmla="*/ 4641 h 507748"/>
                <a:gd name="connsiteX8" fmla="*/ 809752 w 810084"/>
                <a:gd name="connsiteY8" fmla="*/ 1276 h 507748"/>
                <a:gd name="connsiteX9" fmla="*/ 806404 w 810084"/>
                <a:gd name="connsiteY9" fmla="*/ 310 h 507748"/>
                <a:gd name="connsiteX10" fmla="*/ 805926 w 810084"/>
                <a:gd name="connsiteY10" fmla="*/ 646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084" h="507748">
                  <a:moveTo>
                    <a:pt x="806100" y="472"/>
                  </a:moveTo>
                  <a:lnTo>
                    <a:pt x="1141" y="503180"/>
                  </a:lnTo>
                  <a:lnTo>
                    <a:pt x="1141" y="503180"/>
                  </a:lnTo>
                  <a:cubicBezTo>
                    <a:pt x="11" y="503923"/>
                    <a:pt x="-338" y="505443"/>
                    <a:pt x="358" y="506611"/>
                  </a:cubicBezTo>
                  <a:lnTo>
                    <a:pt x="358" y="506611"/>
                  </a:lnTo>
                  <a:cubicBezTo>
                    <a:pt x="1098" y="507740"/>
                    <a:pt x="2619" y="508083"/>
                    <a:pt x="3793" y="507392"/>
                  </a:cubicBezTo>
                  <a:lnTo>
                    <a:pt x="808535" y="4641"/>
                  </a:lnTo>
                  <a:lnTo>
                    <a:pt x="808796" y="4641"/>
                  </a:lnTo>
                  <a:cubicBezTo>
                    <a:pt x="810013" y="3979"/>
                    <a:pt x="810448" y="2472"/>
                    <a:pt x="809752" y="1276"/>
                  </a:cubicBezTo>
                  <a:cubicBezTo>
                    <a:pt x="809100" y="81"/>
                    <a:pt x="807578" y="-352"/>
                    <a:pt x="806404" y="310"/>
                  </a:cubicBezTo>
                  <a:cubicBezTo>
                    <a:pt x="806230" y="404"/>
                    <a:pt x="806057" y="516"/>
                    <a:pt x="805926" y="6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9A00CD5E-27CA-C940-B0B8-F79CC09F018A}"/>
                </a:ext>
              </a:extLst>
            </p:cNvPr>
            <p:cNvSpPr/>
            <p:nvPr/>
          </p:nvSpPr>
          <p:spPr>
            <a:xfrm>
              <a:off x="6919785" y="5114381"/>
              <a:ext cx="105278" cy="961115"/>
            </a:xfrm>
            <a:custGeom>
              <a:avLst/>
              <a:gdLst>
                <a:gd name="connsiteX0" fmla="*/ 4739 w 105278"/>
                <a:gd name="connsiteY0" fmla="*/ 1586 h 961115"/>
                <a:gd name="connsiteX1" fmla="*/ 2783 w 105278"/>
                <a:gd name="connsiteY1" fmla="*/ 23 h 961115"/>
                <a:gd name="connsiteX2" fmla="*/ 0 w 105278"/>
                <a:gd name="connsiteY2" fmla="*/ 2107 h 961115"/>
                <a:gd name="connsiteX3" fmla="*/ 100397 w 105278"/>
                <a:gd name="connsiteY3" fmla="*/ 958890 h 961115"/>
                <a:gd name="connsiteX4" fmla="*/ 103093 w 105278"/>
                <a:gd name="connsiteY4" fmla="*/ 961104 h 961115"/>
                <a:gd name="connsiteX5" fmla="*/ 105267 w 105278"/>
                <a:gd name="connsiteY5" fmla="*/ 958369 h 961115"/>
                <a:gd name="connsiteX6" fmla="*/ 4913 w 105278"/>
                <a:gd name="connsiteY6" fmla="*/ 1586 h 96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8" h="961115">
                  <a:moveTo>
                    <a:pt x="4739" y="1586"/>
                  </a:moveTo>
                  <a:cubicBezTo>
                    <a:pt x="4392" y="757"/>
                    <a:pt x="3652" y="162"/>
                    <a:pt x="2783" y="23"/>
                  </a:cubicBezTo>
                  <a:cubicBezTo>
                    <a:pt x="1435" y="-160"/>
                    <a:pt x="217" y="770"/>
                    <a:pt x="0" y="2107"/>
                  </a:cubicBezTo>
                  <a:lnTo>
                    <a:pt x="100397" y="958890"/>
                  </a:lnTo>
                  <a:cubicBezTo>
                    <a:pt x="100527" y="960240"/>
                    <a:pt x="101745" y="961230"/>
                    <a:pt x="103093" y="961104"/>
                  </a:cubicBezTo>
                  <a:cubicBezTo>
                    <a:pt x="104441" y="960922"/>
                    <a:pt x="105397" y="959715"/>
                    <a:pt x="105267" y="958369"/>
                  </a:cubicBezTo>
                  <a:lnTo>
                    <a:pt x="4913" y="1586"/>
                  </a:lnTo>
                  <a:close/>
                </a:path>
              </a:pathLst>
            </a:custGeom>
            <a:solidFill>
              <a:srgbClr val="59595B">
                <a:alpha val="90000"/>
              </a:srgbClr>
            </a:solidFill>
            <a:ln w="4348"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DE7F1204-9D79-3D43-BC41-D5ED5478349D}"/>
                </a:ext>
              </a:extLst>
            </p:cNvPr>
            <p:cNvSpPr/>
            <p:nvPr/>
          </p:nvSpPr>
          <p:spPr>
            <a:xfrm>
              <a:off x="8056980" y="5095489"/>
              <a:ext cx="12305" cy="791294"/>
            </a:xfrm>
            <a:custGeom>
              <a:avLst/>
              <a:gdLst>
                <a:gd name="connsiteX0" fmla="*/ 10610 w 12305"/>
                <a:gd name="connsiteY0" fmla="*/ 113 h 791294"/>
                <a:gd name="connsiteX1" fmla="*/ 7609 w 12305"/>
                <a:gd name="connsiteY1" fmla="*/ 1667 h 791294"/>
                <a:gd name="connsiteX2" fmla="*/ 7566 w 12305"/>
                <a:gd name="connsiteY2" fmla="*/ 1806 h 791294"/>
                <a:gd name="connsiteX3" fmla="*/ 0 w 12305"/>
                <a:gd name="connsiteY3" fmla="*/ 789500 h 791294"/>
                <a:gd name="connsiteX4" fmla="*/ 0 w 12305"/>
                <a:gd name="connsiteY4" fmla="*/ 789500 h 791294"/>
                <a:gd name="connsiteX5" fmla="*/ 1696 w 12305"/>
                <a:gd name="connsiteY5" fmla="*/ 791193 h 791294"/>
                <a:gd name="connsiteX6" fmla="*/ 4740 w 12305"/>
                <a:gd name="connsiteY6" fmla="*/ 789556 h 791294"/>
                <a:gd name="connsiteX7" fmla="*/ 4740 w 12305"/>
                <a:gd name="connsiteY7" fmla="*/ 789500 h 791294"/>
                <a:gd name="connsiteX8" fmla="*/ 12305 w 12305"/>
                <a:gd name="connsiteY8" fmla="*/ 1763 h 791294"/>
                <a:gd name="connsiteX9" fmla="*/ 10610 w 12305"/>
                <a:gd name="connsiteY9" fmla="*/ 113 h 7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5" h="791294">
                  <a:moveTo>
                    <a:pt x="10610" y="113"/>
                  </a:moveTo>
                  <a:cubicBezTo>
                    <a:pt x="9348" y="-287"/>
                    <a:pt x="8001" y="408"/>
                    <a:pt x="7609" y="1667"/>
                  </a:cubicBezTo>
                  <a:cubicBezTo>
                    <a:pt x="7609" y="1711"/>
                    <a:pt x="7566" y="1759"/>
                    <a:pt x="7566" y="1806"/>
                  </a:cubicBezTo>
                  <a:lnTo>
                    <a:pt x="0" y="789500"/>
                  </a:lnTo>
                  <a:lnTo>
                    <a:pt x="0" y="789500"/>
                  </a:lnTo>
                  <a:cubicBezTo>
                    <a:pt x="218" y="790329"/>
                    <a:pt x="870" y="790972"/>
                    <a:pt x="1696" y="791193"/>
                  </a:cubicBezTo>
                  <a:cubicBezTo>
                    <a:pt x="3000" y="791575"/>
                    <a:pt x="4348" y="790842"/>
                    <a:pt x="4740" y="789556"/>
                  </a:cubicBezTo>
                  <a:cubicBezTo>
                    <a:pt x="4740" y="789539"/>
                    <a:pt x="4740" y="789517"/>
                    <a:pt x="4740" y="789500"/>
                  </a:cubicBezTo>
                  <a:lnTo>
                    <a:pt x="12305" y="1763"/>
                  </a:lnTo>
                  <a:cubicBezTo>
                    <a:pt x="12044" y="960"/>
                    <a:pt x="11435" y="339"/>
                    <a:pt x="10610" y="1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C9D1E0A2-2EE6-524B-84D2-C8E517E686F1}"/>
                </a:ext>
              </a:extLst>
            </p:cNvPr>
            <p:cNvSpPr/>
            <p:nvPr/>
          </p:nvSpPr>
          <p:spPr>
            <a:xfrm>
              <a:off x="9999666" y="5355656"/>
              <a:ext cx="181605" cy="929994"/>
            </a:xfrm>
            <a:custGeom>
              <a:avLst/>
              <a:gdLst>
                <a:gd name="connsiteX0" fmla="*/ 179609 w 181605"/>
                <a:gd name="connsiteY0" fmla="*/ 50 h 929994"/>
                <a:gd name="connsiteX1" fmla="*/ 176696 w 181605"/>
                <a:gd name="connsiteY1" fmla="*/ 1960 h 929994"/>
                <a:gd name="connsiteX2" fmla="*/ 33 w 181605"/>
                <a:gd name="connsiteY2" fmla="*/ 927131 h 929994"/>
                <a:gd name="connsiteX3" fmla="*/ 1991 w 181605"/>
                <a:gd name="connsiteY3" fmla="*/ 929953 h 929994"/>
                <a:gd name="connsiteX4" fmla="*/ 1991 w 181605"/>
                <a:gd name="connsiteY4" fmla="*/ 929953 h 929994"/>
                <a:gd name="connsiteX5" fmla="*/ 4860 w 181605"/>
                <a:gd name="connsiteY5" fmla="*/ 928043 h 929994"/>
                <a:gd name="connsiteX6" fmla="*/ 181523 w 181605"/>
                <a:gd name="connsiteY6" fmla="*/ 3133 h 929994"/>
                <a:gd name="connsiteX7" fmla="*/ 179783 w 181605"/>
                <a:gd name="connsiteY7" fmla="*/ 93 h 929994"/>
                <a:gd name="connsiteX8" fmla="*/ 179609 w 181605"/>
                <a:gd name="connsiteY8" fmla="*/ 50 h 92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05" h="929994">
                  <a:moveTo>
                    <a:pt x="179609" y="50"/>
                  </a:moveTo>
                  <a:cubicBezTo>
                    <a:pt x="178262" y="-220"/>
                    <a:pt x="176957" y="636"/>
                    <a:pt x="176696" y="1960"/>
                  </a:cubicBezTo>
                  <a:lnTo>
                    <a:pt x="33" y="927131"/>
                  </a:lnTo>
                  <a:cubicBezTo>
                    <a:pt x="-183" y="928442"/>
                    <a:pt x="686" y="929688"/>
                    <a:pt x="1991" y="929953"/>
                  </a:cubicBezTo>
                  <a:lnTo>
                    <a:pt x="1991" y="929953"/>
                  </a:lnTo>
                  <a:cubicBezTo>
                    <a:pt x="3294" y="930196"/>
                    <a:pt x="4599" y="929350"/>
                    <a:pt x="4860" y="928043"/>
                  </a:cubicBezTo>
                  <a:lnTo>
                    <a:pt x="181523" y="3133"/>
                  </a:lnTo>
                  <a:cubicBezTo>
                    <a:pt x="181870" y="1813"/>
                    <a:pt x="181087" y="453"/>
                    <a:pt x="179783" y="93"/>
                  </a:cubicBezTo>
                  <a:cubicBezTo>
                    <a:pt x="179739" y="76"/>
                    <a:pt x="179652" y="63"/>
                    <a:pt x="179609" y="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8EF4FB0A-8D5F-8F42-80A4-E47FE596F8CE}"/>
                </a:ext>
              </a:extLst>
            </p:cNvPr>
            <p:cNvSpPr/>
            <p:nvPr/>
          </p:nvSpPr>
          <p:spPr>
            <a:xfrm>
              <a:off x="9219163" y="5511987"/>
              <a:ext cx="581895" cy="105413"/>
            </a:xfrm>
            <a:custGeom>
              <a:avLst/>
              <a:gdLst>
                <a:gd name="connsiteX0" fmla="*/ 578959 w 581895"/>
                <a:gd name="connsiteY0" fmla="*/ 41 h 105413"/>
                <a:gd name="connsiteX1" fmla="*/ 2491 w 581895"/>
                <a:gd name="connsiteY1" fmla="*/ 100652 h 105413"/>
                <a:gd name="connsiteX2" fmla="*/ 2491 w 581895"/>
                <a:gd name="connsiteY2" fmla="*/ 100652 h 105413"/>
                <a:gd name="connsiteX3" fmla="*/ 1535 w 581895"/>
                <a:gd name="connsiteY3" fmla="*/ 100652 h 105413"/>
                <a:gd name="connsiteX4" fmla="*/ 187 w 581895"/>
                <a:gd name="connsiteY4" fmla="*/ 103909 h 105413"/>
                <a:gd name="connsiteX5" fmla="*/ 3361 w 581895"/>
                <a:gd name="connsiteY5" fmla="*/ 105229 h 105413"/>
                <a:gd name="connsiteX6" fmla="*/ 3404 w 581895"/>
                <a:gd name="connsiteY6" fmla="*/ 105211 h 105413"/>
                <a:gd name="connsiteX7" fmla="*/ 579959 w 581895"/>
                <a:gd name="connsiteY7" fmla="*/ 5078 h 105413"/>
                <a:gd name="connsiteX8" fmla="*/ 581872 w 581895"/>
                <a:gd name="connsiteY8" fmla="*/ 2299 h 105413"/>
                <a:gd name="connsiteX9" fmla="*/ 581872 w 581895"/>
                <a:gd name="connsiteY9" fmla="*/ 2299 h 105413"/>
                <a:gd name="connsiteX10" fmla="*/ 579221 w 581895"/>
                <a:gd name="connsiteY10" fmla="*/ 6 h 105413"/>
                <a:gd name="connsiteX11" fmla="*/ 578959 w 581895"/>
                <a:gd name="connsiteY11" fmla="*/ 41 h 10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895" h="105413">
                  <a:moveTo>
                    <a:pt x="578959" y="41"/>
                  </a:moveTo>
                  <a:lnTo>
                    <a:pt x="2491" y="100652"/>
                  </a:lnTo>
                  <a:lnTo>
                    <a:pt x="2491" y="100652"/>
                  </a:lnTo>
                  <a:cubicBezTo>
                    <a:pt x="2188" y="100591"/>
                    <a:pt x="1840" y="100591"/>
                    <a:pt x="1535" y="100652"/>
                  </a:cubicBezTo>
                  <a:cubicBezTo>
                    <a:pt x="274" y="101190"/>
                    <a:pt x="-334" y="102636"/>
                    <a:pt x="187" y="103909"/>
                  </a:cubicBezTo>
                  <a:cubicBezTo>
                    <a:pt x="709" y="105151"/>
                    <a:pt x="2144" y="105741"/>
                    <a:pt x="3361" y="105229"/>
                  </a:cubicBezTo>
                  <a:cubicBezTo>
                    <a:pt x="3361" y="105220"/>
                    <a:pt x="3404" y="105216"/>
                    <a:pt x="3404" y="105211"/>
                  </a:cubicBezTo>
                  <a:lnTo>
                    <a:pt x="579959" y="5078"/>
                  </a:lnTo>
                  <a:cubicBezTo>
                    <a:pt x="581220" y="4778"/>
                    <a:pt x="582046" y="3580"/>
                    <a:pt x="581872" y="2299"/>
                  </a:cubicBezTo>
                  <a:lnTo>
                    <a:pt x="581872" y="2299"/>
                  </a:lnTo>
                  <a:cubicBezTo>
                    <a:pt x="581785" y="935"/>
                    <a:pt x="580568" y="-89"/>
                    <a:pt x="579221" y="6"/>
                  </a:cubicBezTo>
                  <a:cubicBezTo>
                    <a:pt x="579133" y="15"/>
                    <a:pt x="579046" y="24"/>
                    <a:pt x="578959" y="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04313FB6-8FD5-8948-9DDB-EBAF2B59B25E}"/>
                </a:ext>
              </a:extLst>
            </p:cNvPr>
            <p:cNvSpPr/>
            <p:nvPr/>
          </p:nvSpPr>
          <p:spPr>
            <a:xfrm>
              <a:off x="7833729" y="5520711"/>
              <a:ext cx="405062" cy="41904"/>
            </a:xfrm>
            <a:custGeom>
              <a:avLst/>
              <a:gdLst>
                <a:gd name="connsiteX0" fmla="*/ 403000 w 405062"/>
                <a:gd name="connsiteY0" fmla="*/ 36824 h 41904"/>
                <a:gd name="connsiteX1" fmla="*/ 2586 w 405062"/>
                <a:gd name="connsiteY1" fmla="*/ 2 h 41904"/>
                <a:gd name="connsiteX2" fmla="*/ 20 w 405062"/>
                <a:gd name="connsiteY2" fmla="*/ 2346 h 41904"/>
                <a:gd name="connsiteX3" fmla="*/ 20 w 405062"/>
                <a:gd name="connsiteY3" fmla="*/ 2346 h 41904"/>
                <a:gd name="connsiteX4" fmla="*/ 2151 w 405062"/>
                <a:gd name="connsiteY4" fmla="*/ 5121 h 41904"/>
                <a:gd name="connsiteX5" fmla="*/ 2194 w 405062"/>
                <a:gd name="connsiteY5" fmla="*/ 5125 h 41904"/>
                <a:gd name="connsiteX6" fmla="*/ 402565 w 405062"/>
                <a:gd name="connsiteY6" fmla="*/ 41905 h 41904"/>
                <a:gd name="connsiteX7" fmla="*/ 405000 w 405062"/>
                <a:gd name="connsiteY7" fmla="*/ 39864 h 41904"/>
                <a:gd name="connsiteX8" fmla="*/ 403087 w 405062"/>
                <a:gd name="connsiteY8" fmla="*/ 36846 h 41904"/>
                <a:gd name="connsiteX9" fmla="*/ 403000 w 405062"/>
                <a:gd name="connsiteY9" fmla="*/ 36824 h 4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062" h="41904">
                  <a:moveTo>
                    <a:pt x="403000" y="36824"/>
                  </a:moveTo>
                  <a:lnTo>
                    <a:pt x="2586" y="2"/>
                  </a:lnTo>
                  <a:cubicBezTo>
                    <a:pt x="1238" y="-46"/>
                    <a:pt x="107" y="996"/>
                    <a:pt x="20" y="2346"/>
                  </a:cubicBezTo>
                  <a:lnTo>
                    <a:pt x="20" y="2346"/>
                  </a:lnTo>
                  <a:cubicBezTo>
                    <a:pt x="-154" y="3701"/>
                    <a:pt x="803" y="4943"/>
                    <a:pt x="2151" y="5121"/>
                  </a:cubicBezTo>
                  <a:cubicBezTo>
                    <a:pt x="2151" y="5121"/>
                    <a:pt x="2194" y="5125"/>
                    <a:pt x="2194" y="5125"/>
                  </a:cubicBezTo>
                  <a:lnTo>
                    <a:pt x="402565" y="41905"/>
                  </a:lnTo>
                  <a:cubicBezTo>
                    <a:pt x="403739" y="41870"/>
                    <a:pt x="404739" y="41023"/>
                    <a:pt x="405000" y="39864"/>
                  </a:cubicBezTo>
                  <a:cubicBezTo>
                    <a:pt x="405304" y="38509"/>
                    <a:pt x="404478" y="37159"/>
                    <a:pt x="403087" y="36846"/>
                  </a:cubicBezTo>
                  <a:cubicBezTo>
                    <a:pt x="403087" y="36837"/>
                    <a:pt x="403044" y="36829"/>
                    <a:pt x="403000" y="368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BABCF40A-2D16-0348-8AF7-19124BD00A97}"/>
                </a:ext>
              </a:extLst>
            </p:cNvPr>
            <p:cNvSpPr/>
            <p:nvPr/>
          </p:nvSpPr>
          <p:spPr>
            <a:xfrm>
              <a:off x="11363654" y="5445690"/>
              <a:ext cx="210502" cy="734715"/>
            </a:xfrm>
            <a:custGeom>
              <a:avLst/>
              <a:gdLst>
                <a:gd name="connsiteX0" fmla="*/ 4862 w 210502"/>
                <a:gd name="connsiteY0" fmla="*/ 1725 h 734715"/>
                <a:gd name="connsiteX1" fmla="*/ 1862 w 210502"/>
                <a:gd name="connsiteY1" fmla="*/ 75 h 734715"/>
                <a:gd name="connsiteX2" fmla="*/ 1862 w 210502"/>
                <a:gd name="connsiteY2" fmla="*/ 75 h 734715"/>
                <a:gd name="connsiteX3" fmla="*/ 80 w 210502"/>
                <a:gd name="connsiteY3" fmla="*/ 3071 h 734715"/>
                <a:gd name="connsiteX4" fmla="*/ 205699 w 210502"/>
                <a:gd name="connsiteY4" fmla="*/ 733012 h 734715"/>
                <a:gd name="connsiteX5" fmla="*/ 205699 w 210502"/>
                <a:gd name="connsiteY5" fmla="*/ 733012 h 734715"/>
                <a:gd name="connsiteX6" fmla="*/ 208570 w 210502"/>
                <a:gd name="connsiteY6" fmla="*/ 734662 h 734715"/>
                <a:gd name="connsiteX7" fmla="*/ 210439 w 210502"/>
                <a:gd name="connsiteY7" fmla="*/ 731709 h 7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 h="734715">
                  <a:moveTo>
                    <a:pt x="4862" y="1725"/>
                  </a:moveTo>
                  <a:cubicBezTo>
                    <a:pt x="4428" y="478"/>
                    <a:pt x="3123" y="-242"/>
                    <a:pt x="1862" y="75"/>
                  </a:cubicBezTo>
                  <a:lnTo>
                    <a:pt x="1862" y="75"/>
                  </a:lnTo>
                  <a:cubicBezTo>
                    <a:pt x="558" y="413"/>
                    <a:pt x="-268" y="1751"/>
                    <a:pt x="80" y="3071"/>
                  </a:cubicBezTo>
                  <a:lnTo>
                    <a:pt x="205699" y="733012"/>
                  </a:lnTo>
                  <a:lnTo>
                    <a:pt x="205699" y="733012"/>
                  </a:lnTo>
                  <a:cubicBezTo>
                    <a:pt x="206091" y="734214"/>
                    <a:pt x="207352" y="734922"/>
                    <a:pt x="208570" y="734662"/>
                  </a:cubicBezTo>
                  <a:cubicBezTo>
                    <a:pt x="209918" y="734358"/>
                    <a:pt x="210744" y="733038"/>
                    <a:pt x="210439" y="73170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5B25084F-2992-1048-8DAB-173A4CD10700}"/>
                </a:ext>
              </a:extLst>
            </p:cNvPr>
            <p:cNvSpPr/>
            <p:nvPr/>
          </p:nvSpPr>
          <p:spPr>
            <a:xfrm>
              <a:off x="10699425" y="5701347"/>
              <a:ext cx="874725" cy="478912"/>
            </a:xfrm>
            <a:custGeom>
              <a:avLst/>
              <a:gdLst>
                <a:gd name="connsiteX0" fmla="*/ 873712 w 874725"/>
                <a:gd name="connsiteY0" fmla="*/ 474532 h 478912"/>
                <a:gd name="connsiteX1" fmla="*/ 3489 w 874725"/>
                <a:gd name="connsiteY1" fmla="*/ 266 h 478912"/>
                <a:gd name="connsiteX2" fmla="*/ 358 w 874725"/>
                <a:gd name="connsiteY2" fmla="*/ 1134 h 478912"/>
                <a:gd name="connsiteX3" fmla="*/ 358 w 874725"/>
                <a:gd name="connsiteY3" fmla="*/ 1134 h 478912"/>
                <a:gd name="connsiteX4" fmla="*/ 1141 w 874725"/>
                <a:gd name="connsiteY4" fmla="*/ 4417 h 478912"/>
                <a:gd name="connsiteX5" fmla="*/ 1185 w 874725"/>
                <a:gd name="connsiteY5" fmla="*/ 4435 h 478912"/>
                <a:gd name="connsiteX6" fmla="*/ 871234 w 874725"/>
                <a:gd name="connsiteY6" fmla="*/ 478701 h 478912"/>
                <a:gd name="connsiteX7" fmla="*/ 871234 w 874725"/>
                <a:gd name="connsiteY7" fmla="*/ 478701 h 478912"/>
                <a:gd name="connsiteX8" fmla="*/ 874495 w 874725"/>
                <a:gd name="connsiteY8" fmla="*/ 477437 h 478912"/>
                <a:gd name="connsiteX9" fmla="*/ 873582 w 874725"/>
                <a:gd name="connsiteY9" fmla="*/ 474358 h 47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4725" h="478912">
                  <a:moveTo>
                    <a:pt x="873712" y="474532"/>
                  </a:moveTo>
                  <a:lnTo>
                    <a:pt x="3489" y="266"/>
                  </a:lnTo>
                  <a:cubicBezTo>
                    <a:pt x="2359" y="-307"/>
                    <a:pt x="1011" y="75"/>
                    <a:pt x="358" y="1134"/>
                  </a:cubicBezTo>
                  <a:lnTo>
                    <a:pt x="358" y="1134"/>
                  </a:lnTo>
                  <a:cubicBezTo>
                    <a:pt x="-338" y="2259"/>
                    <a:pt x="11" y="3731"/>
                    <a:pt x="1141" y="4417"/>
                  </a:cubicBezTo>
                  <a:cubicBezTo>
                    <a:pt x="1185" y="4422"/>
                    <a:pt x="1185" y="4430"/>
                    <a:pt x="1185" y="4435"/>
                  </a:cubicBezTo>
                  <a:lnTo>
                    <a:pt x="871234" y="478701"/>
                  </a:lnTo>
                  <a:lnTo>
                    <a:pt x="871234" y="478701"/>
                  </a:lnTo>
                  <a:cubicBezTo>
                    <a:pt x="872495" y="479252"/>
                    <a:pt x="873930" y="478688"/>
                    <a:pt x="874495" y="477437"/>
                  </a:cubicBezTo>
                  <a:cubicBezTo>
                    <a:pt x="875017" y="476325"/>
                    <a:pt x="874625" y="475018"/>
                    <a:pt x="873582" y="47435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6AF5708B-6FEE-A440-BBB4-BBA2CD776483}"/>
                </a:ext>
              </a:extLst>
            </p:cNvPr>
            <p:cNvSpPr/>
            <p:nvPr/>
          </p:nvSpPr>
          <p:spPr>
            <a:xfrm>
              <a:off x="9999915" y="5701167"/>
              <a:ext cx="704258" cy="584159"/>
            </a:xfrm>
            <a:custGeom>
              <a:avLst/>
              <a:gdLst>
                <a:gd name="connsiteX0" fmla="*/ 700172 w 704258"/>
                <a:gd name="connsiteY0" fmla="*/ 576 h 584159"/>
                <a:gd name="connsiteX1" fmla="*/ 654 w 704258"/>
                <a:gd name="connsiteY1" fmla="*/ 580013 h 584159"/>
                <a:gd name="connsiteX2" fmla="*/ 784 w 704258"/>
                <a:gd name="connsiteY2" fmla="*/ 583508 h 584159"/>
                <a:gd name="connsiteX3" fmla="*/ 3784 w 704258"/>
                <a:gd name="connsiteY3" fmla="*/ 583790 h 584159"/>
                <a:gd name="connsiteX4" fmla="*/ 703346 w 704258"/>
                <a:gd name="connsiteY4" fmla="*/ 4354 h 584159"/>
                <a:gd name="connsiteX5" fmla="*/ 703737 w 704258"/>
                <a:gd name="connsiteY5" fmla="*/ 1001 h 584159"/>
                <a:gd name="connsiteX6" fmla="*/ 703694 w 704258"/>
                <a:gd name="connsiteY6" fmla="*/ 923 h 584159"/>
                <a:gd name="connsiteX7" fmla="*/ 700215 w 704258"/>
                <a:gd name="connsiteY7" fmla="*/ 545 h 584159"/>
                <a:gd name="connsiteX8" fmla="*/ 700172 w 704258"/>
                <a:gd name="connsiteY8" fmla="*/ 576 h 5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258" h="584159">
                  <a:moveTo>
                    <a:pt x="700172" y="576"/>
                  </a:moveTo>
                  <a:lnTo>
                    <a:pt x="654" y="580013"/>
                  </a:lnTo>
                  <a:cubicBezTo>
                    <a:pt x="-259" y="581020"/>
                    <a:pt x="-217" y="582587"/>
                    <a:pt x="784" y="583508"/>
                  </a:cubicBezTo>
                  <a:cubicBezTo>
                    <a:pt x="1610" y="584259"/>
                    <a:pt x="2828" y="584372"/>
                    <a:pt x="3784" y="583790"/>
                  </a:cubicBezTo>
                  <a:lnTo>
                    <a:pt x="703346" y="4354"/>
                  </a:lnTo>
                  <a:cubicBezTo>
                    <a:pt x="704389" y="3542"/>
                    <a:pt x="704563" y="2039"/>
                    <a:pt x="703737" y="1001"/>
                  </a:cubicBezTo>
                  <a:cubicBezTo>
                    <a:pt x="703737" y="975"/>
                    <a:pt x="703694" y="949"/>
                    <a:pt x="703694" y="923"/>
                  </a:cubicBezTo>
                  <a:cubicBezTo>
                    <a:pt x="702824" y="-141"/>
                    <a:pt x="701259" y="-310"/>
                    <a:pt x="700215" y="545"/>
                  </a:cubicBezTo>
                  <a:cubicBezTo>
                    <a:pt x="700215" y="554"/>
                    <a:pt x="700172" y="567"/>
                    <a:pt x="700172" y="5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00B64C1B-1506-6A41-99FF-3F33CAA31F59}"/>
                </a:ext>
              </a:extLst>
            </p:cNvPr>
            <p:cNvSpPr/>
            <p:nvPr/>
          </p:nvSpPr>
          <p:spPr>
            <a:xfrm>
              <a:off x="6857343" y="4946389"/>
              <a:ext cx="409355" cy="597500"/>
            </a:xfrm>
            <a:custGeom>
              <a:avLst/>
              <a:gdLst>
                <a:gd name="connsiteX0" fmla="*/ 408244 w 409355"/>
                <a:gd name="connsiteY0" fmla="*/ 402 h 597500"/>
                <a:gd name="connsiteX1" fmla="*/ 404896 w 409355"/>
                <a:gd name="connsiteY1" fmla="*/ 1053 h 597500"/>
                <a:gd name="connsiteX2" fmla="*/ 264 w 409355"/>
                <a:gd name="connsiteY2" fmla="*/ 593908 h 597500"/>
                <a:gd name="connsiteX3" fmla="*/ 1351 w 409355"/>
                <a:gd name="connsiteY3" fmla="*/ 597234 h 597500"/>
                <a:gd name="connsiteX4" fmla="*/ 4351 w 409355"/>
                <a:gd name="connsiteY4" fmla="*/ 596643 h 597500"/>
                <a:gd name="connsiteX5" fmla="*/ 408983 w 409355"/>
                <a:gd name="connsiteY5" fmla="*/ 3832 h 597500"/>
                <a:gd name="connsiteX6" fmla="*/ 408287 w 409355"/>
                <a:gd name="connsiteY6" fmla="*/ 445 h 5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55" h="597500">
                  <a:moveTo>
                    <a:pt x="408244" y="402"/>
                  </a:moveTo>
                  <a:cubicBezTo>
                    <a:pt x="407157" y="-328"/>
                    <a:pt x="405635" y="-37"/>
                    <a:pt x="404896" y="1053"/>
                  </a:cubicBezTo>
                  <a:lnTo>
                    <a:pt x="264" y="593908"/>
                  </a:lnTo>
                  <a:cubicBezTo>
                    <a:pt x="-345" y="595128"/>
                    <a:pt x="133" y="596617"/>
                    <a:pt x="1351" y="597234"/>
                  </a:cubicBezTo>
                  <a:cubicBezTo>
                    <a:pt x="2351" y="597746"/>
                    <a:pt x="3612" y="597503"/>
                    <a:pt x="4351" y="596643"/>
                  </a:cubicBezTo>
                  <a:lnTo>
                    <a:pt x="408983" y="3832"/>
                  </a:lnTo>
                  <a:cubicBezTo>
                    <a:pt x="409679" y="2699"/>
                    <a:pt x="409374" y="1214"/>
                    <a:pt x="408287" y="44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166A77AD-701E-F343-BBB9-2D366C608B0D}"/>
                </a:ext>
              </a:extLst>
            </p:cNvPr>
            <p:cNvSpPr/>
            <p:nvPr/>
          </p:nvSpPr>
          <p:spPr>
            <a:xfrm>
              <a:off x="7833450" y="5520287"/>
              <a:ext cx="228121" cy="366930"/>
            </a:xfrm>
            <a:custGeom>
              <a:avLst/>
              <a:gdLst>
                <a:gd name="connsiteX0" fmla="*/ 4691 w 228121"/>
                <a:gd name="connsiteY0" fmla="*/ 1251 h 366930"/>
                <a:gd name="connsiteX1" fmla="*/ 1256 w 228121"/>
                <a:gd name="connsiteY1" fmla="*/ 339 h 366930"/>
                <a:gd name="connsiteX2" fmla="*/ 343 w 228121"/>
                <a:gd name="connsiteY2" fmla="*/ 3769 h 366930"/>
                <a:gd name="connsiteX3" fmla="*/ 223529 w 228121"/>
                <a:gd name="connsiteY3" fmla="*/ 365830 h 366930"/>
                <a:gd name="connsiteX4" fmla="*/ 223529 w 228121"/>
                <a:gd name="connsiteY4" fmla="*/ 365830 h 366930"/>
                <a:gd name="connsiteX5" fmla="*/ 223529 w 228121"/>
                <a:gd name="connsiteY5" fmla="*/ 365830 h 366930"/>
                <a:gd name="connsiteX6" fmla="*/ 226834 w 228121"/>
                <a:gd name="connsiteY6" fmla="*/ 366555 h 366930"/>
                <a:gd name="connsiteX7" fmla="*/ 226878 w 228121"/>
                <a:gd name="connsiteY7" fmla="*/ 366525 h 366930"/>
                <a:gd name="connsiteX8" fmla="*/ 226878 w 228121"/>
                <a:gd name="connsiteY8" fmla="*/ 366525 h 366930"/>
                <a:gd name="connsiteX9" fmla="*/ 227748 w 228121"/>
                <a:gd name="connsiteY9" fmla="*/ 363073 h 366930"/>
                <a:gd name="connsiteX10" fmla="*/ 227748 w 228121"/>
                <a:gd name="connsiteY10" fmla="*/ 363051 h 36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121" h="366930">
                  <a:moveTo>
                    <a:pt x="4691" y="1251"/>
                  </a:moveTo>
                  <a:cubicBezTo>
                    <a:pt x="3995" y="52"/>
                    <a:pt x="2474" y="-356"/>
                    <a:pt x="1256" y="339"/>
                  </a:cubicBezTo>
                  <a:cubicBezTo>
                    <a:pt x="39" y="1034"/>
                    <a:pt x="-353" y="2571"/>
                    <a:pt x="343" y="3769"/>
                  </a:cubicBezTo>
                  <a:lnTo>
                    <a:pt x="223529" y="365830"/>
                  </a:lnTo>
                  <a:lnTo>
                    <a:pt x="223529" y="365830"/>
                  </a:lnTo>
                  <a:lnTo>
                    <a:pt x="223529" y="365830"/>
                  </a:lnTo>
                  <a:cubicBezTo>
                    <a:pt x="224225" y="366942"/>
                    <a:pt x="225704" y="367263"/>
                    <a:pt x="226834" y="366555"/>
                  </a:cubicBezTo>
                  <a:cubicBezTo>
                    <a:pt x="226834" y="366547"/>
                    <a:pt x="226878" y="366534"/>
                    <a:pt x="226878" y="366525"/>
                  </a:cubicBezTo>
                  <a:lnTo>
                    <a:pt x="226878" y="366525"/>
                  </a:lnTo>
                  <a:cubicBezTo>
                    <a:pt x="228095" y="365817"/>
                    <a:pt x="228486" y="364271"/>
                    <a:pt x="227748" y="363073"/>
                  </a:cubicBezTo>
                  <a:cubicBezTo>
                    <a:pt x="227748" y="363068"/>
                    <a:pt x="227748" y="363060"/>
                    <a:pt x="227748" y="3630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C531A0D5-679D-0542-8304-3B9AB42D3B9E}"/>
                </a:ext>
              </a:extLst>
            </p:cNvPr>
            <p:cNvSpPr/>
            <p:nvPr/>
          </p:nvSpPr>
          <p:spPr>
            <a:xfrm>
              <a:off x="9219872" y="5066892"/>
              <a:ext cx="28784" cy="550198"/>
            </a:xfrm>
            <a:custGeom>
              <a:avLst/>
              <a:gdLst>
                <a:gd name="connsiteX0" fmla="*/ 26393 w 28784"/>
                <a:gd name="connsiteY0" fmla="*/ 7 h 550198"/>
                <a:gd name="connsiteX1" fmla="*/ 26393 w 28784"/>
                <a:gd name="connsiteY1" fmla="*/ 7 h 550198"/>
                <a:gd name="connsiteX2" fmla="*/ 23740 w 28784"/>
                <a:gd name="connsiteY2" fmla="*/ 2295 h 550198"/>
                <a:gd name="connsiteX3" fmla="*/ 23740 w 28784"/>
                <a:gd name="connsiteY3" fmla="*/ 2308 h 550198"/>
                <a:gd name="connsiteX4" fmla="*/ 0 w 28784"/>
                <a:gd name="connsiteY4" fmla="*/ 548179 h 550198"/>
                <a:gd name="connsiteX5" fmla="*/ 2826 w 28784"/>
                <a:gd name="connsiteY5" fmla="*/ 550163 h 550198"/>
                <a:gd name="connsiteX6" fmla="*/ 4740 w 28784"/>
                <a:gd name="connsiteY6" fmla="*/ 548439 h 550198"/>
                <a:gd name="connsiteX7" fmla="*/ 28784 w 28784"/>
                <a:gd name="connsiteY7" fmla="*/ 2525 h 550198"/>
                <a:gd name="connsiteX8" fmla="*/ 26393 w 28784"/>
                <a:gd name="connsiteY8" fmla="*/ 7 h 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4" h="550198">
                  <a:moveTo>
                    <a:pt x="26393" y="7"/>
                  </a:moveTo>
                  <a:lnTo>
                    <a:pt x="26393" y="7"/>
                  </a:lnTo>
                  <a:cubicBezTo>
                    <a:pt x="25045" y="-93"/>
                    <a:pt x="23827" y="932"/>
                    <a:pt x="23740" y="2295"/>
                  </a:cubicBezTo>
                  <a:cubicBezTo>
                    <a:pt x="23740" y="2299"/>
                    <a:pt x="23740" y="2304"/>
                    <a:pt x="23740" y="2308"/>
                  </a:cubicBezTo>
                  <a:lnTo>
                    <a:pt x="0" y="548179"/>
                  </a:lnTo>
                  <a:cubicBezTo>
                    <a:pt x="218" y="549503"/>
                    <a:pt x="1479" y="550389"/>
                    <a:pt x="2826" y="550163"/>
                  </a:cubicBezTo>
                  <a:cubicBezTo>
                    <a:pt x="3739" y="550003"/>
                    <a:pt x="4479" y="549334"/>
                    <a:pt x="4740" y="548439"/>
                  </a:cubicBezTo>
                  <a:lnTo>
                    <a:pt x="28784" y="2525"/>
                  </a:lnTo>
                  <a:cubicBezTo>
                    <a:pt x="28827" y="1175"/>
                    <a:pt x="27740" y="54"/>
                    <a:pt x="26393"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1A02AC3A-AE8C-E04A-A0B0-FE0197E88677}"/>
                </a:ext>
              </a:extLst>
            </p:cNvPr>
            <p:cNvSpPr/>
            <p:nvPr/>
          </p:nvSpPr>
          <p:spPr>
            <a:xfrm>
              <a:off x="6857071" y="5539202"/>
              <a:ext cx="167893" cy="535861"/>
            </a:xfrm>
            <a:custGeom>
              <a:avLst/>
              <a:gdLst>
                <a:gd name="connsiteX0" fmla="*/ 4884 w 167893"/>
                <a:gd name="connsiteY0" fmla="*/ 1746 h 535861"/>
                <a:gd name="connsiteX1" fmla="*/ 4884 w 167893"/>
                <a:gd name="connsiteY1" fmla="*/ 1746 h 535861"/>
                <a:gd name="connsiteX2" fmla="*/ 1797 w 167893"/>
                <a:gd name="connsiteY2" fmla="*/ 96 h 535861"/>
                <a:gd name="connsiteX3" fmla="*/ 101 w 167893"/>
                <a:gd name="connsiteY3" fmla="*/ 3157 h 535861"/>
                <a:gd name="connsiteX4" fmla="*/ 101 w 167893"/>
                <a:gd name="connsiteY4" fmla="*/ 3179 h 535861"/>
                <a:gd name="connsiteX5" fmla="*/ 163067 w 167893"/>
                <a:gd name="connsiteY5" fmla="*/ 534372 h 535861"/>
                <a:gd name="connsiteX6" fmla="*/ 166415 w 167893"/>
                <a:gd name="connsiteY6" fmla="*/ 535640 h 535861"/>
                <a:gd name="connsiteX7" fmla="*/ 167850 w 167893"/>
                <a:gd name="connsiteY7" fmla="*/ 532896 h 5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3" h="535861">
                  <a:moveTo>
                    <a:pt x="4884" y="1746"/>
                  </a:moveTo>
                  <a:lnTo>
                    <a:pt x="4884" y="1746"/>
                  </a:lnTo>
                  <a:cubicBezTo>
                    <a:pt x="4449" y="456"/>
                    <a:pt x="3101" y="-273"/>
                    <a:pt x="1797" y="96"/>
                  </a:cubicBezTo>
                  <a:cubicBezTo>
                    <a:pt x="492" y="469"/>
                    <a:pt x="-290" y="1841"/>
                    <a:pt x="101" y="3157"/>
                  </a:cubicBezTo>
                  <a:cubicBezTo>
                    <a:pt x="101" y="3161"/>
                    <a:pt x="101" y="3170"/>
                    <a:pt x="101" y="3179"/>
                  </a:cubicBezTo>
                  <a:lnTo>
                    <a:pt x="163067" y="534372"/>
                  </a:lnTo>
                  <a:cubicBezTo>
                    <a:pt x="163632" y="535640"/>
                    <a:pt x="165110" y="536209"/>
                    <a:pt x="166415" y="535640"/>
                  </a:cubicBezTo>
                  <a:cubicBezTo>
                    <a:pt x="167458" y="535167"/>
                    <a:pt x="168067" y="534034"/>
                    <a:pt x="167850" y="5328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25ACC95B-19C1-E044-9E58-B4B54470F3D3}"/>
                </a:ext>
              </a:extLst>
            </p:cNvPr>
            <p:cNvSpPr/>
            <p:nvPr/>
          </p:nvSpPr>
          <p:spPr>
            <a:xfrm>
              <a:off x="7329260" y="5094827"/>
              <a:ext cx="740110" cy="455644"/>
            </a:xfrm>
            <a:custGeom>
              <a:avLst/>
              <a:gdLst>
                <a:gd name="connsiteX0" fmla="*/ 736372 w 740110"/>
                <a:gd name="connsiteY0" fmla="*/ 340 h 455644"/>
                <a:gd name="connsiteX1" fmla="*/ 1243 w 740110"/>
                <a:gd name="connsiteY1" fmla="*/ 450940 h 455644"/>
                <a:gd name="connsiteX2" fmla="*/ 1243 w 740110"/>
                <a:gd name="connsiteY2" fmla="*/ 450940 h 455644"/>
                <a:gd name="connsiteX3" fmla="*/ 374 w 740110"/>
                <a:gd name="connsiteY3" fmla="*/ 454414 h 455644"/>
                <a:gd name="connsiteX4" fmla="*/ 3852 w 740110"/>
                <a:gd name="connsiteY4" fmla="*/ 455283 h 455644"/>
                <a:gd name="connsiteX5" fmla="*/ 738938 w 740110"/>
                <a:gd name="connsiteY5" fmla="*/ 4682 h 455644"/>
                <a:gd name="connsiteX6" fmla="*/ 738938 w 740110"/>
                <a:gd name="connsiteY6" fmla="*/ 4682 h 455644"/>
                <a:gd name="connsiteX7" fmla="*/ 739764 w 740110"/>
                <a:gd name="connsiteY7" fmla="*/ 1295 h 455644"/>
                <a:gd name="connsiteX8" fmla="*/ 736459 w 740110"/>
                <a:gd name="connsiteY8" fmla="*/ 283 h 455644"/>
                <a:gd name="connsiteX9" fmla="*/ 736372 w 740110"/>
                <a:gd name="connsiteY9" fmla="*/ 340 h 45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110" h="455644">
                  <a:moveTo>
                    <a:pt x="736372" y="340"/>
                  </a:moveTo>
                  <a:lnTo>
                    <a:pt x="1243" y="450940"/>
                  </a:lnTo>
                  <a:lnTo>
                    <a:pt x="1243" y="450940"/>
                  </a:lnTo>
                  <a:cubicBezTo>
                    <a:pt x="26" y="451661"/>
                    <a:pt x="-365" y="453216"/>
                    <a:pt x="374" y="454414"/>
                  </a:cubicBezTo>
                  <a:cubicBezTo>
                    <a:pt x="1113" y="455613"/>
                    <a:pt x="2635" y="456003"/>
                    <a:pt x="3852" y="455283"/>
                  </a:cubicBezTo>
                  <a:lnTo>
                    <a:pt x="738938" y="4682"/>
                  </a:lnTo>
                  <a:lnTo>
                    <a:pt x="738938" y="4682"/>
                  </a:lnTo>
                  <a:cubicBezTo>
                    <a:pt x="740068" y="3957"/>
                    <a:pt x="740460" y="2463"/>
                    <a:pt x="739764" y="1295"/>
                  </a:cubicBezTo>
                  <a:cubicBezTo>
                    <a:pt x="739155" y="110"/>
                    <a:pt x="737677" y="-346"/>
                    <a:pt x="736459" y="283"/>
                  </a:cubicBezTo>
                  <a:cubicBezTo>
                    <a:pt x="736459" y="301"/>
                    <a:pt x="736416" y="322"/>
                    <a:pt x="736372"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D1652266-F769-A64C-9581-731C512C254A}"/>
                </a:ext>
              </a:extLst>
            </p:cNvPr>
            <p:cNvSpPr/>
            <p:nvPr/>
          </p:nvSpPr>
          <p:spPr>
            <a:xfrm>
              <a:off x="8610620" y="4337679"/>
              <a:ext cx="74112" cy="191035"/>
            </a:xfrm>
            <a:custGeom>
              <a:avLst/>
              <a:gdLst>
                <a:gd name="connsiteX0" fmla="*/ 73961 w 74112"/>
                <a:gd name="connsiteY0" fmla="*/ 3361 h 191035"/>
                <a:gd name="connsiteX1" fmla="*/ 73961 w 74112"/>
                <a:gd name="connsiteY1" fmla="*/ 3361 h 191035"/>
                <a:gd name="connsiteX2" fmla="*/ 72439 w 74112"/>
                <a:gd name="connsiteY2" fmla="*/ 148 h 191035"/>
                <a:gd name="connsiteX3" fmla="*/ 69177 w 74112"/>
                <a:gd name="connsiteY3" fmla="*/ 1668 h 191035"/>
                <a:gd name="connsiteX4" fmla="*/ 0 w 74112"/>
                <a:gd name="connsiteY4" fmla="*/ 191035 h 191035"/>
                <a:gd name="connsiteX5" fmla="*/ 5261 w 74112"/>
                <a:gd name="connsiteY5" fmla="*/ 191035 h 1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12" h="191035">
                  <a:moveTo>
                    <a:pt x="73961" y="3361"/>
                  </a:moveTo>
                  <a:lnTo>
                    <a:pt x="73961" y="3361"/>
                  </a:lnTo>
                  <a:cubicBezTo>
                    <a:pt x="74439" y="2054"/>
                    <a:pt x="73743" y="618"/>
                    <a:pt x="72439" y="148"/>
                  </a:cubicBezTo>
                  <a:cubicBezTo>
                    <a:pt x="71134" y="-320"/>
                    <a:pt x="69656" y="357"/>
                    <a:pt x="69177" y="1668"/>
                  </a:cubicBezTo>
                  <a:lnTo>
                    <a:pt x="0" y="191035"/>
                  </a:lnTo>
                  <a:lnTo>
                    <a:pt x="5261" y="191035"/>
                  </a:lnTo>
                  <a:close/>
                </a:path>
              </a:pathLst>
            </a:custGeom>
            <a:solidFill>
              <a:srgbClr val="59595B">
                <a:alpha val="90000"/>
              </a:srgbClr>
            </a:solidFill>
            <a:ln w="4348"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29C4E8FC-04A2-624B-A334-B4A153B44310}"/>
                </a:ext>
              </a:extLst>
            </p:cNvPr>
            <p:cNvSpPr/>
            <p:nvPr/>
          </p:nvSpPr>
          <p:spPr>
            <a:xfrm>
              <a:off x="8234001" y="4528714"/>
              <a:ext cx="381967" cy="1033779"/>
            </a:xfrm>
            <a:custGeom>
              <a:avLst/>
              <a:gdLst>
                <a:gd name="connsiteX0" fmla="*/ 163 w 381967"/>
                <a:gd name="connsiteY0" fmla="*/ 1030471 h 1033779"/>
                <a:gd name="connsiteX1" fmla="*/ 1554 w 381967"/>
                <a:gd name="connsiteY1" fmla="*/ 1033611 h 1033779"/>
                <a:gd name="connsiteX2" fmla="*/ 1641 w 381967"/>
                <a:gd name="connsiteY2" fmla="*/ 1033641 h 1033779"/>
                <a:gd name="connsiteX3" fmla="*/ 4815 w 381967"/>
                <a:gd name="connsiteY3" fmla="*/ 1032165 h 1033779"/>
                <a:gd name="connsiteX4" fmla="*/ 381967 w 381967"/>
                <a:gd name="connsiteY4" fmla="*/ 0 h 1033779"/>
                <a:gd name="connsiteX5" fmla="*/ 376706 w 381967"/>
                <a:gd name="connsiteY5" fmla="*/ 0 h 1033779"/>
                <a:gd name="connsiteX6" fmla="*/ 163 w 381967"/>
                <a:gd name="connsiteY6" fmla="*/ 1030471 h 103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67" h="1033779">
                  <a:moveTo>
                    <a:pt x="163" y="1030471"/>
                  </a:moveTo>
                  <a:cubicBezTo>
                    <a:pt x="-315" y="1031726"/>
                    <a:pt x="293" y="1033133"/>
                    <a:pt x="1554" y="1033611"/>
                  </a:cubicBezTo>
                  <a:cubicBezTo>
                    <a:pt x="1598" y="1033624"/>
                    <a:pt x="1598" y="1033633"/>
                    <a:pt x="1641" y="1033641"/>
                  </a:cubicBezTo>
                  <a:cubicBezTo>
                    <a:pt x="2946" y="1034084"/>
                    <a:pt x="4337" y="1033428"/>
                    <a:pt x="4815" y="1032165"/>
                  </a:cubicBezTo>
                  <a:lnTo>
                    <a:pt x="381967" y="0"/>
                  </a:lnTo>
                  <a:lnTo>
                    <a:pt x="376706" y="0"/>
                  </a:lnTo>
                  <a:lnTo>
                    <a:pt x="163" y="1030471"/>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E223EF89-BB76-A841-AE1F-BCFD04B85A5E}"/>
                </a:ext>
              </a:extLst>
            </p:cNvPr>
            <p:cNvSpPr/>
            <p:nvPr/>
          </p:nvSpPr>
          <p:spPr>
            <a:xfrm>
              <a:off x="11849327" y="5002747"/>
              <a:ext cx="168368" cy="1298277"/>
            </a:xfrm>
            <a:custGeom>
              <a:avLst/>
              <a:gdLst>
                <a:gd name="connsiteX0" fmla="*/ 2739 w 168368"/>
                <a:gd name="connsiteY0" fmla="*/ 16 h 1298277"/>
                <a:gd name="connsiteX1" fmla="*/ 0 w 168368"/>
                <a:gd name="connsiteY1" fmla="*/ 2187 h 1298277"/>
                <a:gd name="connsiteX2" fmla="*/ 163618 w 168368"/>
                <a:gd name="connsiteY2" fmla="*/ 1296193 h 1298277"/>
                <a:gd name="connsiteX3" fmla="*/ 166096 w 168368"/>
                <a:gd name="connsiteY3" fmla="*/ 1298277 h 1298277"/>
                <a:gd name="connsiteX4" fmla="*/ 168357 w 168368"/>
                <a:gd name="connsiteY4" fmla="*/ 1295498 h 1298277"/>
                <a:gd name="connsiteX5" fmla="*/ 4740 w 168368"/>
                <a:gd name="connsiteY5" fmla="*/ 1753 h 1298277"/>
                <a:gd name="connsiteX6" fmla="*/ 2739 w 168368"/>
                <a:gd name="connsiteY6" fmla="*/ 16 h 129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8" h="1298277">
                  <a:moveTo>
                    <a:pt x="2739" y="16"/>
                  </a:moveTo>
                  <a:cubicBezTo>
                    <a:pt x="1392" y="-136"/>
                    <a:pt x="174" y="832"/>
                    <a:pt x="0" y="2187"/>
                  </a:cubicBezTo>
                  <a:lnTo>
                    <a:pt x="163618" y="1296193"/>
                  </a:lnTo>
                  <a:cubicBezTo>
                    <a:pt x="163792" y="1297404"/>
                    <a:pt x="164879" y="1298294"/>
                    <a:pt x="166096" y="1298277"/>
                  </a:cubicBezTo>
                  <a:cubicBezTo>
                    <a:pt x="167488" y="1298116"/>
                    <a:pt x="168488" y="1296883"/>
                    <a:pt x="168357" y="1295498"/>
                  </a:cubicBezTo>
                  <a:lnTo>
                    <a:pt x="4740" y="1753"/>
                  </a:lnTo>
                  <a:cubicBezTo>
                    <a:pt x="4479" y="836"/>
                    <a:pt x="3696" y="159"/>
                    <a:pt x="2739"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C5677C1D-01F5-9840-9DCA-00ECFE301680}"/>
                </a:ext>
              </a:extLst>
            </p:cNvPr>
            <p:cNvSpPr/>
            <p:nvPr/>
          </p:nvSpPr>
          <p:spPr>
            <a:xfrm>
              <a:off x="8679873" y="4337867"/>
              <a:ext cx="146063" cy="190846"/>
            </a:xfrm>
            <a:custGeom>
              <a:avLst/>
              <a:gdLst>
                <a:gd name="connsiteX0" fmla="*/ 4359 w 146063"/>
                <a:gd name="connsiteY0" fmla="*/ 871 h 190846"/>
                <a:gd name="connsiteX1" fmla="*/ 1098 w 146063"/>
                <a:gd name="connsiteY1" fmla="*/ 394 h 190846"/>
                <a:gd name="connsiteX2" fmla="*/ 1098 w 146063"/>
                <a:gd name="connsiteY2" fmla="*/ 394 h 190846"/>
                <a:gd name="connsiteX3" fmla="*/ 403 w 146063"/>
                <a:gd name="connsiteY3" fmla="*/ 3759 h 190846"/>
                <a:gd name="connsiteX4" fmla="*/ 403 w 146063"/>
                <a:gd name="connsiteY4" fmla="*/ 3781 h 190846"/>
                <a:gd name="connsiteX5" fmla="*/ 139846 w 146063"/>
                <a:gd name="connsiteY5" fmla="*/ 190847 h 190846"/>
                <a:gd name="connsiteX6" fmla="*/ 146064 w 146063"/>
                <a:gd name="connsiteY6" fmla="*/ 190847 h 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63" h="190846">
                  <a:moveTo>
                    <a:pt x="4359" y="871"/>
                  </a:moveTo>
                  <a:cubicBezTo>
                    <a:pt x="3534" y="-73"/>
                    <a:pt x="2142" y="-277"/>
                    <a:pt x="1098" y="394"/>
                  </a:cubicBezTo>
                  <a:lnTo>
                    <a:pt x="1098" y="394"/>
                  </a:lnTo>
                  <a:cubicBezTo>
                    <a:pt x="-32" y="1127"/>
                    <a:pt x="-336" y="2633"/>
                    <a:pt x="403" y="3759"/>
                  </a:cubicBezTo>
                  <a:cubicBezTo>
                    <a:pt x="403" y="3766"/>
                    <a:pt x="403" y="3773"/>
                    <a:pt x="403" y="3781"/>
                  </a:cubicBezTo>
                  <a:lnTo>
                    <a:pt x="139846" y="190847"/>
                  </a:lnTo>
                  <a:lnTo>
                    <a:pt x="146064" y="19084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2F7DF5D5-9728-B54A-9883-C16B056FA954}"/>
                </a:ext>
              </a:extLst>
            </p:cNvPr>
            <p:cNvSpPr/>
            <p:nvPr/>
          </p:nvSpPr>
          <p:spPr>
            <a:xfrm>
              <a:off x="8819763" y="4528540"/>
              <a:ext cx="54513" cy="68245"/>
            </a:xfrm>
            <a:custGeom>
              <a:avLst/>
              <a:gdLst>
                <a:gd name="connsiteX0" fmla="*/ 50046 w 54513"/>
                <a:gd name="connsiteY0" fmla="*/ 67262 h 68245"/>
                <a:gd name="connsiteX1" fmla="*/ 53525 w 54513"/>
                <a:gd name="connsiteY1" fmla="*/ 67745 h 68245"/>
                <a:gd name="connsiteX2" fmla="*/ 53525 w 54513"/>
                <a:gd name="connsiteY2" fmla="*/ 67740 h 68245"/>
                <a:gd name="connsiteX3" fmla="*/ 54046 w 54513"/>
                <a:gd name="connsiteY3" fmla="*/ 64223 h 68245"/>
                <a:gd name="connsiteX4" fmla="*/ 6217 w 54513"/>
                <a:gd name="connsiteY4" fmla="*/ 0 h 68245"/>
                <a:gd name="connsiteX5" fmla="*/ 0 w 54513"/>
                <a:gd name="connsiteY5" fmla="*/ 0 h 68245"/>
                <a:gd name="connsiteX6" fmla="*/ 50003 w 54513"/>
                <a:gd name="connsiteY6" fmla="*/ 67262 h 6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13" h="68245">
                  <a:moveTo>
                    <a:pt x="50046" y="67262"/>
                  </a:moveTo>
                  <a:cubicBezTo>
                    <a:pt x="50872" y="68353"/>
                    <a:pt x="52438" y="68569"/>
                    <a:pt x="53525" y="67745"/>
                  </a:cubicBezTo>
                  <a:cubicBezTo>
                    <a:pt x="53525" y="67743"/>
                    <a:pt x="53525" y="67742"/>
                    <a:pt x="53525" y="67740"/>
                  </a:cubicBezTo>
                  <a:cubicBezTo>
                    <a:pt x="54612" y="66887"/>
                    <a:pt x="54829" y="65350"/>
                    <a:pt x="54046" y="64223"/>
                  </a:cubicBezTo>
                  <a:lnTo>
                    <a:pt x="6217" y="0"/>
                  </a:lnTo>
                  <a:lnTo>
                    <a:pt x="0" y="0"/>
                  </a:lnTo>
                  <a:lnTo>
                    <a:pt x="50003" y="6726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98DE52AA-50E7-1944-93A3-BCED931151FC}"/>
                </a:ext>
              </a:extLst>
            </p:cNvPr>
            <p:cNvSpPr/>
            <p:nvPr/>
          </p:nvSpPr>
          <p:spPr>
            <a:xfrm>
              <a:off x="7329330" y="5520713"/>
              <a:ext cx="509291" cy="29831"/>
            </a:xfrm>
            <a:custGeom>
              <a:avLst/>
              <a:gdLst>
                <a:gd name="connsiteX0" fmla="*/ 506899 w 509291"/>
                <a:gd name="connsiteY0" fmla="*/ 0 h 29831"/>
                <a:gd name="connsiteX1" fmla="*/ 2522 w 509291"/>
                <a:gd name="connsiteY1" fmla="*/ 24795 h 29831"/>
                <a:gd name="connsiteX2" fmla="*/ 0 w 509291"/>
                <a:gd name="connsiteY2" fmla="*/ 27313 h 29831"/>
                <a:gd name="connsiteX3" fmla="*/ 2522 w 509291"/>
                <a:gd name="connsiteY3" fmla="*/ 29832 h 29831"/>
                <a:gd name="connsiteX4" fmla="*/ 506899 w 509291"/>
                <a:gd name="connsiteY4" fmla="*/ 4950 h 29831"/>
                <a:gd name="connsiteX5" fmla="*/ 509290 w 509291"/>
                <a:gd name="connsiteY5" fmla="*/ 2562 h 29831"/>
                <a:gd name="connsiteX6" fmla="*/ 509290 w 509291"/>
                <a:gd name="connsiteY6" fmla="*/ 2562 h 29831"/>
                <a:gd name="connsiteX7" fmla="*/ 506899 w 509291"/>
                <a:gd name="connsiteY7" fmla="*/ 0 h 29831"/>
                <a:gd name="connsiteX8" fmla="*/ 506899 w 509291"/>
                <a:gd name="connsiteY8" fmla="*/ 0 h 2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291" h="29831">
                  <a:moveTo>
                    <a:pt x="506899" y="0"/>
                  </a:moveTo>
                  <a:lnTo>
                    <a:pt x="2522" y="24795"/>
                  </a:lnTo>
                  <a:cubicBezTo>
                    <a:pt x="1131" y="24795"/>
                    <a:pt x="0" y="25924"/>
                    <a:pt x="0" y="27313"/>
                  </a:cubicBezTo>
                  <a:cubicBezTo>
                    <a:pt x="0" y="28703"/>
                    <a:pt x="1131" y="29832"/>
                    <a:pt x="2522" y="29832"/>
                  </a:cubicBezTo>
                  <a:lnTo>
                    <a:pt x="506899" y="4950"/>
                  </a:lnTo>
                  <a:cubicBezTo>
                    <a:pt x="508203" y="4868"/>
                    <a:pt x="509203" y="3843"/>
                    <a:pt x="509290" y="2562"/>
                  </a:cubicBezTo>
                  <a:lnTo>
                    <a:pt x="509290" y="2562"/>
                  </a:lnTo>
                  <a:cubicBezTo>
                    <a:pt x="509333" y="1194"/>
                    <a:pt x="508290" y="48"/>
                    <a:pt x="506899" y="0"/>
                  </a:cubicBezTo>
                  <a:cubicBezTo>
                    <a:pt x="506899" y="0"/>
                    <a:pt x="506899" y="0"/>
                    <a:pt x="50689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F6544004-3AB6-3141-9B23-DAF238260E89}"/>
                </a:ext>
              </a:extLst>
            </p:cNvPr>
            <p:cNvSpPr/>
            <p:nvPr/>
          </p:nvSpPr>
          <p:spPr>
            <a:xfrm>
              <a:off x="8869491" y="4592008"/>
              <a:ext cx="884019" cy="320226"/>
            </a:xfrm>
            <a:custGeom>
              <a:avLst/>
              <a:gdLst>
                <a:gd name="connsiteX0" fmla="*/ 882325 w 884019"/>
                <a:gd name="connsiteY0" fmla="*/ 315311 h 320226"/>
                <a:gd name="connsiteX1" fmla="*/ 3187 w 884019"/>
                <a:gd name="connsiteY1" fmla="*/ 103 h 320226"/>
                <a:gd name="connsiteX2" fmla="*/ 187 w 884019"/>
                <a:gd name="connsiteY2" fmla="*/ 1536 h 320226"/>
                <a:gd name="connsiteX3" fmla="*/ 1535 w 884019"/>
                <a:gd name="connsiteY3" fmla="*/ 4750 h 320226"/>
                <a:gd name="connsiteX4" fmla="*/ 880672 w 884019"/>
                <a:gd name="connsiteY4" fmla="*/ 320087 h 320226"/>
                <a:gd name="connsiteX5" fmla="*/ 883890 w 884019"/>
                <a:gd name="connsiteY5" fmla="*/ 318524 h 320226"/>
                <a:gd name="connsiteX6" fmla="*/ 882325 w 884019"/>
                <a:gd name="connsiteY6" fmla="*/ 315311 h 32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019" h="320226">
                  <a:moveTo>
                    <a:pt x="882325" y="315311"/>
                  </a:moveTo>
                  <a:lnTo>
                    <a:pt x="3187" y="103"/>
                  </a:lnTo>
                  <a:cubicBezTo>
                    <a:pt x="1970" y="-259"/>
                    <a:pt x="665" y="360"/>
                    <a:pt x="187" y="1536"/>
                  </a:cubicBezTo>
                  <a:cubicBezTo>
                    <a:pt x="-335" y="2795"/>
                    <a:pt x="274" y="4229"/>
                    <a:pt x="1535" y="4750"/>
                  </a:cubicBezTo>
                  <a:lnTo>
                    <a:pt x="880672" y="320087"/>
                  </a:lnTo>
                  <a:cubicBezTo>
                    <a:pt x="881977" y="320543"/>
                    <a:pt x="883454" y="319844"/>
                    <a:pt x="883890" y="318524"/>
                  </a:cubicBezTo>
                  <a:cubicBezTo>
                    <a:pt x="884325" y="317204"/>
                    <a:pt x="883628" y="315767"/>
                    <a:pt x="882325" y="3153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2526003B-D72D-EE4D-B6D7-3E6B6F50AF64}"/>
                </a:ext>
              </a:extLst>
            </p:cNvPr>
            <p:cNvSpPr/>
            <p:nvPr/>
          </p:nvSpPr>
          <p:spPr>
            <a:xfrm>
              <a:off x="11363712" y="5002244"/>
              <a:ext cx="490572" cy="448275"/>
            </a:xfrm>
            <a:custGeom>
              <a:avLst/>
              <a:gdLst>
                <a:gd name="connsiteX0" fmla="*/ 489789 w 490572"/>
                <a:gd name="connsiteY0" fmla="*/ 736 h 448275"/>
                <a:gd name="connsiteX1" fmla="*/ 486223 w 490572"/>
                <a:gd name="connsiteY1" fmla="*/ 736 h 448275"/>
                <a:gd name="connsiteX2" fmla="*/ 717 w 490572"/>
                <a:gd name="connsiteY2" fmla="*/ 444085 h 448275"/>
                <a:gd name="connsiteX3" fmla="*/ 717 w 490572"/>
                <a:gd name="connsiteY3" fmla="*/ 447559 h 448275"/>
                <a:gd name="connsiteX4" fmla="*/ 4240 w 490572"/>
                <a:gd name="connsiteY4" fmla="*/ 447559 h 448275"/>
                <a:gd name="connsiteX5" fmla="*/ 489919 w 490572"/>
                <a:gd name="connsiteY5" fmla="*/ 4253 h 448275"/>
                <a:gd name="connsiteX6" fmla="*/ 489919 w 490572"/>
                <a:gd name="connsiteY6" fmla="*/ 4253 h 448275"/>
                <a:gd name="connsiteX7" fmla="*/ 489789 w 490572"/>
                <a:gd name="connsiteY7" fmla="*/ 736 h 44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72" h="448275">
                  <a:moveTo>
                    <a:pt x="489789" y="736"/>
                  </a:moveTo>
                  <a:cubicBezTo>
                    <a:pt x="488789" y="-245"/>
                    <a:pt x="487223" y="-245"/>
                    <a:pt x="486223" y="736"/>
                  </a:cubicBezTo>
                  <a:lnTo>
                    <a:pt x="717" y="444085"/>
                  </a:lnTo>
                  <a:cubicBezTo>
                    <a:pt x="-239" y="445049"/>
                    <a:pt x="-239" y="446595"/>
                    <a:pt x="717" y="447559"/>
                  </a:cubicBezTo>
                  <a:cubicBezTo>
                    <a:pt x="1717" y="448514"/>
                    <a:pt x="3240" y="448514"/>
                    <a:pt x="4240" y="447559"/>
                  </a:cubicBezTo>
                  <a:lnTo>
                    <a:pt x="489919" y="4253"/>
                  </a:lnTo>
                  <a:lnTo>
                    <a:pt x="489919" y="4253"/>
                  </a:lnTo>
                  <a:cubicBezTo>
                    <a:pt x="490832" y="3242"/>
                    <a:pt x="490789" y="1678"/>
                    <a:pt x="489789" y="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2E18DF5F-F2CA-2349-81A3-5DFA72A9F570}"/>
                </a:ext>
              </a:extLst>
            </p:cNvPr>
            <p:cNvSpPr/>
            <p:nvPr/>
          </p:nvSpPr>
          <p:spPr>
            <a:xfrm>
              <a:off x="9795986" y="5355568"/>
              <a:ext cx="385259" cy="161659"/>
            </a:xfrm>
            <a:custGeom>
              <a:avLst/>
              <a:gdLst>
                <a:gd name="connsiteX0" fmla="*/ 385072 w 385259"/>
                <a:gd name="connsiteY0" fmla="*/ 1527 h 161659"/>
                <a:gd name="connsiteX1" fmla="*/ 381854 w 385259"/>
                <a:gd name="connsiteY1" fmla="*/ 181 h 161659"/>
                <a:gd name="connsiteX2" fmla="*/ 1614 w 385259"/>
                <a:gd name="connsiteY2" fmla="*/ 156721 h 161659"/>
                <a:gd name="connsiteX3" fmla="*/ 1614 w 385259"/>
                <a:gd name="connsiteY3" fmla="*/ 156721 h 161659"/>
                <a:gd name="connsiteX4" fmla="*/ 180 w 385259"/>
                <a:gd name="connsiteY4" fmla="*/ 160064 h 161659"/>
                <a:gd name="connsiteX5" fmla="*/ 3398 w 385259"/>
                <a:gd name="connsiteY5" fmla="*/ 161497 h 161659"/>
                <a:gd name="connsiteX6" fmla="*/ 3485 w 385259"/>
                <a:gd name="connsiteY6" fmla="*/ 161454 h 161659"/>
                <a:gd name="connsiteX7" fmla="*/ 383767 w 385259"/>
                <a:gd name="connsiteY7" fmla="*/ 5131 h 161659"/>
                <a:gd name="connsiteX8" fmla="*/ 385072 w 385259"/>
                <a:gd name="connsiteY8" fmla="*/ 1918 h 16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59" h="161659">
                  <a:moveTo>
                    <a:pt x="385072" y="1527"/>
                  </a:moveTo>
                  <a:cubicBezTo>
                    <a:pt x="384550" y="272"/>
                    <a:pt x="383114" y="-327"/>
                    <a:pt x="381854" y="181"/>
                  </a:cubicBezTo>
                  <a:lnTo>
                    <a:pt x="1614" y="156721"/>
                  </a:lnTo>
                  <a:lnTo>
                    <a:pt x="1614" y="156721"/>
                  </a:lnTo>
                  <a:cubicBezTo>
                    <a:pt x="311" y="157263"/>
                    <a:pt x="-342" y="158744"/>
                    <a:pt x="180" y="160064"/>
                  </a:cubicBezTo>
                  <a:cubicBezTo>
                    <a:pt x="658" y="161341"/>
                    <a:pt x="2093" y="161984"/>
                    <a:pt x="3398" y="161497"/>
                  </a:cubicBezTo>
                  <a:cubicBezTo>
                    <a:pt x="3398" y="161484"/>
                    <a:pt x="3441" y="161471"/>
                    <a:pt x="3485" y="161454"/>
                  </a:cubicBezTo>
                  <a:lnTo>
                    <a:pt x="383767" y="5131"/>
                  </a:lnTo>
                  <a:cubicBezTo>
                    <a:pt x="384985" y="4592"/>
                    <a:pt x="385593" y="3164"/>
                    <a:pt x="385072" y="191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0C1365B7-499C-F546-9342-ACA95BEE836D}"/>
                </a:ext>
              </a:extLst>
            </p:cNvPr>
            <p:cNvSpPr/>
            <p:nvPr/>
          </p:nvSpPr>
          <p:spPr>
            <a:xfrm>
              <a:off x="7261631" y="4946454"/>
              <a:ext cx="977159" cy="616100"/>
            </a:xfrm>
            <a:custGeom>
              <a:avLst/>
              <a:gdLst>
                <a:gd name="connsiteX0" fmla="*/ 3913 w 977159"/>
                <a:gd name="connsiteY0" fmla="*/ 294 h 616100"/>
                <a:gd name="connsiteX1" fmla="*/ 3913 w 977159"/>
                <a:gd name="connsiteY1" fmla="*/ 294 h 616100"/>
                <a:gd name="connsiteX2" fmla="*/ 3652 w 977159"/>
                <a:gd name="connsiteY2" fmla="*/ 294 h 616100"/>
                <a:gd name="connsiteX3" fmla="*/ 304 w 977159"/>
                <a:gd name="connsiteY3" fmla="*/ 1292 h 616100"/>
                <a:gd name="connsiteX4" fmla="*/ 1260 w 977159"/>
                <a:gd name="connsiteY4" fmla="*/ 4601 h 616100"/>
                <a:gd name="connsiteX5" fmla="*/ 1304 w 977159"/>
                <a:gd name="connsiteY5" fmla="*/ 4636 h 616100"/>
                <a:gd name="connsiteX6" fmla="*/ 973576 w 977159"/>
                <a:gd name="connsiteY6" fmla="*/ 615815 h 616100"/>
                <a:gd name="connsiteX7" fmla="*/ 976707 w 977159"/>
                <a:gd name="connsiteY7" fmla="*/ 615077 h 616100"/>
                <a:gd name="connsiteX8" fmla="*/ 976707 w 977159"/>
                <a:gd name="connsiteY8" fmla="*/ 615077 h 616100"/>
                <a:gd name="connsiteX9" fmla="*/ 976142 w 977159"/>
                <a:gd name="connsiteY9" fmla="*/ 611690 h 6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9" h="616100">
                  <a:moveTo>
                    <a:pt x="3913" y="294"/>
                  </a:moveTo>
                  <a:lnTo>
                    <a:pt x="3913" y="294"/>
                  </a:lnTo>
                  <a:lnTo>
                    <a:pt x="3652" y="294"/>
                  </a:lnTo>
                  <a:cubicBezTo>
                    <a:pt x="2434" y="-349"/>
                    <a:pt x="956" y="98"/>
                    <a:pt x="304" y="1292"/>
                  </a:cubicBezTo>
                  <a:cubicBezTo>
                    <a:pt x="-349" y="2465"/>
                    <a:pt x="87" y="3946"/>
                    <a:pt x="1260" y="4601"/>
                  </a:cubicBezTo>
                  <a:cubicBezTo>
                    <a:pt x="1260" y="4614"/>
                    <a:pt x="1260" y="4623"/>
                    <a:pt x="1304" y="4636"/>
                  </a:cubicBezTo>
                  <a:lnTo>
                    <a:pt x="973576" y="615815"/>
                  </a:lnTo>
                  <a:cubicBezTo>
                    <a:pt x="974663" y="616388"/>
                    <a:pt x="976012" y="616075"/>
                    <a:pt x="976707" y="615077"/>
                  </a:cubicBezTo>
                  <a:lnTo>
                    <a:pt x="976707" y="615077"/>
                  </a:lnTo>
                  <a:cubicBezTo>
                    <a:pt x="977490" y="613987"/>
                    <a:pt x="977229" y="612471"/>
                    <a:pt x="976142" y="6116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FBE9BB44-7D1B-684F-B734-0F195E3970A7}"/>
                </a:ext>
              </a:extLst>
            </p:cNvPr>
            <p:cNvSpPr/>
            <p:nvPr/>
          </p:nvSpPr>
          <p:spPr>
            <a:xfrm>
              <a:off x="12013597" y="6296508"/>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cubicBezTo>
                    <a:pt x="0" y="0"/>
                    <a:pt x="0" y="0"/>
                    <a:pt x="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6CB6CA0D-2F2C-CD4F-B7FE-702D0345F86D}"/>
                </a:ext>
              </a:extLst>
            </p:cNvPr>
            <p:cNvSpPr/>
            <p:nvPr/>
          </p:nvSpPr>
          <p:spPr>
            <a:xfrm>
              <a:off x="12012972" y="6144745"/>
              <a:ext cx="178026" cy="155883"/>
            </a:xfrm>
            <a:custGeom>
              <a:avLst/>
              <a:gdLst>
                <a:gd name="connsiteX0" fmla="*/ 756 w 178026"/>
                <a:gd name="connsiteY0" fmla="*/ 151633 h 155883"/>
                <a:gd name="connsiteX1" fmla="*/ 712 w 178026"/>
                <a:gd name="connsiteY1" fmla="*/ 155133 h 155883"/>
                <a:gd name="connsiteX2" fmla="*/ 4104 w 178026"/>
                <a:gd name="connsiteY2" fmla="*/ 155281 h 155883"/>
                <a:gd name="connsiteX3" fmla="*/ 178027 w 178026"/>
                <a:gd name="connsiteY3" fmla="*/ 6470 h 155883"/>
                <a:gd name="connsiteX4" fmla="*/ 178027 w 178026"/>
                <a:gd name="connsiteY4" fmla="*/ 0 h 15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26" h="155883">
                  <a:moveTo>
                    <a:pt x="756" y="151633"/>
                  </a:moveTo>
                  <a:cubicBezTo>
                    <a:pt x="-244" y="152584"/>
                    <a:pt x="-244" y="154152"/>
                    <a:pt x="712" y="155133"/>
                  </a:cubicBezTo>
                  <a:cubicBezTo>
                    <a:pt x="1625" y="156075"/>
                    <a:pt x="3104" y="156136"/>
                    <a:pt x="4104" y="155281"/>
                  </a:cubicBezTo>
                  <a:lnTo>
                    <a:pt x="178027" y="6470"/>
                  </a:lnTo>
                  <a:lnTo>
                    <a:pt x="178027"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715B018A-47CC-B746-AF7E-1BF71710D6EF}"/>
                </a:ext>
              </a:extLst>
            </p:cNvPr>
            <p:cNvSpPr/>
            <p:nvPr/>
          </p:nvSpPr>
          <p:spPr>
            <a:xfrm>
              <a:off x="6920050" y="5114024"/>
              <a:ext cx="414253" cy="436157"/>
            </a:xfrm>
            <a:custGeom>
              <a:avLst/>
              <a:gdLst>
                <a:gd name="connsiteX0" fmla="*/ 3996 w 414253"/>
                <a:gd name="connsiteY0" fmla="*/ 510 h 436157"/>
                <a:gd name="connsiteX1" fmla="*/ 3996 w 414253"/>
                <a:gd name="connsiteY1" fmla="*/ 510 h 436157"/>
                <a:gd name="connsiteX2" fmla="*/ 517 w 414253"/>
                <a:gd name="connsiteY2" fmla="*/ 970 h 436157"/>
                <a:gd name="connsiteX3" fmla="*/ 430 w 414253"/>
                <a:gd name="connsiteY3" fmla="*/ 3853 h 436157"/>
                <a:gd name="connsiteX4" fmla="*/ 409889 w 414253"/>
                <a:gd name="connsiteY4" fmla="*/ 435434 h 436157"/>
                <a:gd name="connsiteX5" fmla="*/ 413498 w 414253"/>
                <a:gd name="connsiteY5" fmla="*/ 435434 h 436157"/>
                <a:gd name="connsiteX6" fmla="*/ 413498 w 414253"/>
                <a:gd name="connsiteY6" fmla="*/ 435434 h 436157"/>
                <a:gd name="connsiteX7" fmla="*/ 413541 w 414253"/>
                <a:gd name="connsiteY7" fmla="*/ 431934 h 436157"/>
                <a:gd name="connsiteX8" fmla="*/ 413498 w 414253"/>
                <a:gd name="connsiteY8" fmla="*/ 431874 h 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253" h="436157">
                  <a:moveTo>
                    <a:pt x="3996" y="510"/>
                  </a:moveTo>
                  <a:lnTo>
                    <a:pt x="3996" y="510"/>
                  </a:lnTo>
                  <a:cubicBezTo>
                    <a:pt x="2909" y="-320"/>
                    <a:pt x="1344" y="-116"/>
                    <a:pt x="517" y="970"/>
                  </a:cubicBezTo>
                  <a:cubicBezTo>
                    <a:pt x="-135" y="1812"/>
                    <a:pt x="-178" y="2972"/>
                    <a:pt x="430" y="3853"/>
                  </a:cubicBezTo>
                  <a:lnTo>
                    <a:pt x="409889" y="435434"/>
                  </a:lnTo>
                  <a:cubicBezTo>
                    <a:pt x="410889" y="436398"/>
                    <a:pt x="412498" y="436398"/>
                    <a:pt x="413498" y="435434"/>
                  </a:cubicBezTo>
                  <a:lnTo>
                    <a:pt x="413498" y="435434"/>
                  </a:lnTo>
                  <a:cubicBezTo>
                    <a:pt x="414498" y="434483"/>
                    <a:pt x="414498" y="432916"/>
                    <a:pt x="413541" y="431934"/>
                  </a:cubicBezTo>
                  <a:cubicBezTo>
                    <a:pt x="413541" y="431913"/>
                    <a:pt x="413498" y="431895"/>
                    <a:pt x="413498" y="4318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3CCD4B16-8477-E548-B1A1-079D1A7A4222}"/>
                </a:ext>
              </a:extLst>
            </p:cNvPr>
            <p:cNvSpPr/>
            <p:nvPr/>
          </p:nvSpPr>
          <p:spPr>
            <a:xfrm>
              <a:off x="9796544" y="5512026"/>
              <a:ext cx="907608" cy="193858"/>
            </a:xfrm>
            <a:custGeom>
              <a:avLst/>
              <a:gdLst>
                <a:gd name="connsiteX0" fmla="*/ 905630 w 907608"/>
                <a:gd name="connsiteY0" fmla="*/ 189153 h 193858"/>
                <a:gd name="connsiteX1" fmla="*/ 2578 w 907608"/>
                <a:gd name="connsiteY1" fmla="*/ 2 h 193858"/>
                <a:gd name="connsiteX2" fmla="*/ 2578 w 907608"/>
                <a:gd name="connsiteY2" fmla="*/ 2 h 193858"/>
                <a:gd name="connsiteX3" fmla="*/ 187 w 907608"/>
                <a:gd name="connsiteY3" fmla="*/ 1522 h 193858"/>
                <a:gd name="connsiteX4" fmla="*/ 1535 w 907608"/>
                <a:gd name="connsiteY4" fmla="*/ 4779 h 193858"/>
                <a:gd name="connsiteX5" fmla="*/ 904673 w 907608"/>
                <a:gd name="connsiteY5" fmla="*/ 193799 h 193858"/>
                <a:gd name="connsiteX6" fmla="*/ 904673 w 907608"/>
                <a:gd name="connsiteY6" fmla="*/ 193799 h 193858"/>
                <a:gd name="connsiteX7" fmla="*/ 907586 w 907608"/>
                <a:gd name="connsiteY7" fmla="*/ 191958 h 193858"/>
                <a:gd name="connsiteX8" fmla="*/ 907586 w 907608"/>
                <a:gd name="connsiteY8" fmla="*/ 191932 h 193858"/>
                <a:gd name="connsiteX9" fmla="*/ 905630 w 907608"/>
                <a:gd name="connsiteY9" fmla="*/ 189153 h 19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08" h="193858">
                  <a:moveTo>
                    <a:pt x="905630" y="189153"/>
                  </a:moveTo>
                  <a:lnTo>
                    <a:pt x="2578" y="2"/>
                  </a:lnTo>
                  <a:lnTo>
                    <a:pt x="2578" y="2"/>
                  </a:lnTo>
                  <a:cubicBezTo>
                    <a:pt x="1535" y="-41"/>
                    <a:pt x="578" y="567"/>
                    <a:pt x="187" y="1522"/>
                  </a:cubicBezTo>
                  <a:cubicBezTo>
                    <a:pt x="-334" y="2794"/>
                    <a:pt x="274" y="4240"/>
                    <a:pt x="1535" y="4779"/>
                  </a:cubicBezTo>
                  <a:lnTo>
                    <a:pt x="904673" y="193799"/>
                  </a:lnTo>
                  <a:lnTo>
                    <a:pt x="904673" y="193799"/>
                  </a:lnTo>
                  <a:cubicBezTo>
                    <a:pt x="905978" y="194094"/>
                    <a:pt x="907282" y="193269"/>
                    <a:pt x="907586" y="191958"/>
                  </a:cubicBezTo>
                  <a:cubicBezTo>
                    <a:pt x="907586" y="191949"/>
                    <a:pt x="907586" y="191941"/>
                    <a:pt x="907586" y="191932"/>
                  </a:cubicBezTo>
                  <a:cubicBezTo>
                    <a:pt x="907760" y="190638"/>
                    <a:pt x="906891" y="189435"/>
                    <a:pt x="905630" y="18915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57F2C162-2010-DB4F-A4D9-4BF3E398F533}"/>
                </a:ext>
              </a:extLst>
            </p:cNvPr>
            <p:cNvSpPr/>
            <p:nvPr/>
          </p:nvSpPr>
          <p:spPr>
            <a:xfrm>
              <a:off x="9748425" y="4907837"/>
              <a:ext cx="52225" cy="609277"/>
            </a:xfrm>
            <a:custGeom>
              <a:avLst/>
              <a:gdLst>
                <a:gd name="connsiteX0" fmla="*/ 2869 w 52225"/>
                <a:gd name="connsiteY0" fmla="*/ 47 h 609277"/>
                <a:gd name="connsiteX1" fmla="*/ 0 w 52225"/>
                <a:gd name="connsiteY1" fmla="*/ 1957 h 609277"/>
                <a:gd name="connsiteX2" fmla="*/ 0 w 52225"/>
                <a:gd name="connsiteY2" fmla="*/ 2001 h 609277"/>
                <a:gd name="connsiteX3" fmla="*/ 47481 w 52225"/>
                <a:gd name="connsiteY3" fmla="*/ 606927 h 609277"/>
                <a:gd name="connsiteX4" fmla="*/ 47176 w 52225"/>
                <a:gd name="connsiteY4" fmla="*/ 606927 h 609277"/>
                <a:gd name="connsiteX5" fmla="*/ 49872 w 52225"/>
                <a:gd name="connsiteY5" fmla="*/ 609272 h 609277"/>
                <a:gd name="connsiteX6" fmla="*/ 52220 w 52225"/>
                <a:gd name="connsiteY6" fmla="*/ 606579 h 609277"/>
                <a:gd name="connsiteX7" fmla="*/ 4739 w 52225"/>
                <a:gd name="connsiteY7" fmla="*/ 1610 h 609277"/>
                <a:gd name="connsiteX8" fmla="*/ 2869 w 52225"/>
                <a:gd name="connsiteY8" fmla="*/ 47 h 60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5" h="609277">
                  <a:moveTo>
                    <a:pt x="2869" y="47"/>
                  </a:moveTo>
                  <a:cubicBezTo>
                    <a:pt x="1565" y="-214"/>
                    <a:pt x="260" y="642"/>
                    <a:pt x="0" y="1957"/>
                  </a:cubicBezTo>
                  <a:cubicBezTo>
                    <a:pt x="0" y="1975"/>
                    <a:pt x="0" y="1988"/>
                    <a:pt x="0" y="2001"/>
                  </a:cubicBezTo>
                  <a:lnTo>
                    <a:pt x="47481" y="606927"/>
                  </a:lnTo>
                  <a:lnTo>
                    <a:pt x="47176" y="606927"/>
                  </a:lnTo>
                  <a:cubicBezTo>
                    <a:pt x="47263" y="608316"/>
                    <a:pt x="48481" y="609367"/>
                    <a:pt x="49872" y="609272"/>
                  </a:cubicBezTo>
                  <a:cubicBezTo>
                    <a:pt x="51263" y="609176"/>
                    <a:pt x="52307" y="607969"/>
                    <a:pt x="52220" y="606579"/>
                  </a:cubicBezTo>
                  <a:lnTo>
                    <a:pt x="4739" y="1610"/>
                  </a:lnTo>
                  <a:cubicBezTo>
                    <a:pt x="4435" y="807"/>
                    <a:pt x="3695" y="220"/>
                    <a:pt x="2869" y="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58C08ABC-008C-2D4C-B95D-04AAC44821D7}"/>
                </a:ext>
              </a:extLst>
            </p:cNvPr>
            <p:cNvSpPr/>
            <p:nvPr/>
          </p:nvSpPr>
          <p:spPr>
            <a:xfrm>
              <a:off x="11569304" y="5002210"/>
              <a:ext cx="285172" cy="1178244"/>
            </a:xfrm>
            <a:custGeom>
              <a:avLst/>
              <a:gdLst>
                <a:gd name="connsiteX0" fmla="*/ 283284 w 285172"/>
                <a:gd name="connsiteY0" fmla="*/ 75 h 1178244"/>
                <a:gd name="connsiteX1" fmla="*/ 280240 w 285172"/>
                <a:gd name="connsiteY1" fmla="*/ 1855 h 1178244"/>
                <a:gd name="connsiteX2" fmla="*/ 50 w 285172"/>
                <a:gd name="connsiteY2" fmla="*/ 1175275 h 1178244"/>
                <a:gd name="connsiteX3" fmla="*/ 1877 w 285172"/>
                <a:gd name="connsiteY3" fmla="*/ 1178185 h 1178244"/>
                <a:gd name="connsiteX4" fmla="*/ 4920 w 285172"/>
                <a:gd name="connsiteY4" fmla="*/ 1176404 h 1178244"/>
                <a:gd name="connsiteX5" fmla="*/ 285110 w 285172"/>
                <a:gd name="connsiteY5" fmla="*/ 3028 h 1178244"/>
                <a:gd name="connsiteX6" fmla="*/ 283284 w 285172"/>
                <a:gd name="connsiteY6" fmla="*/ 75 h 117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172" h="1178244">
                  <a:moveTo>
                    <a:pt x="283284" y="75"/>
                  </a:moveTo>
                  <a:cubicBezTo>
                    <a:pt x="281936" y="-255"/>
                    <a:pt x="280588" y="535"/>
                    <a:pt x="280240" y="1855"/>
                  </a:cubicBezTo>
                  <a:lnTo>
                    <a:pt x="50" y="1175275"/>
                  </a:lnTo>
                  <a:cubicBezTo>
                    <a:pt x="-210" y="1176578"/>
                    <a:pt x="572" y="1177863"/>
                    <a:pt x="1877" y="1178185"/>
                  </a:cubicBezTo>
                  <a:cubicBezTo>
                    <a:pt x="3181" y="1178471"/>
                    <a:pt x="4528" y="1177698"/>
                    <a:pt x="4920" y="1176404"/>
                  </a:cubicBezTo>
                  <a:lnTo>
                    <a:pt x="285110" y="3028"/>
                  </a:lnTo>
                  <a:cubicBezTo>
                    <a:pt x="285414" y="1712"/>
                    <a:pt x="284589" y="396"/>
                    <a:pt x="283284" y="7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A692C8BD-59B2-6A4F-A825-89586A1FB086}"/>
                </a:ext>
              </a:extLst>
            </p:cNvPr>
            <p:cNvSpPr/>
            <p:nvPr/>
          </p:nvSpPr>
          <p:spPr>
            <a:xfrm>
              <a:off x="11363758" y="5445638"/>
              <a:ext cx="827110" cy="177813"/>
            </a:xfrm>
            <a:custGeom>
              <a:avLst/>
              <a:gdLst>
                <a:gd name="connsiteX0" fmla="*/ 2889 w 827110"/>
                <a:gd name="connsiteY0" fmla="*/ 40 h 177813"/>
                <a:gd name="connsiteX1" fmla="*/ 2889 w 827110"/>
                <a:gd name="connsiteY1" fmla="*/ 40 h 177813"/>
                <a:gd name="connsiteX2" fmla="*/ 63 w 827110"/>
                <a:gd name="connsiteY2" fmla="*/ 1951 h 177813"/>
                <a:gd name="connsiteX3" fmla="*/ 63 w 827110"/>
                <a:gd name="connsiteY3" fmla="*/ 1951 h 177813"/>
                <a:gd name="connsiteX4" fmla="*/ 1933 w 827110"/>
                <a:gd name="connsiteY4" fmla="*/ 4847 h 177813"/>
                <a:gd name="connsiteX5" fmla="*/ 1976 w 827110"/>
                <a:gd name="connsiteY5" fmla="*/ 4860 h 177813"/>
                <a:gd name="connsiteX6" fmla="*/ 827110 w 827110"/>
                <a:gd name="connsiteY6" fmla="*/ 177814 h 177813"/>
                <a:gd name="connsiteX7" fmla="*/ 827110 w 827110"/>
                <a:gd name="connsiteY7" fmla="*/ 172777 h 17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10" h="177813">
                  <a:moveTo>
                    <a:pt x="2889" y="40"/>
                  </a:moveTo>
                  <a:lnTo>
                    <a:pt x="2889" y="40"/>
                  </a:lnTo>
                  <a:cubicBezTo>
                    <a:pt x="1584" y="-199"/>
                    <a:pt x="323" y="652"/>
                    <a:pt x="63" y="1951"/>
                  </a:cubicBezTo>
                  <a:lnTo>
                    <a:pt x="63" y="1951"/>
                  </a:lnTo>
                  <a:cubicBezTo>
                    <a:pt x="-242" y="3262"/>
                    <a:pt x="584" y="4560"/>
                    <a:pt x="1933" y="4847"/>
                  </a:cubicBezTo>
                  <a:cubicBezTo>
                    <a:pt x="1933" y="4851"/>
                    <a:pt x="1976" y="4856"/>
                    <a:pt x="1976" y="4860"/>
                  </a:cubicBezTo>
                  <a:lnTo>
                    <a:pt x="827110" y="177814"/>
                  </a:lnTo>
                  <a:lnTo>
                    <a:pt x="827110" y="17277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686F894D-F9D8-7645-82A7-16825AB6204D}"/>
                </a:ext>
              </a:extLst>
            </p:cNvPr>
            <p:cNvSpPr/>
            <p:nvPr/>
          </p:nvSpPr>
          <p:spPr>
            <a:xfrm>
              <a:off x="9243682" y="5066829"/>
              <a:ext cx="937929" cy="293647"/>
            </a:xfrm>
            <a:custGeom>
              <a:avLst/>
              <a:gdLst>
                <a:gd name="connsiteX0" fmla="*/ 935810 w 937929"/>
                <a:gd name="connsiteY0" fmla="*/ 288876 h 293647"/>
                <a:gd name="connsiteX1" fmla="*/ 3235 w 937929"/>
                <a:gd name="connsiteY1" fmla="*/ 113 h 293647"/>
                <a:gd name="connsiteX2" fmla="*/ 105 w 937929"/>
                <a:gd name="connsiteY2" fmla="*/ 1742 h 293647"/>
                <a:gd name="connsiteX3" fmla="*/ 1757 w 937929"/>
                <a:gd name="connsiteY3" fmla="*/ 4846 h 293647"/>
                <a:gd name="connsiteX4" fmla="*/ 934549 w 937929"/>
                <a:gd name="connsiteY4" fmla="*/ 293479 h 293647"/>
                <a:gd name="connsiteX5" fmla="*/ 937767 w 937929"/>
                <a:gd name="connsiteY5" fmla="*/ 292064 h 293647"/>
                <a:gd name="connsiteX6" fmla="*/ 936333 w 937929"/>
                <a:gd name="connsiteY6" fmla="*/ 288863 h 293647"/>
                <a:gd name="connsiteX7" fmla="*/ 935941 w 937929"/>
                <a:gd name="connsiteY7" fmla="*/ 288746 h 29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929" h="293647">
                  <a:moveTo>
                    <a:pt x="935810" y="288876"/>
                  </a:moveTo>
                  <a:lnTo>
                    <a:pt x="3235" y="113"/>
                  </a:lnTo>
                  <a:cubicBezTo>
                    <a:pt x="1931" y="-295"/>
                    <a:pt x="539" y="435"/>
                    <a:pt x="105" y="1742"/>
                  </a:cubicBezTo>
                  <a:cubicBezTo>
                    <a:pt x="-287" y="3049"/>
                    <a:pt x="453" y="4438"/>
                    <a:pt x="1757" y="4846"/>
                  </a:cubicBezTo>
                  <a:lnTo>
                    <a:pt x="934549" y="293479"/>
                  </a:lnTo>
                  <a:cubicBezTo>
                    <a:pt x="935810" y="293974"/>
                    <a:pt x="937245" y="293340"/>
                    <a:pt x="937767" y="292064"/>
                  </a:cubicBezTo>
                  <a:cubicBezTo>
                    <a:pt x="938245" y="290791"/>
                    <a:pt x="937636" y="289358"/>
                    <a:pt x="936333" y="288863"/>
                  </a:cubicBezTo>
                  <a:cubicBezTo>
                    <a:pt x="936202" y="288811"/>
                    <a:pt x="936071" y="288772"/>
                    <a:pt x="935941" y="2887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34AF5E34-E977-BA4F-B77E-B1A22813C387}"/>
                </a:ext>
              </a:extLst>
            </p:cNvPr>
            <p:cNvSpPr/>
            <p:nvPr/>
          </p:nvSpPr>
          <p:spPr>
            <a:xfrm>
              <a:off x="8154594" y="5558279"/>
              <a:ext cx="84178" cy="735113"/>
            </a:xfrm>
            <a:custGeom>
              <a:avLst/>
              <a:gdLst>
                <a:gd name="connsiteX0" fmla="*/ 82744 w 84178"/>
                <a:gd name="connsiteY0" fmla="*/ 212 h 735113"/>
                <a:gd name="connsiteX1" fmla="*/ 79439 w 84178"/>
                <a:gd name="connsiteY1" fmla="*/ 1471 h 735113"/>
                <a:gd name="connsiteX2" fmla="*/ 261 w 84178"/>
                <a:gd name="connsiteY2" fmla="*/ 732541 h 735113"/>
                <a:gd name="connsiteX3" fmla="*/ 0 w 84178"/>
                <a:gd name="connsiteY3" fmla="*/ 732541 h 735113"/>
                <a:gd name="connsiteX4" fmla="*/ 2043 w 84178"/>
                <a:gd name="connsiteY4" fmla="*/ 735060 h 735113"/>
                <a:gd name="connsiteX5" fmla="*/ 5000 w 84178"/>
                <a:gd name="connsiteY5" fmla="*/ 733153 h 735113"/>
                <a:gd name="connsiteX6" fmla="*/ 5000 w 84178"/>
                <a:gd name="connsiteY6" fmla="*/ 733062 h 735113"/>
                <a:gd name="connsiteX7" fmla="*/ 84179 w 84178"/>
                <a:gd name="connsiteY7" fmla="*/ 1992 h 735113"/>
                <a:gd name="connsiteX8" fmla="*/ 82744 w 84178"/>
                <a:gd name="connsiteY8" fmla="*/ 212 h 73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 h="735113">
                  <a:moveTo>
                    <a:pt x="82744" y="212"/>
                  </a:moveTo>
                  <a:cubicBezTo>
                    <a:pt x="81483" y="-339"/>
                    <a:pt x="80005" y="221"/>
                    <a:pt x="79439" y="1471"/>
                  </a:cubicBezTo>
                  <a:lnTo>
                    <a:pt x="261" y="732541"/>
                  </a:lnTo>
                  <a:lnTo>
                    <a:pt x="0" y="732541"/>
                  </a:lnTo>
                  <a:cubicBezTo>
                    <a:pt x="0" y="733757"/>
                    <a:pt x="869" y="734812"/>
                    <a:pt x="2043" y="735060"/>
                  </a:cubicBezTo>
                  <a:cubicBezTo>
                    <a:pt x="3392" y="735342"/>
                    <a:pt x="4696" y="734491"/>
                    <a:pt x="5000" y="733153"/>
                  </a:cubicBezTo>
                  <a:cubicBezTo>
                    <a:pt x="5000" y="733123"/>
                    <a:pt x="5000" y="733093"/>
                    <a:pt x="5000" y="733062"/>
                  </a:cubicBezTo>
                  <a:lnTo>
                    <a:pt x="84179" y="1992"/>
                  </a:lnTo>
                  <a:cubicBezTo>
                    <a:pt x="84005" y="1206"/>
                    <a:pt x="83483" y="546"/>
                    <a:pt x="82744" y="2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90703FC0-BF71-B04A-895C-FD53FE2C4D37}"/>
                </a:ext>
              </a:extLst>
            </p:cNvPr>
            <p:cNvSpPr/>
            <p:nvPr/>
          </p:nvSpPr>
          <p:spPr>
            <a:xfrm>
              <a:off x="8679824" y="4337842"/>
              <a:ext cx="151330" cy="190871"/>
            </a:xfrm>
            <a:custGeom>
              <a:avLst/>
              <a:gdLst>
                <a:gd name="connsiteX0" fmla="*/ 4365 w 151330"/>
                <a:gd name="connsiteY0" fmla="*/ 853 h 190871"/>
                <a:gd name="connsiteX1" fmla="*/ 1018 w 151330"/>
                <a:gd name="connsiteY1" fmla="*/ 418 h 190871"/>
                <a:gd name="connsiteX2" fmla="*/ 453 w 151330"/>
                <a:gd name="connsiteY2" fmla="*/ 3892 h 190871"/>
                <a:gd name="connsiteX3" fmla="*/ 145069 w 151330"/>
                <a:gd name="connsiteY3" fmla="*/ 190872 h 190871"/>
                <a:gd name="connsiteX4" fmla="*/ 151331 w 151330"/>
                <a:gd name="connsiteY4" fmla="*/ 190872 h 19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30" h="190871">
                  <a:moveTo>
                    <a:pt x="4365" y="853"/>
                  </a:moveTo>
                  <a:cubicBezTo>
                    <a:pt x="3496" y="-91"/>
                    <a:pt x="2105" y="-275"/>
                    <a:pt x="1018" y="418"/>
                  </a:cubicBezTo>
                  <a:cubicBezTo>
                    <a:pt x="-69" y="1231"/>
                    <a:pt x="-330" y="2773"/>
                    <a:pt x="453" y="3892"/>
                  </a:cubicBezTo>
                  <a:lnTo>
                    <a:pt x="145069" y="190872"/>
                  </a:lnTo>
                  <a:lnTo>
                    <a:pt x="151331" y="19087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4D0887F1-5165-8843-BC66-B0DA45F6A4CA}"/>
                </a:ext>
              </a:extLst>
            </p:cNvPr>
            <p:cNvSpPr/>
            <p:nvPr/>
          </p:nvSpPr>
          <p:spPr>
            <a:xfrm>
              <a:off x="8824893" y="4528714"/>
              <a:ext cx="423557" cy="542945"/>
            </a:xfrm>
            <a:custGeom>
              <a:avLst/>
              <a:gdLst>
                <a:gd name="connsiteX0" fmla="*/ 422460 w 423557"/>
                <a:gd name="connsiteY0" fmla="*/ 542527 h 542945"/>
                <a:gd name="connsiteX1" fmla="*/ 423155 w 423557"/>
                <a:gd name="connsiteY1" fmla="*/ 539053 h 542945"/>
                <a:gd name="connsiteX2" fmla="*/ 6262 w 423557"/>
                <a:gd name="connsiteY2" fmla="*/ 0 h 542945"/>
                <a:gd name="connsiteX3" fmla="*/ 0 w 423557"/>
                <a:gd name="connsiteY3" fmla="*/ 0 h 542945"/>
                <a:gd name="connsiteX4" fmla="*/ 419242 w 423557"/>
                <a:gd name="connsiteY4" fmla="*/ 542093 h 542945"/>
                <a:gd name="connsiteX5" fmla="*/ 422460 w 423557"/>
                <a:gd name="connsiteY5" fmla="*/ 542527 h 54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557" h="542945">
                  <a:moveTo>
                    <a:pt x="422460" y="542527"/>
                  </a:moveTo>
                  <a:cubicBezTo>
                    <a:pt x="423590" y="541741"/>
                    <a:pt x="423894" y="540213"/>
                    <a:pt x="423155" y="539053"/>
                  </a:cubicBezTo>
                  <a:lnTo>
                    <a:pt x="6262" y="0"/>
                  </a:lnTo>
                  <a:lnTo>
                    <a:pt x="0" y="0"/>
                  </a:lnTo>
                  <a:lnTo>
                    <a:pt x="419242" y="542093"/>
                  </a:lnTo>
                  <a:cubicBezTo>
                    <a:pt x="420068" y="543035"/>
                    <a:pt x="421416" y="543222"/>
                    <a:pt x="422460" y="5425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7D0E36D8-7A10-BE4D-8D73-3604A0619FA8}"/>
                </a:ext>
              </a:extLst>
            </p:cNvPr>
            <p:cNvSpPr/>
            <p:nvPr/>
          </p:nvSpPr>
          <p:spPr>
            <a:xfrm>
              <a:off x="9796133" y="5512299"/>
              <a:ext cx="208432" cy="772918"/>
            </a:xfrm>
            <a:custGeom>
              <a:avLst/>
              <a:gdLst>
                <a:gd name="connsiteX0" fmla="*/ 2033 w 208432"/>
                <a:gd name="connsiteY0" fmla="*/ 33 h 772918"/>
                <a:gd name="connsiteX1" fmla="*/ 33 w 208432"/>
                <a:gd name="connsiteY1" fmla="*/ 2899 h 772918"/>
                <a:gd name="connsiteX2" fmla="*/ 203609 w 208432"/>
                <a:gd name="connsiteY2" fmla="*/ 771226 h 772918"/>
                <a:gd name="connsiteX3" fmla="*/ 206741 w 208432"/>
                <a:gd name="connsiteY3" fmla="*/ 772789 h 772918"/>
                <a:gd name="connsiteX4" fmla="*/ 208393 w 208432"/>
                <a:gd name="connsiteY4" fmla="*/ 769967 h 772918"/>
                <a:gd name="connsiteX5" fmla="*/ 4772 w 208432"/>
                <a:gd name="connsiteY5" fmla="*/ 1640 h 772918"/>
                <a:gd name="connsiteX6" fmla="*/ 2033 w 208432"/>
                <a:gd name="connsiteY6" fmla="*/ 33 h 77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2" h="772918">
                  <a:moveTo>
                    <a:pt x="2033" y="33"/>
                  </a:moveTo>
                  <a:cubicBezTo>
                    <a:pt x="685" y="277"/>
                    <a:pt x="-184" y="1558"/>
                    <a:pt x="33" y="2899"/>
                  </a:cubicBezTo>
                  <a:lnTo>
                    <a:pt x="203609" y="771226"/>
                  </a:lnTo>
                  <a:cubicBezTo>
                    <a:pt x="204045" y="772524"/>
                    <a:pt x="205436" y="773224"/>
                    <a:pt x="206741" y="772789"/>
                  </a:cubicBezTo>
                  <a:cubicBezTo>
                    <a:pt x="207914" y="772394"/>
                    <a:pt x="208610" y="771187"/>
                    <a:pt x="208393" y="769967"/>
                  </a:cubicBezTo>
                  <a:lnTo>
                    <a:pt x="4772" y="1640"/>
                  </a:lnTo>
                  <a:cubicBezTo>
                    <a:pt x="4381" y="515"/>
                    <a:pt x="3207" y="-162"/>
                    <a:pt x="2033" y="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69FF898B-F355-3243-B65C-D0979F67B914}"/>
                </a:ext>
              </a:extLst>
            </p:cNvPr>
            <p:cNvSpPr/>
            <p:nvPr/>
          </p:nvSpPr>
          <p:spPr>
            <a:xfrm>
              <a:off x="7020148" y="5882287"/>
              <a:ext cx="1042776" cy="193101"/>
            </a:xfrm>
            <a:custGeom>
              <a:avLst/>
              <a:gdLst>
                <a:gd name="connsiteX0" fmla="*/ 1038745 w 1042776"/>
                <a:gd name="connsiteY0" fmla="*/ 313 h 193101"/>
                <a:gd name="connsiteX1" fmla="*/ 1990 w 1042776"/>
                <a:gd name="connsiteY1" fmla="*/ 188291 h 193101"/>
                <a:gd name="connsiteX2" fmla="*/ 33 w 1042776"/>
                <a:gd name="connsiteY2" fmla="*/ 191114 h 193101"/>
                <a:gd name="connsiteX3" fmla="*/ 2903 w 1042776"/>
                <a:gd name="connsiteY3" fmla="*/ 193068 h 193101"/>
                <a:gd name="connsiteX4" fmla="*/ 1039745 w 1042776"/>
                <a:gd name="connsiteY4" fmla="*/ 5046 h 193101"/>
                <a:gd name="connsiteX5" fmla="*/ 1040745 w 1042776"/>
                <a:gd name="connsiteY5" fmla="*/ 4829 h 193101"/>
                <a:gd name="connsiteX6" fmla="*/ 1042745 w 1042776"/>
                <a:gd name="connsiteY6" fmla="*/ 2024 h 193101"/>
                <a:gd name="connsiteX7" fmla="*/ 1039919 w 1042776"/>
                <a:gd name="connsiteY7" fmla="*/ 35 h 193101"/>
                <a:gd name="connsiteX8" fmla="*/ 1038875 w 1042776"/>
                <a:gd name="connsiteY8" fmla="*/ 487 h 1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776" h="193101">
                  <a:moveTo>
                    <a:pt x="1038745" y="313"/>
                  </a:moveTo>
                  <a:lnTo>
                    <a:pt x="1990" y="188291"/>
                  </a:lnTo>
                  <a:cubicBezTo>
                    <a:pt x="686" y="188556"/>
                    <a:pt x="-184" y="189802"/>
                    <a:pt x="33" y="191114"/>
                  </a:cubicBezTo>
                  <a:cubicBezTo>
                    <a:pt x="337" y="192425"/>
                    <a:pt x="1599" y="193285"/>
                    <a:pt x="2903" y="193068"/>
                  </a:cubicBezTo>
                  <a:lnTo>
                    <a:pt x="1039745" y="5046"/>
                  </a:lnTo>
                  <a:cubicBezTo>
                    <a:pt x="1040093" y="5042"/>
                    <a:pt x="1040441" y="4968"/>
                    <a:pt x="1040745" y="4829"/>
                  </a:cubicBezTo>
                  <a:cubicBezTo>
                    <a:pt x="1042049" y="4603"/>
                    <a:pt x="1042962" y="3348"/>
                    <a:pt x="1042745" y="2024"/>
                  </a:cubicBezTo>
                  <a:cubicBezTo>
                    <a:pt x="1042528" y="699"/>
                    <a:pt x="1041267" y="-191"/>
                    <a:pt x="1039919" y="35"/>
                  </a:cubicBezTo>
                  <a:cubicBezTo>
                    <a:pt x="1039527" y="100"/>
                    <a:pt x="1039180" y="256"/>
                    <a:pt x="1038875" y="4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513DBEF7-C33F-9748-B3D2-228CC589776C}"/>
                </a:ext>
              </a:extLst>
            </p:cNvPr>
            <p:cNvSpPr/>
            <p:nvPr/>
          </p:nvSpPr>
          <p:spPr>
            <a:xfrm>
              <a:off x="9243729" y="4907245"/>
              <a:ext cx="509465" cy="164518"/>
            </a:xfrm>
            <a:custGeom>
              <a:avLst/>
              <a:gdLst>
                <a:gd name="connsiteX0" fmla="*/ 506521 w 509465"/>
                <a:gd name="connsiteY0" fmla="*/ 31 h 164518"/>
                <a:gd name="connsiteX1" fmla="*/ 1578 w 509465"/>
                <a:gd name="connsiteY1" fmla="*/ 159697 h 164518"/>
                <a:gd name="connsiteX2" fmla="*/ 57 w 509465"/>
                <a:gd name="connsiteY2" fmla="*/ 162563 h 164518"/>
                <a:gd name="connsiteX3" fmla="*/ 3101 w 509465"/>
                <a:gd name="connsiteY3" fmla="*/ 164474 h 164518"/>
                <a:gd name="connsiteX4" fmla="*/ 508043 w 509465"/>
                <a:gd name="connsiteY4" fmla="*/ 4764 h 164518"/>
                <a:gd name="connsiteX5" fmla="*/ 509434 w 509465"/>
                <a:gd name="connsiteY5" fmla="*/ 2072 h 164518"/>
                <a:gd name="connsiteX6" fmla="*/ 506521 w 509465"/>
                <a:gd name="connsiteY6" fmla="*/ 31 h 16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465" h="164518">
                  <a:moveTo>
                    <a:pt x="506521" y="31"/>
                  </a:moveTo>
                  <a:lnTo>
                    <a:pt x="1578" y="159697"/>
                  </a:lnTo>
                  <a:cubicBezTo>
                    <a:pt x="449" y="160158"/>
                    <a:pt x="-204" y="161365"/>
                    <a:pt x="57" y="162563"/>
                  </a:cubicBezTo>
                  <a:cubicBezTo>
                    <a:pt x="405" y="163896"/>
                    <a:pt x="1753" y="164726"/>
                    <a:pt x="3101" y="164474"/>
                  </a:cubicBezTo>
                  <a:lnTo>
                    <a:pt x="508043" y="4764"/>
                  </a:lnTo>
                  <a:cubicBezTo>
                    <a:pt x="509043" y="4278"/>
                    <a:pt x="509608" y="3179"/>
                    <a:pt x="509434" y="2072"/>
                  </a:cubicBezTo>
                  <a:cubicBezTo>
                    <a:pt x="509174" y="722"/>
                    <a:pt x="507869" y="-182"/>
                    <a:pt x="506521" y="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76043D39-8B68-5542-9C39-663C29CF4BAF}"/>
                </a:ext>
              </a:extLst>
            </p:cNvPr>
            <p:cNvSpPr/>
            <p:nvPr/>
          </p:nvSpPr>
          <p:spPr>
            <a:xfrm>
              <a:off x="8056980" y="5883102"/>
              <a:ext cx="102896" cy="410746"/>
            </a:xfrm>
            <a:custGeom>
              <a:avLst/>
              <a:gdLst>
                <a:gd name="connsiteX0" fmla="*/ 4740 w 102896"/>
                <a:gd name="connsiteY0" fmla="*/ 1322 h 410746"/>
                <a:gd name="connsiteX1" fmla="*/ 1305 w 102896"/>
                <a:gd name="connsiteY1" fmla="*/ 305 h 410746"/>
                <a:gd name="connsiteX2" fmla="*/ 0 w 102896"/>
                <a:gd name="connsiteY2" fmla="*/ 2450 h 410746"/>
                <a:gd name="connsiteX3" fmla="*/ 97962 w 102896"/>
                <a:gd name="connsiteY3" fmla="*/ 408586 h 410746"/>
                <a:gd name="connsiteX4" fmla="*/ 100745 w 102896"/>
                <a:gd name="connsiteY4" fmla="*/ 410727 h 410746"/>
                <a:gd name="connsiteX5" fmla="*/ 102876 w 102896"/>
                <a:gd name="connsiteY5" fmla="*/ 407956 h 410746"/>
                <a:gd name="connsiteX6" fmla="*/ 102745 w 102896"/>
                <a:gd name="connsiteY6" fmla="*/ 407413 h 41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96" h="410746">
                  <a:moveTo>
                    <a:pt x="4740" y="1322"/>
                  </a:moveTo>
                  <a:cubicBezTo>
                    <a:pt x="4087" y="97"/>
                    <a:pt x="2566" y="-359"/>
                    <a:pt x="1305" y="305"/>
                  </a:cubicBezTo>
                  <a:cubicBezTo>
                    <a:pt x="522" y="731"/>
                    <a:pt x="44" y="1552"/>
                    <a:pt x="0" y="2450"/>
                  </a:cubicBezTo>
                  <a:lnTo>
                    <a:pt x="97962" y="408586"/>
                  </a:lnTo>
                  <a:cubicBezTo>
                    <a:pt x="98136" y="409941"/>
                    <a:pt x="99397" y="410900"/>
                    <a:pt x="100745" y="410727"/>
                  </a:cubicBezTo>
                  <a:cubicBezTo>
                    <a:pt x="102093" y="410553"/>
                    <a:pt x="103050" y="409315"/>
                    <a:pt x="102876" y="407956"/>
                  </a:cubicBezTo>
                  <a:cubicBezTo>
                    <a:pt x="102876" y="407774"/>
                    <a:pt x="102789" y="407592"/>
                    <a:pt x="102745" y="4074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7286285C-307F-4541-941F-D65E69A81E6E}"/>
                </a:ext>
              </a:extLst>
            </p:cNvPr>
            <p:cNvSpPr/>
            <p:nvPr/>
          </p:nvSpPr>
          <p:spPr>
            <a:xfrm>
              <a:off x="11568973" y="5923244"/>
              <a:ext cx="621808" cy="257215"/>
            </a:xfrm>
            <a:custGeom>
              <a:avLst/>
              <a:gdLst>
                <a:gd name="connsiteX0" fmla="*/ 1816 w 621808"/>
                <a:gd name="connsiteY0" fmla="*/ 252548 h 257215"/>
                <a:gd name="connsiteX1" fmla="*/ 1816 w 621808"/>
                <a:gd name="connsiteY1" fmla="*/ 252201 h 257215"/>
                <a:gd name="connsiteX2" fmla="*/ 121 w 621808"/>
                <a:gd name="connsiteY2" fmla="*/ 255397 h 257215"/>
                <a:gd name="connsiteX3" fmla="*/ 3295 w 621808"/>
                <a:gd name="connsiteY3" fmla="*/ 257103 h 257215"/>
                <a:gd name="connsiteX4" fmla="*/ 3729 w 621808"/>
                <a:gd name="connsiteY4" fmla="*/ 256934 h 257215"/>
                <a:gd name="connsiteX5" fmla="*/ 621808 w 621808"/>
                <a:gd name="connsiteY5" fmla="*/ 5341 h 257215"/>
                <a:gd name="connsiteX6" fmla="*/ 621808 w 621808"/>
                <a:gd name="connsiteY6" fmla="*/ 0 h 25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808" h="257215">
                  <a:moveTo>
                    <a:pt x="1816" y="252548"/>
                  </a:moveTo>
                  <a:lnTo>
                    <a:pt x="1816" y="252201"/>
                  </a:lnTo>
                  <a:cubicBezTo>
                    <a:pt x="468" y="252613"/>
                    <a:pt x="-315" y="254046"/>
                    <a:pt x="121" y="255397"/>
                  </a:cubicBezTo>
                  <a:cubicBezTo>
                    <a:pt x="511" y="256752"/>
                    <a:pt x="1947" y="257516"/>
                    <a:pt x="3295" y="257103"/>
                  </a:cubicBezTo>
                  <a:cubicBezTo>
                    <a:pt x="3469" y="257060"/>
                    <a:pt x="3599" y="257003"/>
                    <a:pt x="3729" y="256934"/>
                  </a:cubicBezTo>
                  <a:lnTo>
                    <a:pt x="621808" y="5341"/>
                  </a:lnTo>
                  <a:lnTo>
                    <a:pt x="621808"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7756C259-0564-C74E-9CD8-2F84DF7D0BAE}"/>
                </a:ext>
              </a:extLst>
            </p:cNvPr>
            <p:cNvSpPr/>
            <p:nvPr/>
          </p:nvSpPr>
          <p:spPr>
            <a:xfrm>
              <a:off x="6856655" y="5539113"/>
              <a:ext cx="477849" cy="11083"/>
            </a:xfrm>
            <a:custGeom>
              <a:avLst/>
              <a:gdLst>
                <a:gd name="connsiteX0" fmla="*/ 475197 w 477849"/>
                <a:gd name="connsiteY0" fmla="*/ 6220 h 11083"/>
                <a:gd name="connsiteX1" fmla="*/ 3170 w 477849"/>
                <a:gd name="connsiteY1" fmla="*/ 98 h 11083"/>
                <a:gd name="connsiteX2" fmla="*/ 3170 w 477849"/>
                <a:gd name="connsiteY2" fmla="*/ 98 h 11083"/>
                <a:gd name="connsiteX3" fmla="*/ 1822 w 477849"/>
                <a:gd name="connsiteY3" fmla="*/ 98 h 11083"/>
                <a:gd name="connsiteX4" fmla="*/ 83 w 477849"/>
                <a:gd name="connsiteY4" fmla="*/ 3159 h 11083"/>
                <a:gd name="connsiteX5" fmla="*/ 3170 w 477849"/>
                <a:gd name="connsiteY5" fmla="*/ 4874 h 11083"/>
                <a:gd name="connsiteX6" fmla="*/ 475327 w 477849"/>
                <a:gd name="connsiteY6" fmla="*/ 11084 h 11083"/>
                <a:gd name="connsiteX7" fmla="*/ 477849 w 477849"/>
                <a:gd name="connsiteY7" fmla="*/ 8565 h 11083"/>
                <a:gd name="connsiteX8" fmla="*/ 475327 w 477849"/>
                <a:gd name="connsiteY8" fmla="*/ 6047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9" h="11083">
                  <a:moveTo>
                    <a:pt x="475197" y="6220"/>
                  </a:moveTo>
                  <a:lnTo>
                    <a:pt x="3170" y="98"/>
                  </a:lnTo>
                  <a:lnTo>
                    <a:pt x="3170" y="98"/>
                  </a:lnTo>
                  <a:cubicBezTo>
                    <a:pt x="2735" y="-33"/>
                    <a:pt x="2257" y="-33"/>
                    <a:pt x="1822" y="98"/>
                  </a:cubicBezTo>
                  <a:cubicBezTo>
                    <a:pt x="517" y="471"/>
                    <a:pt x="-265" y="1839"/>
                    <a:pt x="83" y="3159"/>
                  </a:cubicBezTo>
                  <a:cubicBezTo>
                    <a:pt x="474" y="4479"/>
                    <a:pt x="1865" y="5248"/>
                    <a:pt x="3170" y="4874"/>
                  </a:cubicBezTo>
                  <a:lnTo>
                    <a:pt x="475327" y="11084"/>
                  </a:lnTo>
                  <a:cubicBezTo>
                    <a:pt x="476719" y="11084"/>
                    <a:pt x="477849" y="9955"/>
                    <a:pt x="477849" y="8565"/>
                  </a:cubicBezTo>
                  <a:cubicBezTo>
                    <a:pt x="477849" y="7176"/>
                    <a:pt x="476719" y="6047"/>
                    <a:pt x="475327" y="60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CD3DE8CE-1BAD-0B4C-96D2-71BB2CF2F30D}"/>
                </a:ext>
              </a:extLst>
            </p:cNvPr>
            <p:cNvSpPr/>
            <p:nvPr/>
          </p:nvSpPr>
          <p:spPr>
            <a:xfrm>
              <a:off x="7261846" y="4946480"/>
              <a:ext cx="72625" cy="603906"/>
            </a:xfrm>
            <a:custGeom>
              <a:avLst/>
              <a:gdLst>
                <a:gd name="connsiteX0" fmla="*/ 2349 w 72625"/>
                <a:gd name="connsiteY0" fmla="*/ 7 h 603906"/>
                <a:gd name="connsiteX1" fmla="*/ 1 w 72625"/>
                <a:gd name="connsiteY1" fmla="*/ 2656 h 603906"/>
                <a:gd name="connsiteX2" fmla="*/ 67571 w 72625"/>
                <a:gd name="connsiteY2" fmla="*/ 601633 h 603906"/>
                <a:gd name="connsiteX3" fmla="*/ 70310 w 72625"/>
                <a:gd name="connsiteY3" fmla="*/ 603895 h 603906"/>
                <a:gd name="connsiteX4" fmla="*/ 70353 w 72625"/>
                <a:gd name="connsiteY4" fmla="*/ 603891 h 603906"/>
                <a:gd name="connsiteX5" fmla="*/ 72614 w 72625"/>
                <a:gd name="connsiteY5" fmla="*/ 601068 h 603906"/>
                <a:gd name="connsiteX6" fmla="*/ 4958 w 72625"/>
                <a:gd name="connsiteY6" fmla="*/ 1830 h 603906"/>
                <a:gd name="connsiteX7" fmla="*/ 2349 w 72625"/>
                <a:gd name="connsiteY7" fmla="*/ 7 h 60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25" h="603906">
                  <a:moveTo>
                    <a:pt x="2349" y="7"/>
                  </a:moveTo>
                  <a:cubicBezTo>
                    <a:pt x="1001" y="120"/>
                    <a:pt x="-42" y="1288"/>
                    <a:pt x="1" y="2656"/>
                  </a:cubicBezTo>
                  <a:lnTo>
                    <a:pt x="67571" y="601633"/>
                  </a:lnTo>
                  <a:cubicBezTo>
                    <a:pt x="67701" y="603018"/>
                    <a:pt x="68962" y="604030"/>
                    <a:pt x="70310" y="603895"/>
                  </a:cubicBezTo>
                  <a:cubicBezTo>
                    <a:pt x="70353" y="603891"/>
                    <a:pt x="70353" y="603891"/>
                    <a:pt x="70353" y="603891"/>
                  </a:cubicBezTo>
                  <a:cubicBezTo>
                    <a:pt x="71745" y="603708"/>
                    <a:pt x="72745" y="602462"/>
                    <a:pt x="72614" y="601068"/>
                  </a:cubicBezTo>
                  <a:lnTo>
                    <a:pt x="4958" y="1830"/>
                  </a:lnTo>
                  <a:cubicBezTo>
                    <a:pt x="4611" y="680"/>
                    <a:pt x="3524" y="-80"/>
                    <a:pt x="2349"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E062A2F8-C952-1640-86F6-6FD87D70E4C0}"/>
                </a:ext>
              </a:extLst>
            </p:cNvPr>
            <p:cNvSpPr/>
            <p:nvPr/>
          </p:nvSpPr>
          <p:spPr>
            <a:xfrm>
              <a:off x="8234161" y="4591976"/>
              <a:ext cx="640098" cy="970364"/>
            </a:xfrm>
            <a:custGeom>
              <a:avLst/>
              <a:gdLst>
                <a:gd name="connsiteX0" fmla="*/ 639040 w 640098"/>
                <a:gd name="connsiteY0" fmla="*/ 396 h 970364"/>
                <a:gd name="connsiteX1" fmla="*/ 635605 w 640098"/>
                <a:gd name="connsiteY1" fmla="*/ 1091 h 970364"/>
                <a:gd name="connsiteX2" fmla="*/ 264 w 640098"/>
                <a:gd name="connsiteY2" fmla="*/ 966689 h 970364"/>
                <a:gd name="connsiteX3" fmla="*/ 960 w 640098"/>
                <a:gd name="connsiteY3" fmla="*/ 969858 h 970364"/>
                <a:gd name="connsiteX4" fmla="*/ 960 w 640098"/>
                <a:gd name="connsiteY4" fmla="*/ 969858 h 970364"/>
                <a:gd name="connsiteX5" fmla="*/ 4438 w 640098"/>
                <a:gd name="connsiteY5" fmla="*/ 969389 h 970364"/>
                <a:gd name="connsiteX6" fmla="*/ 4438 w 640098"/>
                <a:gd name="connsiteY6" fmla="*/ 969381 h 970364"/>
                <a:gd name="connsiteX7" fmla="*/ 639648 w 640098"/>
                <a:gd name="connsiteY7" fmla="*/ 3827 h 970364"/>
                <a:gd name="connsiteX8" fmla="*/ 639648 w 640098"/>
                <a:gd name="connsiteY8" fmla="*/ 3827 h 970364"/>
                <a:gd name="connsiteX9" fmla="*/ 639040 w 640098"/>
                <a:gd name="connsiteY9" fmla="*/ 396 h 9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098" h="970364">
                  <a:moveTo>
                    <a:pt x="639040" y="396"/>
                  </a:moveTo>
                  <a:cubicBezTo>
                    <a:pt x="637909" y="-334"/>
                    <a:pt x="636387" y="-27"/>
                    <a:pt x="635605" y="1091"/>
                  </a:cubicBezTo>
                  <a:lnTo>
                    <a:pt x="264" y="966689"/>
                  </a:lnTo>
                  <a:cubicBezTo>
                    <a:pt x="-258" y="967778"/>
                    <a:pt x="3" y="969094"/>
                    <a:pt x="960" y="969858"/>
                  </a:cubicBezTo>
                  <a:lnTo>
                    <a:pt x="960" y="969858"/>
                  </a:lnTo>
                  <a:cubicBezTo>
                    <a:pt x="2047" y="970688"/>
                    <a:pt x="3612" y="970475"/>
                    <a:pt x="4438" y="969389"/>
                  </a:cubicBezTo>
                  <a:cubicBezTo>
                    <a:pt x="4438" y="969385"/>
                    <a:pt x="4438" y="969385"/>
                    <a:pt x="4438" y="969381"/>
                  </a:cubicBezTo>
                  <a:lnTo>
                    <a:pt x="639648" y="3827"/>
                  </a:lnTo>
                  <a:lnTo>
                    <a:pt x="639648" y="3827"/>
                  </a:lnTo>
                  <a:cubicBezTo>
                    <a:pt x="640431" y="2710"/>
                    <a:pt x="640171" y="1179"/>
                    <a:pt x="639040" y="3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AC6B5B93-E4BC-204F-AAE0-33AFA097D7F7}"/>
                </a:ext>
              </a:extLst>
            </p:cNvPr>
            <p:cNvSpPr/>
            <p:nvPr/>
          </p:nvSpPr>
          <p:spPr>
            <a:xfrm>
              <a:off x="8056786" y="5557614"/>
              <a:ext cx="182131" cy="329734"/>
            </a:xfrm>
            <a:custGeom>
              <a:avLst/>
              <a:gdLst>
                <a:gd name="connsiteX0" fmla="*/ 180900 w 182131"/>
                <a:gd name="connsiteY0" fmla="*/ 269 h 329734"/>
                <a:gd name="connsiteX1" fmla="*/ 177508 w 182131"/>
                <a:gd name="connsiteY1" fmla="*/ 1267 h 329734"/>
                <a:gd name="connsiteX2" fmla="*/ 194 w 182131"/>
                <a:gd name="connsiteY2" fmla="*/ 326202 h 329734"/>
                <a:gd name="connsiteX3" fmla="*/ 1498 w 182131"/>
                <a:gd name="connsiteY3" fmla="*/ 329415 h 329734"/>
                <a:gd name="connsiteX4" fmla="*/ 1498 w 182131"/>
                <a:gd name="connsiteY4" fmla="*/ 329415 h 329734"/>
                <a:gd name="connsiteX5" fmla="*/ 4803 w 182131"/>
                <a:gd name="connsiteY5" fmla="*/ 328507 h 329734"/>
                <a:gd name="connsiteX6" fmla="*/ 4846 w 182131"/>
                <a:gd name="connsiteY6" fmla="*/ 328460 h 329734"/>
                <a:gd name="connsiteX7" fmla="*/ 181856 w 182131"/>
                <a:gd name="connsiteY7" fmla="*/ 3656 h 329734"/>
                <a:gd name="connsiteX8" fmla="*/ 180900 w 182131"/>
                <a:gd name="connsiteY8" fmla="*/ 269 h 32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31" h="329734">
                  <a:moveTo>
                    <a:pt x="180900" y="269"/>
                  </a:moveTo>
                  <a:cubicBezTo>
                    <a:pt x="179682" y="-331"/>
                    <a:pt x="178204" y="104"/>
                    <a:pt x="177508" y="1267"/>
                  </a:cubicBezTo>
                  <a:lnTo>
                    <a:pt x="194" y="326202"/>
                  </a:lnTo>
                  <a:cubicBezTo>
                    <a:pt x="-328" y="327448"/>
                    <a:pt x="237" y="328876"/>
                    <a:pt x="1498" y="329415"/>
                  </a:cubicBezTo>
                  <a:lnTo>
                    <a:pt x="1498" y="329415"/>
                  </a:lnTo>
                  <a:cubicBezTo>
                    <a:pt x="2672" y="330079"/>
                    <a:pt x="4151" y="329676"/>
                    <a:pt x="4803" y="328507"/>
                  </a:cubicBezTo>
                  <a:cubicBezTo>
                    <a:pt x="4846" y="328490"/>
                    <a:pt x="4846" y="328477"/>
                    <a:pt x="4846" y="328460"/>
                  </a:cubicBezTo>
                  <a:lnTo>
                    <a:pt x="181856" y="3656"/>
                  </a:lnTo>
                  <a:cubicBezTo>
                    <a:pt x="182465" y="2448"/>
                    <a:pt x="182030" y="981"/>
                    <a:pt x="180900" y="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BCB390E3-C60E-0441-AB39-C4E49BE16918}"/>
                </a:ext>
              </a:extLst>
            </p:cNvPr>
            <p:cNvSpPr/>
            <p:nvPr/>
          </p:nvSpPr>
          <p:spPr>
            <a:xfrm>
              <a:off x="7020128" y="5545298"/>
              <a:ext cx="314111" cy="530219"/>
            </a:xfrm>
            <a:custGeom>
              <a:avLst/>
              <a:gdLst>
                <a:gd name="connsiteX0" fmla="*/ 312941 w 314111"/>
                <a:gd name="connsiteY0" fmla="*/ 340 h 530219"/>
                <a:gd name="connsiteX1" fmla="*/ 309462 w 314111"/>
                <a:gd name="connsiteY1" fmla="*/ 1252 h 530219"/>
                <a:gd name="connsiteX2" fmla="*/ 314 w 314111"/>
                <a:gd name="connsiteY2" fmla="*/ 526410 h 530219"/>
                <a:gd name="connsiteX3" fmla="*/ 314 w 314111"/>
                <a:gd name="connsiteY3" fmla="*/ 526410 h 530219"/>
                <a:gd name="connsiteX4" fmla="*/ 1227 w 314111"/>
                <a:gd name="connsiteY4" fmla="*/ 529883 h 530219"/>
                <a:gd name="connsiteX5" fmla="*/ 4662 w 314111"/>
                <a:gd name="connsiteY5" fmla="*/ 528971 h 530219"/>
                <a:gd name="connsiteX6" fmla="*/ 313854 w 314111"/>
                <a:gd name="connsiteY6" fmla="*/ 3553 h 530219"/>
                <a:gd name="connsiteX7" fmla="*/ 312941 w 314111"/>
                <a:gd name="connsiteY7" fmla="*/ 340 h 5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111" h="530219">
                  <a:moveTo>
                    <a:pt x="312941" y="340"/>
                  </a:moveTo>
                  <a:cubicBezTo>
                    <a:pt x="311724" y="-355"/>
                    <a:pt x="310158" y="49"/>
                    <a:pt x="309462" y="1252"/>
                  </a:cubicBezTo>
                  <a:lnTo>
                    <a:pt x="314" y="526410"/>
                  </a:lnTo>
                  <a:lnTo>
                    <a:pt x="314" y="526410"/>
                  </a:lnTo>
                  <a:cubicBezTo>
                    <a:pt x="-338" y="527630"/>
                    <a:pt x="53" y="529141"/>
                    <a:pt x="1227" y="529883"/>
                  </a:cubicBezTo>
                  <a:cubicBezTo>
                    <a:pt x="2445" y="530574"/>
                    <a:pt x="3967" y="530166"/>
                    <a:pt x="4662" y="528971"/>
                  </a:cubicBezTo>
                  <a:lnTo>
                    <a:pt x="313854" y="3553"/>
                  </a:lnTo>
                  <a:cubicBezTo>
                    <a:pt x="314419" y="2407"/>
                    <a:pt x="314028" y="1026"/>
                    <a:pt x="312941"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94781BA3-03A6-7143-9A7D-2B7C357061F2}"/>
                </a:ext>
              </a:extLst>
            </p:cNvPr>
            <p:cNvSpPr/>
            <p:nvPr/>
          </p:nvSpPr>
          <p:spPr>
            <a:xfrm>
              <a:off x="7329330" y="5545375"/>
              <a:ext cx="909660" cy="17068"/>
            </a:xfrm>
            <a:custGeom>
              <a:avLst/>
              <a:gdLst>
                <a:gd name="connsiteX0" fmla="*/ 907226 w 909660"/>
                <a:gd name="connsiteY0" fmla="*/ 12160 h 17068"/>
                <a:gd name="connsiteX1" fmla="*/ 2522 w 909660"/>
                <a:gd name="connsiteY1" fmla="*/ 2 h 17068"/>
                <a:gd name="connsiteX2" fmla="*/ 2522 w 909660"/>
                <a:gd name="connsiteY2" fmla="*/ 2 h 17068"/>
                <a:gd name="connsiteX3" fmla="*/ 0 w 909660"/>
                <a:gd name="connsiteY3" fmla="*/ 2346 h 17068"/>
                <a:gd name="connsiteX4" fmla="*/ 0 w 909660"/>
                <a:gd name="connsiteY4" fmla="*/ 2433 h 17068"/>
                <a:gd name="connsiteX5" fmla="*/ 2435 w 909660"/>
                <a:gd name="connsiteY5" fmla="*/ 4908 h 17068"/>
                <a:gd name="connsiteX6" fmla="*/ 907139 w 909660"/>
                <a:gd name="connsiteY6" fmla="*/ 17067 h 17068"/>
                <a:gd name="connsiteX7" fmla="*/ 907139 w 909660"/>
                <a:gd name="connsiteY7" fmla="*/ 17067 h 17068"/>
                <a:gd name="connsiteX8" fmla="*/ 909660 w 909660"/>
                <a:gd name="connsiteY8" fmla="*/ 14722 h 17068"/>
                <a:gd name="connsiteX9" fmla="*/ 909660 w 909660"/>
                <a:gd name="connsiteY9" fmla="*/ 14635 h 17068"/>
                <a:gd name="connsiteX10" fmla="*/ 907226 w 909660"/>
                <a:gd name="connsiteY10" fmla="*/ 12160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660" h="17068">
                  <a:moveTo>
                    <a:pt x="907226" y="12160"/>
                  </a:moveTo>
                  <a:lnTo>
                    <a:pt x="2522" y="2"/>
                  </a:lnTo>
                  <a:lnTo>
                    <a:pt x="2522" y="2"/>
                  </a:lnTo>
                  <a:cubicBezTo>
                    <a:pt x="1174" y="-46"/>
                    <a:pt x="44" y="1005"/>
                    <a:pt x="0" y="2346"/>
                  </a:cubicBezTo>
                  <a:cubicBezTo>
                    <a:pt x="0" y="2373"/>
                    <a:pt x="0" y="2403"/>
                    <a:pt x="0" y="2433"/>
                  </a:cubicBezTo>
                  <a:cubicBezTo>
                    <a:pt x="0" y="3784"/>
                    <a:pt x="1087" y="4887"/>
                    <a:pt x="2435" y="4908"/>
                  </a:cubicBezTo>
                  <a:lnTo>
                    <a:pt x="907139" y="17067"/>
                  </a:lnTo>
                  <a:lnTo>
                    <a:pt x="907139" y="17067"/>
                  </a:lnTo>
                  <a:cubicBezTo>
                    <a:pt x="908487" y="17115"/>
                    <a:pt x="909617" y="16064"/>
                    <a:pt x="909660" y="14722"/>
                  </a:cubicBezTo>
                  <a:cubicBezTo>
                    <a:pt x="909660" y="14696"/>
                    <a:pt x="909660" y="14666"/>
                    <a:pt x="909660" y="14635"/>
                  </a:cubicBezTo>
                  <a:cubicBezTo>
                    <a:pt x="909660" y="13285"/>
                    <a:pt x="908573" y="12182"/>
                    <a:pt x="907226" y="121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E13F846F-9FA6-8D47-8A3E-7DD61E76B076}"/>
                </a:ext>
              </a:extLst>
            </p:cNvPr>
            <p:cNvSpPr/>
            <p:nvPr/>
          </p:nvSpPr>
          <p:spPr>
            <a:xfrm>
              <a:off x="8234040" y="5066800"/>
              <a:ext cx="1014496" cy="495506"/>
            </a:xfrm>
            <a:custGeom>
              <a:avLst/>
              <a:gdLst>
                <a:gd name="connsiteX0" fmla="*/ 1010965 w 1014496"/>
                <a:gd name="connsiteY0" fmla="*/ 273 h 495506"/>
                <a:gd name="connsiteX1" fmla="*/ 1211 w 1014496"/>
                <a:gd name="connsiteY1" fmla="*/ 490953 h 495506"/>
                <a:gd name="connsiteX2" fmla="*/ 167 w 1014496"/>
                <a:gd name="connsiteY2" fmla="*/ 493992 h 495506"/>
                <a:gd name="connsiteX3" fmla="*/ 167 w 1014496"/>
                <a:gd name="connsiteY3" fmla="*/ 493992 h 495506"/>
                <a:gd name="connsiteX4" fmla="*/ 3385 w 1014496"/>
                <a:gd name="connsiteY4" fmla="*/ 495339 h 495506"/>
                <a:gd name="connsiteX5" fmla="*/ 1013095 w 1014496"/>
                <a:gd name="connsiteY5" fmla="*/ 4658 h 495506"/>
                <a:gd name="connsiteX6" fmla="*/ 1013095 w 1014496"/>
                <a:gd name="connsiteY6" fmla="*/ 4658 h 495506"/>
                <a:gd name="connsiteX7" fmla="*/ 1014269 w 1014496"/>
                <a:gd name="connsiteY7" fmla="*/ 1358 h 495506"/>
                <a:gd name="connsiteX8" fmla="*/ 1011008 w 1014496"/>
                <a:gd name="connsiteY8" fmla="*/ 251 h 495506"/>
                <a:gd name="connsiteX9" fmla="*/ 1010965 w 1014496"/>
                <a:gd name="connsiteY9" fmla="*/ 273 h 49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496" h="495506">
                  <a:moveTo>
                    <a:pt x="1010965" y="273"/>
                  </a:moveTo>
                  <a:lnTo>
                    <a:pt x="1211" y="490953"/>
                  </a:lnTo>
                  <a:cubicBezTo>
                    <a:pt x="167" y="491582"/>
                    <a:pt x="-267" y="492859"/>
                    <a:pt x="167" y="493992"/>
                  </a:cubicBezTo>
                  <a:lnTo>
                    <a:pt x="167" y="493992"/>
                  </a:lnTo>
                  <a:cubicBezTo>
                    <a:pt x="689" y="495230"/>
                    <a:pt x="2124" y="495820"/>
                    <a:pt x="3385" y="495339"/>
                  </a:cubicBezTo>
                  <a:lnTo>
                    <a:pt x="1013095" y="4658"/>
                  </a:lnTo>
                  <a:lnTo>
                    <a:pt x="1013095" y="4658"/>
                  </a:lnTo>
                  <a:cubicBezTo>
                    <a:pt x="1014313" y="4055"/>
                    <a:pt x="1014834" y="2596"/>
                    <a:pt x="1014269" y="1358"/>
                  </a:cubicBezTo>
                  <a:cubicBezTo>
                    <a:pt x="1013660" y="156"/>
                    <a:pt x="1012226" y="-344"/>
                    <a:pt x="1011008" y="251"/>
                  </a:cubicBezTo>
                  <a:cubicBezTo>
                    <a:pt x="1011008" y="260"/>
                    <a:pt x="1010965" y="264"/>
                    <a:pt x="1010965" y="2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C8EAD9A1-F9FE-D744-939C-F612934CE726}"/>
                </a:ext>
              </a:extLst>
            </p:cNvPr>
            <p:cNvSpPr/>
            <p:nvPr/>
          </p:nvSpPr>
          <p:spPr>
            <a:xfrm>
              <a:off x="11849306" y="5002154"/>
              <a:ext cx="341475" cy="298621"/>
            </a:xfrm>
            <a:custGeom>
              <a:avLst/>
              <a:gdLst>
                <a:gd name="connsiteX0" fmla="*/ 4108 w 341475"/>
                <a:gd name="connsiteY0" fmla="*/ 609 h 298621"/>
                <a:gd name="connsiteX1" fmla="*/ 629 w 341475"/>
                <a:gd name="connsiteY1" fmla="*/ 848 h 298621"/>
                <a:gd name="connsiteX2" fmla="*/ 847 w 341475"/>
                <a:gd name="connsiteY2" fmla="*/ 4344 h 298621"/>
                <a:gd name="connsiteX3" fmla="*/ 341475 w 341475"/>
                <a:gd name="connsiteY3" fmla="*/ 298622 h 298621"/>
                <a:gd name="connsiteX4" fmla="*/ 341475 w 341475"/>
                <a:gd name="connsiteY4" fmla="*/ 292065 h 29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75" h="298621">
                  <a:moveTo>
                    <a:pt x="4108" y="609"/>
                  </a:moveTo>
                  <a:cubicBezTo>
                    <a:pt x="3064" y="-289"/>
                    <a:pt x="1500" y="-181"/>
                    <a:pt x="629" y="848"/>
                  </a:cubicBezTo>
                  <a:cubicBezTo>
                    <a:pt x="-284" y="1877"/>
                    <a:pt x="-197" y="3445"/>
                    <a:pt x="847" y="4344"/>
                  </a:cubicBezTo>
                  <a:lnTo>
                    <a:pt x="341475" y="298622"/>
                  </a:lnTo>
                  <a:lnTo>
                    <a:pt x="341475" y="292065"/>
                  </a:lnTo>
                  <a:close/>
                </a:path>
              </a:pathLst>
            </a:custGeom>
            <a:solidFill>
              <a:srgbClr val="59595B">
                <a:alpha val="90000"/>
              </a:srgbClr>
            </a:solidFill>
            <a:ln w="4348"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0D3E4E55-73A8-2A44-9F45-E1E1C7F26880}"/>
                </a:ext>
              </a:extLst>
            </p:cNvPr>
            <p:cNvSpPr/>
            <p:nvPr/>
          </p:nvSpPr>
          <p:spPr>
            <a:xfrm>
              <a:off x="8869400" y="4592099"/>
              <a:ext cx="379227" cy="479689"/>
            </a:xfrm>
            <a:custGeom>
              <a:avLst/>
              <a:gdLst>
                <a:gd name="connsiteX0" fmla="*/ 4409 w 379227"/>
                <a:gd name="connsiteY0" fmla="*/ 795 h 479689"/>
                <a:gd name="connsiteX1" fmla="*/ 1018 w 379227"/>
                <a:gd name="connsiteY1" fmla="*/ 534 h 479689"/>
                <a:gd name="connsiteX2" fmla="*/ 1018 w 379227"/>
                <a:gd name="connsiteY2" fmla="*/ 534 h 479689"/>
                <a:gd name="connsiteX3" fmla="*/ 453 w 379227"/>
                <a:gd name="connsiteY3" fmla="*/ 3964 h 479689"/>
                <a:gd name="connsiteX4" fmla="*/ 374692 w 379227"/>
                <a:gd name="connsiteY4" fmla="*/ 478708 h 479689"/>
                <a:gd name="connsiteX5" fmla="*/ 378213 w 379227"/>
                <a:gd name="connsiteY5" fmla="*/ 479164 h 479689"/>
                <a:gd name="connsiteX6" fmla="*/ 378256 w 379227"/>
                <a:gd name="connsiteY6" fmla="*/ 479142 h 479689"/>
                <a:gd name="connsiteX7" fmla="*/ 378691 w 379227"/>
                <a:gd name="connsiteY7" fmla="*/ 475582 h 47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227" h="479689">
                  <a:moveTo>
                    <a:pt x="4409" y="795"/>
                  </a:moveTo>
                  <a:cubicBezTo>
                    <a:pt x="3496" y="-155"/>
                    <a:pt x="2061" y="-268"/>
                    <a:pt x="1018" y="534"/>
                  </a:cubicBezTo>
                  <a:lnTo>
                    <a:pt x="1018" y="534"/>
                  </a:lnTo>
                  <a:cubicBezTo>
                    <a:pt x="-69" y="1331"/>
                    <a:pt x="-330" y="2859"/>
                    <a:pt x="453" y="3964"/>
                  </a:cubicBezTo>
                  <a:lnTo>
                    <a:pt x="374692" y="478708"/>
                  </a:lnTo>
                  <a:cubicBezTo>
                    <a:pt x="375561" y="479811"/>
                    <a:pt x="377126" y="480015"/>
                    <a:pt x="378213" y="479164"/>
                  </a:cubicBezTo>
                  <a:cubicBezTo>
                    <a:pt x="378256" y="479155"/>
                    <a:pt x="378256" y="479151"/>
                    <a:pt x="378256" y="479142"/>
                  </a:cubicBezTo>
                  <a:cubicBezTo>
                    <a:pt x="379343" y="478270"/>
                    <a:pt x="379561" y="476689"/>
                    <a:pt x="378691" y="4755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87BD2A1E-672E-9643-87DD-10166CF42D04}"/>
                </a:ext>
              </a:extLst>
            </p:cNvPr>
            <p:cNvSpPr/>
            <p:nvPr/>
          </p:nvSpPr>
          <p:spPr>
            <a:xfrm>
              <a:off x="7328816" y="5545000"/>
              <a:ext cx="732870" cy="342297"/>
            </a:xfrm>
            <a:custGeom>
              <a:avLst/>
              <a:gdLst>
                <a:gd name="connsiteX0" fmla="*/ 731599 w 732870"/>
                <a:gd name="connsiteY0" fmla="*/ 337774 h 342297"/>
                <a:gd name="connsiteX1" fmla="*/ 4035 w 732870"/>
                <a:gd name="connsiteY1" fmla="*/ 551 h 342297"/>
                <a:gd name="connsiteX2" fmla="*/ 557 w 732870"/>
                <a:gd name="connsiteY2" fmla="*/ 920 h 342297"/>
                <a:gd name="connsiteX3" fmla="*/ 904 w 732870"/>
                <a:gd name="connsiteY3" fmla="*/ 4398 h 342297"/>
                <a:gd name="connsiteX4" fmla="*/ 1948 w 732870"/>
                <a:gd name="connsiteY4" fmla="*/ 4893 h 342297"/>
                <a:gd name="connsiteX5" fmla="*/ 729424 w 732870"/>
                <a:gd name="connsiteY5" fmla="*/ 342073 h 342297"/>
                <a:gd name="connsiteX6" fmla="*/ 732686 w 732870"/>
                <a:gd name="connsiteY6" fmla="*/ 340900 h 342297"/>
                <a:gd name="connsiteX7" fmla="*/ 731599 w 732870"/>
                <a:gd name="connsiteY7" fmla="*/ 337774 h 34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2870" h="342297">
                  <a:moveTo>
                    <a:pt x="731599" y="337774"/>
                  </a:moveTo>
                  <a:lnTo>
                    <a:pt x="4035" y="551"/>
                  </a:lnTo>
                  <a:cubicBezTo>
                    <a:pt x="2992" y="-309"/>
                    <a:pt x="1426" y="-144"/>
                    <a:pt x="557" y="920"/>
                  </a:cubicBezTo>
                  <a:cubicBezTo>
                    <a:pt x="-313" y="1979"/>
                    <a:pt x="-139" y="3538"/>
                    <a:pt x="904" y="4398"/>
                  </a:cubicBezTo>
                  <a:cubicBezTo>
                    <a:pt x="1209" y="4641"/>
                    <a:pt x="1557" y="4810"/>
                    <a:pt x="1948" y="4893"/>
                  </a:cubicBezTo>
                  <a:lnTo>
                    <a:pt x="729424" y="342073"/>
                  </a:lnTo>
                  <a:cubicBezTo>
                    <a:pt x="730642" y="342633"/>
                    <a:pt x="732077" y="342112"/>
                    <a:pt x="732686" y="340900"/>
                  </a:cubicBezTo>
                  <a:cubicBezTo>
                    <a:pt x="733164" y="339732"/>
                    <a:pt x="732686" y="338399"/>
                    <a:pt x="731599" y="3377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A9780865-22A6-1348-B591-BA0DB4E9BED0}"/>
                </a:ext>
              </a:extLst>
            </p:cNvPr>
            <p:cNvSpPr/>
            <p:nvPr/>
          </p:nvSpPr>
          <p:spPr>
            <a:xfrm>
              <a:off x="9243573" y="5066746"/>
              <a:ext cx="557428" cy="450141"/>
            </a:xfrm>
            <a:custGeom>
              <a:avLst/>
              <a:gdLst>
                <a:gd name="connsiteX0" fmla="*/ 4083 w 557428"/>
                <a:gd name="connsiteY0" fmla="*/ 544 h 450141"/>
                <a:gd name="connsiteX1" fmla="*/ 519 w 557428"/>
                <a:gd name="connsiteY1" fmla="*/ 956 h 450141"/>
                <a:gd name="connsiteX2" fmla="*/ 953 w 557428"/>
                <a:gd name="connsiteY2" fmla="*/ 4495 h 450141"/>
                <a:gd name="connsiteX3" fmla="*/ 553419 w 557428"/>
                <a:gd name="connsiteY3" fmla="*/ 449624 h 450141"/>
                <a:gd name="connsiteX4" fmla="*/ 556855 w 557428"/>
                <a:gd name="connsiteY4" fmla="*/ 449234 h 450141"/>
                <a:gd name="connsiteX5" fmla="*/ 556550 w 557428"/>
                <a:gd name="connsiteY5" fmla="*/ 445716 h 45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428" h="450141">
                  <a:moveTo>
                    <a:pt x="4083" y="544"/>
                  </a:moveTo>
                  <a:cubicBezTo>
                    <a:pt x="2996" y="-320"/>
                    <a:pt x="1388" y="-134"/>
                    <a:pt x="519" y="956"/>
                  </a:cubicBezTo>
                  <a:cubicBezTo>
                    <a:pt x="-308" y="2046"/>
                    <a:pt x="-134" y="3631"/>
                    <a:pt x="953" y="4495"/>
                  </a:cubicBezTo>
                  <a:lnTo>
                    <a:pt x="553419" y="449624"/>
                  </a:lnTo>
                  <a:cubicBezTo>
                    <a:pt x="554463" y="450445"/>
                    <a:pt x="555985" y="450271"/>
                    <a:pt x="556855" y="449234"/>
                  </a:cubicBezTo>
                  <a:cubicBezTo>
                    <a:pt x="557724" y="448174"/>
                    <a:pt x="557593" y="446611"/>
                    <a:pt x="556550" y="445716"/>
                  </a:cubicBezTo>
                  <a:close/>
                </a:path>
              </a:pathLst>
            </a:custGeom>
            <a:solidFill>
              <a:srgbClr val="59595B">
                <a:alpha val="90000"/>
              </a:srgbClr>
            </a:solidFill>
            <a:ln w="4348"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5FC3E46D-10A4-4885-9343-1BB0A7527F58}"/>
              </a:ext>
            </a:extLst>
          </p:cNvPr>
          <p:cNvSpPr>
            <a:spLocks noGrp="1"/>
          </p:cNvSpPr>
          <p:nvPr>
            <p:ph type="title"/>
          </p:nvPr>
        </p:nvSpPr>
        <p:spPr>
          <a:xfrm>
            <a:off x="457200" y="812801"/>
            <a:ext cx="11277600" cy="4746115"/>
          </a:xfrm>
        </p:spPr>
        <p:txBody>
          <a:bodyPr anchor="b"/>
          <a:lstStyle>
            <a:lvl1pPr algn="l">
              <a:lnSpc>
                <a:spcPct val="80000"/>
              </a:lnSpc>
              <a:defRPr sz="5401"/>
            </a:lvl1pPr>
          </a:lstStyle>
          <a:p>
            <a:r>
              <a:rPr lang="en-US" dirty="0"/>
              <a:t>Click to edit Master title style</a:t>
            </a:r>
          </a:p>
        </p:txBody>
      </p:sp>
      <p:sp>
        <p:nvSpPr>
          <p:cNvPr id="6" name="Date Placeholder 5">
            <a:extLst>
              <a:ext uri="{FF2B5EF4-FFF2-40B4-BE49-F238E27FC236}">
                <a16:creationId xmlns:a16="http://schemas.microsoft.com/office/drawing/2014/main" id="{267ADA79-BA43-4720-A093-EB764E947126}"/>
              </a:ext>
            </a:extLst>
          </p:cNvPr>
          <p:cNvSpPr>
            <a:spLocks noGrp="1"/>
          </p:cNvSpPr>
          <p:nvPr>
            <p:ph type="dt" sz="half" idx="10"/>
          </p:nvPr>
        </p:nvSpPr>
        <p:spPr/>
        <p:txBody>
          <a:bodyPr/>
          <a:lstStyle/>
          <a:p>
            <a:fld id="{14889798-608D-4242-B7CE-3784E3F15F62}" type="datetime4">
              <a:rPr lang="en-US" smtClean="0"/>
              <a:t>January 5, 2020</a:t>
            </a:fld>
            <a:endParaRPr lang="en-US" dirty="0"/>
          </a:p>
        </p:txBody>
      </p:sp>
      <p:sp>
        <p:nvSpPr>
          <p:cNvPr id="7" name="Footer Placeholder 6">
            <a:extLst>
              <a:ext uri="{FF2B5EF4-FFF2-40B4-BE49-F238E27FC236}">
                <a16:creationId xmlns:a16="http://schemas.microsoft.com/office/drawing/2014/main" id="{2385042E-1356-4FEC-9158-95D0AD2DA868}"/>
              </a:ext>
            </a:extLst>
          </p:cNvPr>
          <p:cNvSpPr>
            <a:spLocks noGrp="1"/>
          </p:cNvSpPr>
          <p:nvPr>
            <p:ph type="ftr" sz="quarter" idx="1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F180D9FD-A16D-4D1A-9F60-7F18893DC357}"/>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3" name="Text Placeholder 9">
            <a:extLst>
              <a:ext uri="{FF2B5EF4-FFF2-40B4-BE49-F238E27FC236}">
                <a16:creationId xmlns:a16="http://schemas.microsoft.com/office/drawing/2014/main" id="{80508379-34E3-DA4E-A7E2-35F1385D2A11}"/>
              </a:ext>
            </a:extLst>
          </p:cNvPr>
          <p:cNvSpPr>
            <a:spLocks noGrp="1"/>
          </p:cNvSpPr>
          <p:nvPr>
            <p:ph type="body" sz="quarter" idx="23"/>
          </p:nvPr>
        </p:nvSpPr>
        <p:spPr>
          <a:xfrm>
            <a:off x="4316958" y="5979816"/>
            <a:ext cx="35579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3200" spc="-149">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4" name="Text Placeholder 9">
            <a:extLst>
              <a:ext uri="{FF2B5EF4-FFF2-40B4-BE49-F238E27FC236}">
                <a16:creationId xmlns:a16="http://schemas.microsoft.com/office/drawing/2014/main" id="{2C862C60-4D9E-E045-88BF-E87AA9E391FE}"/>
              </a:ext>
            </a:extLst>
          </p:cNvPr>
          <p:cNvSpPr>
            <a:spLocks noGrp="1"/>
          </p:cNvSpPr>
          <p:nvPr>
            <p:ph type="body" sz="quarter" idx="24"/>
          </p:nvPr>
        </p:nvSpPr>
        <p:spPr>
          <a:xfrm>
            <a:off x="8176858" y="5979816"/>
            <a:ext cx="35579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3200" spc="-149">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92BAF1E0-C347-7747-86B3-CFE4A334D57D}"/>
              </a:ext>
            </a:extLst>
          </p:cNvPr>
          <p:cNvSpPr>
            <a:spLocks noGrp="1"/>
          </p:cNvSpPr>
          <p:nvPr>
            <p:ph type="body" sz="quarter" idx="18"/>
          </p:nvPr>
        </p:nvSpPr>
        <p:spPr>
          <a:xfrm>
            <a:off x="457056" y="5979816"/>
            <a:ext cx="35579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3200" spc="-149">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Tree>
    <p:extLst>
      <p:ext uri="{BB962C8B-B14F-4D97-AF65-F5344CB8AC3E}">
        <p14:creationId xmlns:p14="http://schemas.microsoft.com/office/powerpoint/2010/main" val="1053886981"/>
      </p:ext>
    </p:extLst>
  </p:cSld>
  <p:clrMapOvr>
    <a:masterClrMapping/>
  </p:clrMapOvr>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with 4 Blue Boxes">
    <p:bg>
      <p:bgPr>
        <a:solidFill>
          <a:schemeClr val="bg1"/>
        </a:solidFill>
        <a:effectLst/>
      </p:bgPr>
    </p:bg>
    <p:spTree>
      <p:nvGrpSpPr>
        <p:cNvPr id="1" name=""/>
        <p:cNvGrpSpPr/>
        <p:nvPr/>
      </p:nvGrpSpPr>
      <p:grpSpPr>
        <a:xfrm>
          <a:off x="0" y="0"/>
          <a:ext cx="0" cy="0"/>
          <a:chOff x="0" y="0"/>
          <a:chExt cx="0" cy="0"/>
        </a:xfrm>
      </p:grpSpPr>
      <p:grpSp>
        <p:nvGrpSpPr>
          <p:cNvPr id="3" name="Graphic 20">
            <a:extLst>
              <a:ext uri="{FF2B5EF4-FFF2-40B4-BE49-F238E27FC236}">
                <a16:creationId xmlns:a16="http://schemas.microsoft.com/office/drawing/2014/main" id="{9CA5FA33-9185-1F4B-A330-C180B455A93C}"/>
              </a:ext>
            </a:extLst>
          </p:cNvPr>
          <p:cNvGrpSpPr/>
          <p:nvPr/>
        </p:nvGrpSpPr>
        <p:grpSpPr>
          <a:xfrm>
            <a:off x="-1435" y="10276184"/>
            <a:ext cx="12192436" cy="5168560"/>
            <a:chOff x="-1436" y="4335265"/>
            <a:chExt cx="12192435" cy="2180486"/>
          </a:xfrm>
          <a:solidFill>
            <a:srgbClr val="59595B">
              <a:alpha val="90000"/>
            </a:srgbClr>
          </a:solidFill>
        </p:grpSpPr>
        <p:sp>
          <p:nvSpPr>
            <p:cNvPr id="4" name="Freeform 3">
              <a:extLst>
                <a:ext uri="{FF2B5EF4-FFF2-40B4-BE49-F238E27FC236}">
                  <a16:creationId xmlns:a16="http://schemas.microsoft.com/office/drawing/2014/main" id="{1E4C76B4-9E3C-DC43-8662-078B20195F37}"/>
                </a:ext>
              </a:extLst>
            </p:cNvPr>
            <p:cNvSpPr/>
            <p:nvPr/>
          </p:nvSpPr>
          <p:spPr>
            <a:xfrm>
              <a:off x="2627218" y="5230928"/>
              <a:ext cx="9827" cy="9815"/>
            </a:xfrm>
            <a:custGeom>
              <a:avLst/>
              <a:gdLst>
                <a:gd name="connsiteX0" fmla="*/ 4452 w 9827"/>
                <a:gd name="connsiteY0" fmla="*/ 23 h 9815"/>
                <a:gd name="connsiteX1" fmla="*/ 22 w 9827"/>
                <a:gd name="connsiteY1" fmla="*/ 5368 h 9815"/>
                <a:gd name="connsiteX2" fmla="*/ 4452 w 9827"/>
                <a:gd name="connsiteY2" fmla="*/ 9793 h 9815"/>
                <a:gd name="connsiteX3" fmla="*/ 9805 w 9827"/>
                <a:gd name="connsiteY3" fmla="*/ 5368 h 9815"/>
                <a:gd name="connsiteX4" fmla="*/ 5374 w 9827"/>
                <a:gd name="connsiteY4" fmla="*/ 23 h 9815"/>
                <a:gd name="connsiteX5" fmla="*/ 4452 w 9827"/>
                <a:gd name="connsiteY5" fmla="*/ 23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4452" y="23"/>
                  </a:moveTo>
                  <a:cubicBezTo>
                    <a:pt x="1752" y="279"/>
                    <a:pt x="-231" y="2672"/>
                    <a:pt x="22" y="5368"/>
                  </a:cubicBezTo>
                  <a:cubicBezTo>
                    <a:pt x="243" y="7713"/>
                    <a:pt x="2104" y="9571"/>
                    <a:pt x="4452" y="9793"/>
                  </a:cubicBezTo>
                  <a:cubicBezTo>
                    <a:pt x="7153" y="10049"/>
                    <a:pt x="9553" y="8069"/>
                    <a:pt x="9805" y="5368"/>
                  </a:cubicBezTo>
                  <a:cubicBezTo>
                    <a:pt x="10061" y="2672"/>
                    <a:pt x="8079" y="279"/>
                    <a:pt x="5374" y="23"/>
                  </a:cubicBezTo>
                  <a:cubicBezTo>
                    <a:pt x="5070" y="-8"/>
                    <a:pt x="4761" y="-8"/>
                    <a:pt x="4452" y="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 name="Freeform 4">
              <a:extLst>
                <a:ext uri="{FF2B5EF4-FFF2-40B4-BE49-F238E27FC236}">
                  <a16:creationId xmlns:a16="http://schemas.microsoft.com/office/drawing/2014/main" id="{BBA0EF6C-280B-B84D-9458-4F7A888065EA}"/>
                </a:ext>
              </a:extLst>
            </p:cNvPr>
            <p:cNvSpPr/>
            <p:nvPr/>
          </p:nvSpPr>
          <p:spPr>
            <a:xfrm>
              <a:off x="1471099" y="5748748"/>
              <a:ext cx="9827" cy="9815"/>
            </a:xfrm>
            <a:custGeom>
              <a:avLst/>
              <a:gdLst>
                <a:gd name="connsiteX0" fmla="*/ 5375 w 9827"/>
                <a:gd name="connsiteY0" fmla="*/ 22 h 9815"/>
                <a:gd name="connsiteX1" fmla="*/ 22 w 9827"/>
                <a:gd name="connsiteY1" fmla="*/ 4447 h 9815"/>
                <a:gd name="connsiteX2" fmla="*/ 4453 w 9827"/>
                <a:gd name="connsiteY2" fmla="*/ 9792 h 9815"/>
                <a:gd name="connsiteX3" fmla="*/ 5375 w 9827"/>
                <a:gd name="connsiteY3" fmla="*/ 9792 h 9815"/>
                <a:gd name="connsiteX4" fmla="*/ 9806 w 9827"/>
                <a:gd name="connsiteY4" fmla="*/ 4447 h 9815"/>
                <a:gd name="connsiteX5" fmla="*/ 5375 w 9827"/>
                <a:gd name="connsiteY5" fmla="*/ 22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5375" y="22"/>
                  </a:moveTo>
                  <a:cubicBezTo>
                    <a:pt x="2675" y="-234"/>
                    <a:pt x="274" y="1746"/>
                    <a:pt x="22" y="4447"/>
                  </a:cubicBezTo>
                  <a:cubicBezTo>
                    <a:pt x="-234" y="7144"/>
                    <a:pt x="1749" y="9536"/>
                    <a:pt x="4453" y="9792"/>
                  </a:cubicBezTo>
                  <a:cubicBezTo>
                    <a:pt x="4757" y="9823"/>
                    <a:pt x="5066" y="9823"/>
                    <a:pt x="5375" y="9792"/>
                  </a:cubicBezTo>
                  <a:cubicBezTo>
                    <a:pt x="8075" y="9536"/>
                    <a:pt x="10058" y="7144"/>
                    <a:pt x="9806" y="4447"/>
                  </a:cubicBezTo>
                  <a:cubicBezTo>
                    <a:pt x="9584" y="2102"/>
                    <a:pt x="7723" y="244"/>
                    <a:pt x="5375"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9B745A17-92D1-DC49-B68D-4AAE4D867365}"/>
                </a:ext>
              </a:extLst>
            </p:cNvPr>
            <p:cNvSpPr/>
            <p:nvPr/>
          </p:nvSpPr>
          <p:spPr>
            <a:xfrm>
              <a:off x="1240765" y="5323138"/>
              <a:ext cx="9826" cy="9813"/>
            </a:xfrm>
            <a:custGeom>
              <a:avLst/>
              <a:gdLst>
                <a:gd name="connsiteX0" fmla="*/ 4957 w 9826"/>
                <a:gd name="connsiteY0" fmla="*/ 0 h 9813"/>
                <a:gd name="connsiteX1" fmla="*/ 0 w 9826"/>
                <a:gd name="connsiteY1" fmla="*/ 4864 h 9813"/>
                <a:gd name="connsiteX2" fmla="*/ 4870 w 9826"/>
                <a:gd name="connsiteY2" fmla="*/ 9814 h 9813"/>
                <a:gd name="connsiteX3" fmla="*/ 9827 w 9826"/>
                <a:gd name="connsiteY3" fmla="*/ 4950 h 9813"/>
                <a:gd name="connsiteX4" fmla="*/ 9827 w 9826"/>
                <a:gd name="connsiteY4" fmla="*/ 4864 h 9813"/>
                <a:gd name="connsiteX5" fmla="*/ 4957 w 9826"/>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6" h="9813">
                  <a:moveTo>
                    <a:pt x="4957" y="0"/>
                  </a:moveTo>
                  <a:cubicBezTo>
                    <a:pt x="2244" y="-22"/>
                    <a:pt x="26" y="2154"/>
                    <a:pt x="0" y="4864"/>
                  </a:cubicBezTo>
                  <a:cubicBezTo>
                    <a:pt x="-22" y="7573"/>
                    <a:pt x="2157" y="9788"/>
                    <a:pt x="4870" y="9814"/>
                  </a:cubicBezTo>
                  <a:cubicBezTo>
                    <a:pt x="7583" y="9835"/>
                    <a:pt x="9801" y="7660"/>
                    <a:pt x="9827" y="4950"/>
                  </a:cubicBezTo>
                  <a:cubicBezTo>
                    <a:pt x="9827" y="4920"/>
                    <a:pt x="9827" y="4894"/>
                    <a:pt x="9827" y="4864"/>
                  </a:cubicBezTo>
                  <a:cubicBezTo>
                    <a:pt x="9805" y="2189"/>
                    <a:pt x="7635"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 name="Freeform 9">
              <a:extLst>
                <a:ext uri="{FF2B5EF4-FFF2-40B4-BE49-F238E27FC236}">
                  <a16:creationId xmlns:a16="http://schemas.microsoft.com/office/drawing/2014/main" id="{32C20759-2240-8F43-837D-48236C9B84AA}"/>
                </a:ext>
              </a:extLst>
            </p:cNvPr>
            <p:cNvSpPr/>
            <p:nvPr/>
          </p:nvSpPr>
          <p:spPr>
            <a:xfrm>
              <a:off x="326887" y="572988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5000 w 9913"/>
                <a:gd name="connsiteY5" fmla="*/ 0 h 9900"/>
                <a:gd name="connsiteX6" fmla="*/ 4957 w 9913"/>
                <a:gd name="connsiteY6"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 h="9900">
                  <a:moveTo>
                    <a:pt x="4957" y="0"/>
                  </a:moveTo>
                  <a:cubicBezTo>
                    <a:pt x="2219" y="0"/>
                    <a:pt x="0" y="2214"/>
                    <a:pt x="0" y="4950"/>
                  </a:cubicBezTo>
                  <a:cubicBezTo>
                    <a:pt x="0" y="7686"/>
                    <a:pt x="2220" y="9900"/>
                    <a:pt x="4957" y="9900"/>
                  </a:cubicBezTo>
                  <a:cubicBezTo>
                    <a:pt x="7695" y="9900"/>
                    <a:pt x="9914" y="7686"/>
                    <a:pt x="9914" y="4950"/>
                  </a:cubicBezTo>
                  <a:cubicBezTo>
                    <a:pt x="9914" y="4937"/>
                    <a:pt x="9914" y="4920"/>
                    <a:pt x="9914" y="4907"/>
                  </a:cubicBezTo>
                  <a:cubicBezTo>
                    <a:pt x="9914" y="2197"/>
                    <a:pt x="7714" y="0"/>
                    <a:pt x="5000" y="0"/>
                  </a:cubicBezTo>
                  <a:cubicBezTo>
                    <a:pt x="4986" y="0"/>
                    <a:pt x="4971"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69A19CBB-1983-AD4B-B45A-0F8C3B9AD5D0}"/>
                </a:ext>
              </a:extLst>
            </p:cNvPr>
            <p:cNvSpPr/>
            <p:nvPr/>
          </p:nvSpPr>
          <p:spPr>
            <a:xfrm>
              <a:off x="5419959" y="4547690"/>
              <a:ext cx="9914" cy="9900"/>
            </a:xfrm>
            <a:custGeom>
              <a:avLst/>
              <a:gdLst>
                <a:gd name="connsiteX0" fmla="*/ 5001 w 9914"/>
                <a:gd name="connsiteY0" fmla="*/ 0 h 9900"/>
                <a:gd name="connsiteX1" fmla="*/ 1 w 9914"/>
                <a:gd name="connsiteY1" fmla="*/ 4907 h 9900"/>
                <a:gd name="connsiteX2" fmla="*/ 4914 w 9914"/>
                <a:gd name="connsiteY2" fmla="*/ 9900 h 9900"/>
                <a:gd name="connsiteX3" fmla="*/ 9914 w 9914"/>
                <a:gd name="connsiteY3" fmla="*/ 4994 h 9900"/>
                <a:gd name="connsiteX4" fmla="*/ 9914 w 9914"/>
                <a:gd name="connsiteY4" fmla="*/ 4950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4"/>
                    <a:pt x="44" y="2173"/>
                    <a:pt x="1" y="4907"/>
                  </a:cubicBezTo>
                  <a:cubicBezTo>
                    <a:pt x="-43" y="7640"/>
                    <a:pt x="2175" y="9876"/>
                    <a:pt x="4914" y="9900"/>
                  </a:cubicBezTo>
                  <a:cubicBezTo>
                    <a:pt x="7653" y="9924"/>
                    <a:pt x="9871" y="7727"/>
                    <a:pt x="9914" y="4994"/>
                  </a:cubicBezTo>
                  <a:cubicBezTo>
                    <a:pt x="9914" y="4979"/>
                    <a:pt x="9914" y="4965"/>
                    <a:pt x="9914" y="4950"/>
                  </a:cubicBezTo>
                  <a:cubicBezTo>
                    <a:pt x="9914" y="2233"/>
                    <a:pt x="7740" y="24"/>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2128FE34-DE59-E349-B905-96DB014A563B}"/>
                </a:ext>
              </a:extLst>
            </p:cNvPr>
            <p:cNvSpPr/>
            <p:nvPr/>
          </p:nvSpPr>
          <p:spPr>
            <a:xfrm>
              <a:off x="3583377" y="548818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07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1" y="-22"/>
                    <a:pt x="26" y="2171"/>
                    <a:pt x="0" y="4907"/>
                  </a:cubicBezTo>
                  <a:cubicBezTo>
                    <a:pt x="-22" y="7643"/>
                    <a:pt x="2178" y="9874"/>
                    <a:pt x="4914" y="9901"/>
                  </a:cubicBezTo>
                  <a:cubicBezTo>
                    <a:pt x="7653" y="9922"/>
                    <a:pt x="9888" y="7725"/>
                    <a:pt x="9914" y="4994"/>
                  </a:cubicBezTo>
                  <a:cubicBezTo>
                    <a:pt x="9914" y="4963"/>
                    <a:pt x="9914" y="4937"/>
                    <a:pt x="9914" y="4907"/>
                  </a:cubicBezTo>
                  <a:cubicBezTo>
                    <a:pt x="9892" y="2206"/>
                    <a:pt x="7705" y="22"/>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5C9370F8-15DA-FD42-A09A-4B388C3E62B8}"/>
                </a:ext>
              </a:extLst>
            </p:cNvPr>
            <p:cNvSpPr/>
            <p:nvPr/>
          </p:nvSpPr>
          <p:spPr>
            <a:xfrm>
              <a:off x="2086813" y="6505850"/>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6"/>
                    <a:pt x="26" y="2171"/>
                    <a:pt x="0" y="4907"/>
                  </a:cubicBezTo>
                  <a:cubicBezTo>
                    <a:pt x="-21" y="7643"/>
                    <a:pt x="2174" y="9875"/>
                    <a:pt x="4914" y="9901"/>
                  </a:cubicBezTo>
                  <a:cubicBezTo>
                    <a:pt x="7653" y="9922"/>
                    <a:pt x="9888" y="7730"/>
                    <a:pt x="9914" y="4994"/>
                  </a:cubicBezTo>
                  <a:cubicBezTo>
                    <a:pt x="9914" y="4981"/>
                    <a:pt x="9914" y="4964"/>
                    <a:pt x="9914" y="4951"/>
                  </a:cubicBezTo>
                  <a:cubicBezTo>
                    <a:pt x="9914" y="2232"/>
                    <a:pt x="7722"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053D31D8-709B-9A44-8411-D00F45C7C340}"/>
                </a:ext>
              </a:extLst>
            </p:cNvPr>
            <p:cNvSpPr/>
            <p:nvPr/>
          </p:nvSpPr>
          <p:spPr>
            <a:xfrm>
              <a:off x="4770749" y="539795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3" y="7686"/>
                    <a:pt x="9913" y="4950"/>
                  </a:cubicBezTo>
                  <a:cubicBezTo>
                    <a:pt x="9913"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3385E48C-4557-814C-AF66-22FCE15064F2}"/>
                </a:ext>
              </a:extLst>
            </p:cNvPr>
            <p:cNvSpPr/>
            <p:nvPr/>
          </p:nvSpPr>
          <p:spPr>
            <a:xfrm>
              <a:off x="4106276" y="5142411"/>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864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2"/>
                    <a:pt x="26" y="2176"/>
                    <a:pt x="0" y="4907"/>
                  </a:cubicBezTo>
                  <a:cubicBezTo>
                    <a:pt x="-21" y="7643"/>
                    <a:pt x="2179" y="9875"/>
                    <a:pt x="4914" y="9901"/>
                  </a:cubicBezTo>
                  <a:cubicBezTo>
                    <a:pt x="7653" y="9922"/>
                    <a:pt x="9892" y="7725"/>
                    <a:pt x="9914" y="4994"/>
                  </a:cubicBezTo>
                  <a:cubicBezTo>
                    <a:pt x="9914" y="4950"/>
                    <a:pt x="9914" y="4907"/>
                    <a:pt x="9914" y="4864"/>
                  </a:cubicBezTo>
                  <a:cubicBezTo>
                    <a:pt x="9892" y="2171"/>
                    <a:pt x="7696" y="0"/>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224EA524-86C3-7743-8BB8-B760F7B518FD}"/>
                </a:ext>
              </a:extLst>
            </p:cNvPr>
            <p:cNvSpPr/>
            <p:nvPr/>
          </p:nvSpPr>
          <p:spPr>
            <a:xfrm>
              <a:off x="3155613" y="593640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5044 w 9913"/>
                <a:gd name="connsiteY4" fmla="*/ 0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4"/>
                    <a:pt x="0" y="4950"/>
                  </a:cubicBezTo>
                  <a:cubicBezTo>
                    <a:pt x="0" y="7686"/>
                    <a:pt x="2218" y="9900"/>
                    <a:pt x="4957" y="9900"/>
                  </a:cubicBezTo>
                  <a:cubicBezTo>
                    <a:pt x="7696" y="9900"/>
                    <a:pt x="9913" y="7686"/>
                    <a:pt x="9913" y="4950"/>
                  </a:cubicBezTo>
                  <a:cubicBezTo>
                    <a:pt x="9940" y="2241"/>
                    <a:pt x="7757" y="26"/>
                    <a:pt x="5044" y="0"/>
                  </a:cubicBezTo>
                  <a:cubicBezTo>
                    <a:pt x="5013" y="0"/>
                    <a:pt x="4987"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27D4BC0A-FBE9-2B43-96E1-3D53FEAA8C76}"/>
                </a:ext>
              </a:extLst>
            </p:cNvPr>
            <p:cNvSpPr/>
            <p:nvPr/>
          </p:nvSpPr>
          <p:spPr>
            <a:xfrm>
              <a:off x="264231" y="530437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3" y="-26"/>
                    <a:pt x="25" y="2171"/>
                    <a:pt x="0" y="4907"/>
                  </a:cubicBezTo>
                  <a:cubicBezTo>
                    <a:pt x="-24" y="7643"/>
                    <a:pt x="2176" y="9875"/>
                    <a:pt x="4914" y="9901"/>
                  </a:cubicBezTo>
                  <a:cubicBezTo>
                    <a:pt x="7651" y="9922"/>
                    <a:pt x="9889" y="7730"/>
                    <a:pt x="9914" y="4994"/>
                  </a:cubicBezTo>
                  <a:cubicBezTo>
                    <a:pt x="9914" y="4981"/>
                    <a:pt x="9914" y="4964"/>
                    <a:pt x="9914" y="4951"/>
                  </a:cubicBezTo>
                  <a:cubicBezTo>
                    <a:pt x="9914" y="2232"/>
                    <a:pt x="7721"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953ADDA8-B87C-F445-B23D-ABAEED58D77F}"/>
                </a:ext>
              </a:extLst>
            </p:cNvPr>
            <p:cNvSpPr/>
            <p:nvPr/>
          </p:nvSpPr>
          <p:spPr>
            <a:xfrm>
              <a:off x="668819" y="5897190"/>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27" y="2258"/>
                    <a:pt x="7827" y="26"/>
                    <a:pt x="5087" y="0"/>
                  </a:cubicBezTo>
                  <a:cubicBezTo>
                    <a:pt x="5057" y="0"/>
                    <a:pt x="503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6C24A5B6-11AF-1A43-8580-44911C90BB8F}"/>
                </a:ext>
              </a:extLst>
            </p:cNvPr>
            <p:cNvSpPr/>
            <p:nvPr/>
          </p:nvSpPr>
          <p:spPr>
            <a:xfrm>
              <a:off x="4976412" y="4667971"/>
              <a:ext cx="10002" cy="9987"/>
            </a:xfrm>
            <a:custGeom>
              <a:avLst/>
              <a:gdLst>
                <a:gd name="connsiteX0" fmla="*/ 5045 w 10002"/>
                <a:gd name="connsiteY0" fmla="*/ 0 h 9987"/>
                <a:gd name="connsiteX1" fmla="*/ 1 w 10002"/>
                <a:gd name="connsiteY1" fmla="*/ 4950 h 9987"/>
                <a:gd name="connsiteX2" fmla="*/ 4957 w 10002"/>
                <a:gd name="connsiteY2" fmla="*/ 9987 h 9987"/>
                <a:gd name="connsiteX3" fmla="*/ 10001 w 10002"/>
                <a:gd name="connsiteY3" fmla="*/ 5037 h 9987"/>
                <a:gd name="connsiteX4" fmla="*/ 10001 w 10002"/>
                <a:gd name="connsiteY4" fmla="*/ 4994 h 9987"/>
                <a:gd name="connsiteX5" fmla="*/ 5088 w 10002"/>
                <a:gd name="connsiteY5" fmla="*/ 0 h 9987"/>
                <a:gd name="connsiteX6" fmla="*/ 5045 w 10002"/>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2" h="9987">
                  <a:moveTo>
                    <a:pt x="5045" y="0"/>
                  </a:moveTo>
                  <a:cubicBezTo>
                    <a:pt x="2262" y="-24"/>
                    <a:pt x="44" y="2193"/>
                    <a:pt x="1" y="4950"/>
                  </a:cubicBezTo>
                  <a:cubicBezTo>
                    <a:pt x="-43" y="7708"/>
                    <a:pt x="2175" y="9963"/>
                    <a:pt x="4957" y="9987"/>
                  </a:cubicBezTo>
                  <a:cubicBezTo>
                    <a:pt x="7740" y="10011"/>
                    <a:pt x="9958" y="7795"/>
                    <a:pt x="10001" y="5037"/>
                  </a:cubicBezTo>
                  <a:cubicBezTo>
                    <a:pt x="10001" y="5023"/>
                    <a:pt x="10001" y="5008"/>
                    <a:pt x="10001" y="4994"/>
                  </a:cubicBezTo>
                  <a:cubicBezTo>
                    <a:pt x="10045" y="2260"/>
                    <a:pt x="7827" y="25"/>
                    <a:pt x="5088" y="0"/>
                  </a:cubicBezTo>
                  <a:cubicBezTo>
                    <a:pt x="5088" y="0"/>
                    <a:pt x="5045" y="0"/>
                    <a:pt x="5045"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7FD3EE62-FB87-A44B-A6AC-B781AD138067}"/>
                </a:ext>
              </a:extLst>
            </p:cNvPr>
            <p:cNvSpPr/>
            <p:nvPr/>
          </p:nvSpPr>
          <p:spPr>
            <a:xfrm>
              <a:off x="3406758" y="4562975"/>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50 h 9987"/>
                <a:gd name="connsiteX5" fmla="*/ 5044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44" y="0"/>
                  </a:moveTo>
                  <a:cubicBezTo>
                    <a:pt x="2283" y="-24"/>
                    <a:pt x="26" y="2193"/>
                    <a:pt x="0" y="4950"/>
                  </a:cubicBezTo>
                  <a:cubicBezTo>
                    <a:pt x="-22" y="7708"/>
                    <a:pt x="2196" y="9963"/>
                    <a:pt x="4957" y="9987"/>
                  </a:cubicBezTo>
                  <a:cubicBezTo>
                    <a:pt x="7718" y="10011"/>
                    <a:pt x="9979" y="7795"/>
                    <a:pt x="10001" y="5037"/>
                  </a:cubicBezTo>
                  <a:cubicBezTo>
                    <a:pt x="10001" y="5008"/>
                    <a:pt x="10001" y="4979"/>
                    <a:pt x="10001" y="4950"/>
                  </a:cubicBezTo>
                  <a:cubicBezTo>
                    <a:pt x="10001" y="2217"/>
                    <a:pt x="7783"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4A268FFE-CCFB-5F44-BF67-3D27ADC313FE}"/>
                </a:ext>
              </a:extLst>
            </p:cNvPr>
            <p:cNvSpPr/>
            <p:nvPr/>
          </p:nvSpPr>
          <p:spPr>
            <a:xfrm>
              <a:off x="427197" y="4773012"/>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638D7A26-6BC0-6441-8F99-1779821C9682}"/>
                </a:ext>
              </a:extLst>
            </p:cNvPr>
            <p:cNvSpPr/>
            <p:nvPr/>
          </p:nvSpPr>
          <p:spPr>
            <a:xfrm>
              <a:off x="1561913" y="4554941"/>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94 h 9987"/>
                <a:gd name="connsiteX5" fmla="*/ 5087 w 10000"/>
                <a:gd name="connsiteY5" fmla="*/ 0 h 9987"/>
                <a:gd name="connsiteX6" fmla="*/ 5044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44" y="0"/>
                  </a:moveTo>
                  <a:cubicBezTo>
                    <a:pt x="2283" y="-24"/>
                    <a:pt x="26" y="2193"/>
                    <a:pt x="0" y="4950"/>
                  </a:cubicBezTo>
                  <a:cubicBezTo>
                    <a:pt x="-21" y="7708"/>
                    <a:pt x="2196" y="9963"/>
                    <a:pt x="4957" y="9987"/>
                  </a:cubicBezTo>
                  <a:cubicBezTo>
                    <a:pt x="7718" y="10011"/>
                    <a:pt x="9975" y="7795"/>
                    <a:pt x="10001" y="5037"/>
                  </a:cubicBezTo>
                  <a:cubicBezTo>
                    <a:pt x="10001" y="5023"/>
                    <a:pt x="10001" y="5008"/>
                    <a:pt x="10001" y="4994"/>
                  </a:cubicBezTo>
                  <a:cubicBezTo>
                    <a:pt x="10023" y="2260"/>
                    <a:pt x="7827" y="25"/>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BE3E47E0-840B-6F48-9FDD-F0FC50A5523F}"/>
                </a:ext>
              </a:extLst>
            </p:cNvPr>
            <p:cNvSpPr/>
            <p:nvPr/>
          </p:nvSpPr>
          <p:spPr>
            <a:xfrm>
              <a:off x="1641049" y="5286228"/>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4981"/>
                    <a:pt x="10001" y="4963"/>
                    <a:pt x="10001" y="4950"/>
                  </a:cubicBezTo>
                  <a:cubicBezTo>
                    <a:pt x="10001" y="2215"/>
                    <a:pt x="7783" y="0"/>
                    <a:pt x="5044" y="0"/>
                  </a:cubicBezTo>
                  <a:cubicBezTo>
                    <a:pt x="5031" y="0"/>
                    <a:pt x="501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5DF1081A-3C4A-0B46-B1A7-857AAC976BD1}"/>
                </a:ext>
              </a:extLst>
            </p:cNvPr>
            <p:cNvSpPr/>
            <p:nvPr/>
          </p:nvSpPr>
          <p:spPr>
            <a:xfrm>
              <a:off x="2276302" y="6251565"/>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8A2A0F22-8A83-2845-890D-37DE468159CD}"/>
                </a:ext>
              </a:extLst>
            </p:cNvPr>
            <p:cNvSpPr/>
            <p:nvPr/>
          </p:nvSpPr>
          <p:spPr>
            <a:xfrm>
              <a:off x="1463864" y="4960990"/>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10088 w 10087"/>
                <a:gd name="connsiteY4" fmla="*/ 4994 h 10074"/>
                <a:gd name="connsiteX5" fmla="*/ 5087 w 10087"/>
                <a:gd name="connsiteY5" fmla="*/ 0 h 10074"/>
                <a:gd name="connsiteX6" fmla="*/ 5044 w 10087"/>
                <a:gd name="connsiteY6"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5024"/>
                    <a:pt x="10088" y="5007"/>
                    <a:pt x="10088" y="4994"/>
                  </a:cubicBezTo>
                  <a:cubicBezTo>
                    <a:pt x="10088" y="2236"/>
                    <a:pt x="7848" y="0"/>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BA761796-931A-034A-AE5B-B290D4C19A26}"/>
                </a:ext>
              </a:extLst>
            </p:cNvPr>
            <p:cNvSpPr/>
            <p:nvPr/>
          </p:nvSpPr>
          <p:spPr>
            <a:xfrm>
              <a:off x="5256298" y="5841305"/>
              <a:ext cx="10088" cy="10074"/>
            </a:xfrm>
            <a:custGeom>
              <a:avLst/>
              <a:gdLst>
                <a:gd name="connsiteX0" fmla="*/ 5044 w 10088"/>
                <a:gd name="connsiteY0" fmla="*/ 0 h 10074"/>
                <a:gd name="connsiteX1" fmla="*/ 0 w 10088"/>
                <a:gd name="connsiteY1" fmla="*/ 5037 h 10074"/>
                <a:gd name="connsiteX2" fmla="*/ 5044 w 10088"/>
                <a:gd name="connsiteY2" fmla="*/ 10074 h 10074"/>
                <a:gd name="connsiteX3" fmla="*/ 10088 w 10088"/>
                <a:gd name="connsiteY3" fmla="*/ 5037 h 10074"/>
                <a:gd name="connsiteX4" fmla="*/ 5131 w 10088"/>
                <a:gd name="connsiteY4" fmla="*/ 0 h 10074"/>
                <a:gd name="connsiteX5" fmla="*/ 5044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44" y="0"/>
                  </a:moveTo>
                  <a:cubicBezTo>
                    <a:pt x="2261" y="0"/>
                    <a:pt x="0" y="2254"/>
                    <a:pt x="0" y="5037"/>
                  </a:cubicBezTo>
                  <a:cubicBezTo>
                    <a:pt x="0" y="7821"/>
                    <a:pt x="2261" y="10074"/>
                    <a:pt x="5044" y="10074"/>
                  </a:cubicBezTo>
                  <a:cubicBezTo>
                    <a:pt x="7827" y="10074"/>
                    <a:pt x="10088" y="7821"/>
                    <a:pt x="10088" y="5037"/>
                  </a:cubicBezTo>
                  <a:cubicBezTo>
                    <a:pt x="10131" y="2280"/>
                    <a:pt x="7914" y="26"/>
                    <a:pt x="5131" y="0"/>
                  </a:cubicBezTo>
                  <a:cubicBezTo>
                    <a:pt x="5087" y="0"/>
                    <a:pt x="508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10C33CBB-0EE0-2842-B925-5E9FAD45E083}"/>
                </a:ext>
              </a:extLst>
            </p:cNvPr>
            <p:cNvSpPr/>
            <p:nvPr/>
          </p:nvSpPr>
          <p:spPr>
            <a:xfrm>
              <a:off x="3203051" y="5331388"/>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131 w 10087"/>
                <a:gd name="connsiteY4" fmla="*/ 0 h 10074"/>
                <a:gd name="connsiteX5" fmla="*/ 5044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44" y="0"/>
                  </a:moveTo>
                  <a:cubicBezTo>
                    <a:pt x="2257" y="0"/>
                    <a:pt x="0" y="2254"/>
                    <a:pt x="0" y="5037"/>
                  </a:cubicBezTo>
                  <a:cubicBezTo>
                    <a:pt x="0" y="7821"/>
                    <a:pt x="2257" y="10074"/>
                    <a:pt x="5044" y="10074"/>
                  </a:cubicBezTo>
                  <a:cubicBezTo>
                    <a:pt x="7831" y="10074"/>
                    <a:pt x="10088" y="7821"/>
                    <a:pt x="10088" y="5037"/>
                  </a:cubicBezTo>
                  <a:cubicBezTo>
                    <a:pt x="10114" y="2280"/>
                    <a:pt x="7892" y="26"/>
                    <a:pt x="5131" y="0"/>
                  </a:cubicBezTo>
                  <a:cubicBezTo>
                    <a:pt x="5100" y="0"/>
                    <a:pt x="5074"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60799A33-A574-0949-955F-FDDF18B7875C}"/>
                </a:ext>
              </a:extLst>
            </p:cNvPr>
            <p:cNvSpPr/>
            <p:nvPr/>
          </p:nvSpPr>
          <p:spPr>
            <a:xfrm>
              <a:off x="6089475" y="5121438"/>
              <a:ext cx="10088" cy="10074"/>
            </a:xfrm>
            <a:custGeom>
              <a:avLst/>
              <a:gdLst>
                <a:gd name="connsiteX0" fmla="*/ 5088 w 10088"/>
                <a:gd name="connsiteY0" fmla="*/ 0 h 10074"/>
                <a:gd name="connsiteX1" fmla="*/ 1 w 10088"/>
                <a:gd name="connsiteY1" fmla="*/ 4994 h 10074"/>
                <a:gd name="connsiteX2" fmla="*/ 5001 w 10088"/>
                <a:gd name="connsiteY2" fmla="*/ 10074 h 10074"/>
                <a:gd name="connsiteX3" fmla="*/ 10088 w 10088"/>
                <a:gd name="connsiteY3" fmla="*/ 5081 h 10074"/>
                <a:gd name="connsiteX4" fmla="*/ 10088 w 10088"/>
                <a:gd name="connsiteY4" fmla="*/ 4994 h 10074"/>
                <a:gd name="connsiteX5" fmla="*/ 5088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8" y="0"/>
                  </a:moveTo>
                  <a:cubicBezTo>
                    <a:pt x="2305" y="-22"/>
                    <a:pt x="44" y="2210"/>
                    <a:pt x="1" y="4994"/>
                  </a:cubicBezTo>
                  <a:cubicBezTo>
                    <a:pt x="-43" y="7777"/>
                    <a:pt x="2218" y="10048"/>
                    <a:pt x="5001" y="10074"/>
                  </a:cubicBezTo>
                  <a:cubicBezTo>
                    <a:pt x="7784" y="10096"/>
                    <a:pt x="10045" y="7864"/>
                    <a:pt x="10088" y="5081"/>
                  </a:cubicBezTo>
                  <a:cubicBezTo>
                    <a:pt x="10088" y="5050"/>
                    <a:pt x="10088" y="5024"/>
                    <a:pt x="10088" y="4994"/>
                  </a:cubicBezTo>
                  <a:cubicBezTo>
                    <a:pt x="10088" y="2236"/>
                    <a:pt x="7871" y="0"/>
                    <a:pt x="50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5550D559-CCB8-9940-8724-26D59E934EEE}"/>
                </a:ext>
              </a:extLst>
            </p:cNvPr>
            <p:cNvSpPr/>
            <p:nvPr/>
          </p:nvSpPr>
          <p:spPr>
            <a:xfrm>
              <a:off x="736345" y="5298126"/>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2254"/>
                    <a:pt x="7831"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D5368EFD-76B4-FD43-9433-3601E35CA792}"/>
                </a:ext>
              </a:extLst>
            </p:cNvPr>
            <p:cNvSpPr/>
            <p:nvPr/>
          </p:nvSpPr>
          <p:spPr>
            <a:xfrm>
              <a:off x="2650584" y="5776908"/>
              <a:ext cx="10087" cy="10074"/>
            </a:xfrm>
            <a:custGeom>
              <a:avLst/>
              <a:gdLst>
                <a:gd name="connsiteX0" fmla="*/ 5087 w 10087"/>
                <a:gd name="connsiteY0" fmla="*/ 0 h 10074"/>
                <a:gd name="connsiteX1" fmla="*/ 0 w 10087"/>
                <a:gd name="connsiteY1" fmla="*/ 4994 h 10074"/>
                <a:gd name="connsiteX2" fmla="*/ 5001 w 10087"/>
                <a:gd name="connsiteY2" fmla="*/ 10074 h 10074"/>
                <a:gd name="connsiteX3" fmla="*/ 10088 w 10087"/>
                <a:gd name="connsiteY3" fmla="*/ 5081 h 10074"/>
                <a:gd name="connsiteX4" fmla="*/ 10088 w 10087"/>
                <a:gd name="connsiteY4" fmla="*/ 4994 h 10074"/>
                <a:gd name="connsiteX5" fmla="*/ 5087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87" y="0"/>
                  </a:moveTo>
                  <a:cubicBezTo>
                    <a:pt x="2300" y="-22"/>
                    <a:pt x="26" y="2210"/>
                    <a:pt x="0" y="4994"/>
                  </a:cubicBezTo>
                  <a:cubicBezTo>
                    <a:pt x="-22" y="7777"/>
                    <a:pt x="2213" y="10048"/>
                    <a:pt x="5001" y="10074"/>
                  </a:cubicBezTo>
                  <a:cubicBezTo>
                    <a:pt x="7788" y="10096"/>
                    <a:pt x="10066" y="7864"/>
                    <a:pt x="10088" y="5081"/>
                  </a:cubicBezTo>
                  <a:cubicBezTo>
                    <a:pt x="10088" y="5050"/>
                    <a:pt x="10088" y="5024"/>
                    <a:pt x="10088" y="4994"/>
                  </a:cubicBezTo>
                  <a:cubicBezTo>
                    <a:pt x="10088" y="2237"/>
                    <a:pt x="7848" y="0"/>
                    <a:pt x="508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F1531683-655E-D54B-B846-AD40A1C43547}"/>
                </a:ext>
              </a:extLst>
            </p:cNvPr>
            <p:cNvSpPr/>
            <p:nvPr/>
          </p:nvSpPr>
          <p:spPr>
            <a:xfrm>
              <a:off x="1243237" y="5325703"/>
              <a:ext cx="235725" cy="430516"/>
            </a:xfrm>
            <a:custGeom>
              <a:avLst/>
              <a:gdLst>
                <a:gd name="connsiteX0" fmla="*/ 235411 w 235725"/>
                <a:gd name="connsiteY0" fmla="*/ 426802 h 430516"/>
                <a:gd name="connsiteX1" fmla="*/ 4615 w 235725"/>
                <a:gd name="connsiteY1" fmla="*/ 1257 h 430516"/>
                <a:gd name="connsiteX2" fmla="*/ 1311 w 235725"/>
                <a:gd name="connsiteY2" fmla="*/ 301 h 430516"/>
                <a:gd name="connsiteX3" fmla="*/ 1311 w 235725"/>
                <a:gd name="connsiteY3" fmla="*/ 301 h 430516"/>
                <a:gd name="connsiteX4" fmla="*/ 276 w 235725"/>
                <a:gd name="connsiteY4" fmla="*/ 3580 h 430516"/>
                <a:gd name="connsiteX5" fmla="*/ 311 w 235725"/>
                <a:gd name="connsiteY5" fmla="*/ 3645 h 430516"/>
                <a:gd name="connsiteX6" fmla="*/ 231063 w 235725"/>
                <a:gd name="connsiteY6" fmla="*/ 429190 h 430516"/>
                <a:gd name="connsiteX7" fmla="*/ 234407 w 235725"/>
                <a:gd name="connsiteY7" fmla="*/ 430233 h 430516"/>
                <a:gd name="connsiteX8" fmla="*/ 234411 w 235725"/>
                <a:gd name="connsiteY8" fmla="*/ 430233 h 430516"/>
                <a:gd name="connsiteX9" fmla="*/ 234411 w 235725"/>
                <a:gd name="connsiteY9" fmla="*/ 430233 h 430516"/>
                <a:gd name="connsiteX10" fmla="*/ 235455 w 235725"/>
                <a:gd name="connsiteY10" fmla="*/ 426889 h 4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25" h="430516">
                  <a:moveTo>
                    <a:pt x="235411" y="426802"/>
                  </a:moveTo>
                  <a:lnTo>
                    <a:pt x="4615" y="1257"/>
                  </a:lnTo>
                  <a:cubicBezTo>
                    <a:pt x="3967" y="84"/>
                    <a:pt x="2489" y="-346"/>
                    <a:pt x="1311" y="301"/>
                  </a:cubicBezTo>
                  <a:lnTo>
                    <a:pt x="1311" y="301"/>
                  </a:lnTo>
                  <a:cubicBezTo>
                    <a:pt x="119" y="922"/>
                    <a:pt x="-346" y="2390"/>
                    <a:pt x="276" y="3580"/>
                  </a:cubicBezTo>
                  <a:cubicBezTo>
                    <a:pt x="289" y="3601"/>
                    <a:pt x="298" y="3623"/>
                    <a:pt x="311" y="3645"/>
                  </a:cubicBezTo>
                  <a:lnTo>
                    <a:pt x="231063" y="429190"/>
                  </a:lnTo>
                  <a:cubicBezTo>
                    <a:pt x="231698" y="430402"/>
                    <a:pt x="233198" y="430867"/>
                    <a:pt x="234407" y="430233"/>
                  </a:cubicBezTo>
                  <a:cubicBezTo>
                    <a:pt x="234411" y="430233"/>
                    <a:pt x="234411" y="430233"/>
                    <a:pt x="234411" y="430233"/>
                  </a:cubicBezTo>
                  <a:lnTo>
                    <a:pt x="234411" y="430233"/>
                  </a:lnTo>
                  <a:cubicBezTo>
                    <a:pt x="235607" y="429581"/>
                    <a:pt x="236068" y="428100"/>
                    <a:pt x="235455" y="42688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607F57EB-51B9-4A4B-BE1A-84530191472B}"/>
                </a:ext>
              </a:extLst>
            </p:cNvPr>
            <p:cNvSpPr/>
            <p:nvPr/>
          </p:nvSpPr>
          <p:spPr>
            <a:xfrm>
              <a:off x="2629499" y="5233380"/>
              <a:ext cx="961236" cy="262119"/>
            </a:xfrm>
            <a:custGeom>
              <a:avLst/>
              <a:gdLst>
                <a:gd name="connsiteX0" fmla="*/ 959530 w 961236"/>
                <a:gd name="connsiteY0" fmla="*/ 257327 h 262119"/>
                <a:gd name="connsiteX1" fmla="*/ 2954 w 961236"/>
                <a:gd name="connsiteY1" fmla="*/ 46 h 262119"/>
                <a:gd name="connsiteX2" fmla="*/ 45 w 961236"/>
                <a:gd name="connsiteY2" fmla="*/ 2000 h 262119"/>
                <a:gd name="connsiteX3" fmla="*/ 1693 w 961236"/>
                <a:gd name="connsiteY3" fmla="*/ 4823 h 262119"/>
                <a:gd name="connsiteX4" fmla="*/ 1693 w 961236"/>
                <a:gd name="connsiteY4" fmla="*/ 4823 h 262119"/>
                <a:gd name="connsiteX5" fmla="*/ 958269 w 961236"/>
                <a:gd name="connsiteY5" fmla="*/ 262060 h 262119"/>
                <a:gd name="connsiteX6" fmla="*/ 961178 w 961236"/>
                <a:gd name="connsiteY6" fmla="*/ 260219 h 262119"/>
                <a:gd name="connsiteX7" fmla="*/ 961183 w 961236"/>
                <a:gd name="connsiteY7" fmla="*/ 260193 h 262119"/>
                <a:gd name="connsiteX8" fmla="*/ 959530 w 961236"/>
                <a:gd name="connsiteY8" fmla="*/ 257327 h 26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236" h="262119">
                  <a:moveTo>
                    <a:pt x="959530" y="257327"/>
                  </a:moveTo>
                  <a:lnTo>
                    <a:pt x="2954" y="46"/>
                  </a:lnTo>
                  <a:cubicBezTo>
                    <a:pt x="1610" y="-215"/>
                    <a:pt x="310" y="658"/>
                    <a:pt x="45" y="2000"/>
                  </a:cubicBezTo>
                  <a:cubicBezTo>
                    <a:pt x="-190" y="3220"/>
                    <a:pt x="514" y="4427"/>
                    <a:pt x="1693" y="4823"/>
                  </a:cubicBezTo>
                  <a:lnTo>
                    <a:pt x="1693" y="4823"/>
                  </a:lnTo>
                  <a:lnTo>
                    <a:pt x="958269" y="262060"/>
                  </a:lnTo>
                  <a:cubicBezTo>
                    <a:pt x="959582" y="262351"/>
                    <a:pt x="960882" y="261531"/>
                    <a:pt x="961178" y="260219"/>
                  </a:cubicBezTo>
                  <a:cubicBezTo>
                    <a:pt x="961178" y="260211"/>
                    <a:pt x="961183" y="260202"/>
                    <a:pt x="961183" y="260193"/>
                  </a:cubicBezTo>
                  <a:cubicBezTo>
                    <a:pt x="961443" y="258956"/>
                    <a:pt x="960735" y="257722"/>
                    <a:pt x="959530" y="2573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0BFFC55A-1254-3D40-8571-CD310D1C9059}"/>
                </a:ext>
              </a:extLst>
            </p:cNvPr>
            <p:cNvSpPr/>
            <p:nvPr/>
          </p:nvSpPr>
          <p:spPr>
            <a:xfrm>
              <a:off x="329895" y="5325216"/>
              <a:ext cx="918352" cy="411701"/>
            </a:xfrm>
            <a:custGeom>
              <a:avLst/>
              <a:gdLst>
                <a:gd name="connsiteX0" fmla="*/ 914913 w 918352"/>
                <a:gd name="connsiteY0" fmla="*/ 310 h 411701"/>
                <a:gd name="connsiteX1" fmla="*/ 905 w 918352"/>
                <a:gd name="connsiteY1" fmla="*/ 407314 h 411701"/>
                <a:gd name="connsiteX2" fmla="*/ 564 w 918352"/>
                <a:gd name="connsiteY2" fmla="*/ 410796 h 411701"/>
                <a:gd name="connsiteX3" fmla="*/ 2948 w 918352"/>
                <a:gd name="connsiteY3" fmla="*/ 411656 h 411701"/>
                <a:gd name="connsiteX4" fmla="*/ 916957 w 918352"/>
                <a:gd name="connsiteY4" fmla="*/ 4913 h 411701"/>
                <a:gd name="connsiteX5" fmla="*/ 918053 w 918352"/>
                <a:gd name="connsiteY5" fmla="*/ 1396 h 411701"/>
                <a:gd name="connsiteX6" fmla="*/ 914913 w 918352"/>
                <a:gd name="connsiteY6" fmla="*/ 136 h 41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352" h="411701">
                  <a:moveTo>
                    <a:pt x="914913" y="310"/>
                  </a:moveTo>
                  <a:lnTo>
                    <a:pt x="905" y="407314"/>
                  </a:lnTo>
                  <a:cubicBezTo>
                    <a:pt x="-153" y="408182"/>
                    <a:pt x="-305" y="409741"/>
                    <a:pt x="564" y="410796"/>
                  </a:cubicBezTo>
                  <a:cubicBezTo>
                    <a:pt x="1141" y="411500"/>
                    <a:pt x="2056" y="411830"/>
                    <a:pt x="2948" y="411656"/>
                  </a:cubicBezTo>
                  <a:lnTo>
                    <a:pt x="916957" y="4913"/>
                  </a:lnTo>
                  <a:cubicBezTo>
                    <a:pt x="918231" y="4244"/>
                    <a:pt x="918722" y="2668"/>
                    <a:pt x="918053" y="1396"/>
                  </a:cubicBezTo>
                  <a:cubicBezTo>
                    <a:pt x="917457" y="262"/>
                    <a:pt x="916127" y="-272"/>
                    <a:pt x="914913" y="1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33D5B062-5E05-E842-BA30-46E6515DC00E}"/>
                </a:ext>
              </a:extLst>
            </p:cNvPr>
            <p:cNvSpPr/>
            <p:nvPr/>
          </p:nvSpPr>
          <p:spPr>
            <a:xfrm>
              <a:off x="2629071" y="5233356"/>
              <a:ext cx="533986" cy="710697"/>
            </a:xfrm>
            <a:custGeom>
              <a:avLst/>
              <a:gdLst>
                <a:gd name="connsiteX0" fmla="*/ 4426 w 533986"/>
                <a:gd name="connsiteY0" fmla="*/ 982 h 710697"/>
                <a:gd name="connsiteX1" fmla="*/ 904 w 533986"/>
                <a:gd name="connsiteY1" fmla="*/ 461 h 710697"/>
                <a:gd name="connsiteX2" fmla="*/ 556 w 533986"/>
                <a:gd name="connsiteY2" fmla="*/ 3935 h 710697"/>
                <a:gd name="connsiteX3" fmla="*/ 529499 w 533986"/>
                <a:gd name="connsiteY3" fmla="*/ 709689 h 710697"/>
                <a:gd name="connsiteX4" fmla="*/ 532978 w 533986"/>
                <a:gd name="connsiteY4" fmla="*/ 710210 h 710697"/>
                <a:gd name="connsiteX5" fmla="*/ 533499 w 533986"/>
                <a:gd name="connsiteY5" fmla="*/ 706736 h 71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986" h="710697">
                  <a:moveTo>
                    <a:pt x="4426" y="982"/>
                  </a:moveTo>
                  <a:cubicBezTo>
                    <a:pt x="3569" y="-90"/>
                    <a:pt x="2034" y="-316"/>
                    <a:pt x="904" y="461"/>
                  </a:cubicBezTo>
                  <a:cubicBezTo>
                    <a:pt x="-148" y="1325"/>
                    <a:pt x="-305" y="2880"/>
                    <a:pt x="556" y="3935"/>
                  </a:cubicBezTo>
                  <a:lnTo>
                    <a:pt x="529499" y="709689"/>
                  </a:lnTo>
                  <a:cubicBezTo>
                    <a:pt x="530317" y="710792"/>
                    <a:pt x="531873" y="711027"/>
                    <a:pt x="532978" y="710210"/>
                  </a:cubicBezTo>
                  <a:cubicBezTo>
                    <a:pt x="534082" y="709394"/>
                    <a:pt x="534317" y="707840"/>
                    <a:pt x="533499" y="706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239BED51-30FE-FD44-B207-18BE1824BA34}"/>
                </a:ext>
              </a:extLst>
            </p:cNvPr>
            <p:cNvSpPr/>
            <p:nvPr/>
          </p:nvSpPr>
          <p:spPr>
            <a:xfrm>
              <a:off x="1473930" y="5751114"/>
              <a:ext cx="620435" cy="761824"/>
            </a:xfrm>
            <a:custGeom>
              <a:avLst/>
              <a:gdLst>
                <a:gd name="connsiteX0" fmla="*/ 4501 w 620435"/>
                <a:gd name="connsiteY0" fmla="*/ 1043 h 761824"/>
                <a:gd name="connsiteX1" fmla="*/ 1044 w 620435"/>
                <a:gd name="connsiteY1" fmla="*/ 457 h 761824"/>
                <a:gd name="connsiteX2" fmla="*/ 457 w 620435"/>
                <a:gd name="connsiteY2" fmla="*/ 3909 h 761824"/>
                <a:gd name="connsiteX3" fmla="*/ 457 w 620435"/>
                <a:gd name="connsiteY3" fmla="*/ 4126 h 761824"/>
                <a:gd name="connsiteX4" fmla="*/ 718 w 620435"/>
                <a:gd name="connsiteY4" fmla="*/ 4126 h 761824"/>
                <a:gd name="connsiteX5" fmla="*/ 616058 w 620435"/>
                <a:gd name="connsiteY5" fmla="*/ 761076 h 761824"/>
                <a:gd name="connsiteX6" fmla="*/ 619684 w 620435"/>
                <a:gd name="connsiteY6" fmla="*/ 761072 h 761824"/>
                <a:gd name="connsiteX7" fmla="*/ 619928 w 620435"/>
                <a:gd name="connsiteY7" fmla="*/ 757732 h 7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435" h="761824">
                  <a:moveTo>
                    <a:pt x="4501" y="1043"/>
                  </a:moveTo>
                  <a:cubicBezTo>
                    <a:pt x="3710" y="-73"/>
                    <a:pt x="2162" y="-334"/>
                    <a:pt x="1044" y="457"/>
                  </a:cubicBezTo>
                  <a:cubicBezTo>
                    <a:pt x="-73" y="1247"/>
                    <a:pt x="-334" y="2793"/>
                    <a:pt x="457" y="3909"/>
                  </a:cubicBezTo>
                  <a:lnTo>
                    <a:pt x="457" y="4126"/>
                  </a:lnTo>
                  <a:lnTo>
                    <a:pt x="718" y="4126"/>
                  </a:lnTo>
                  <a:lnTo>
                    <a:pt x="616058" y="761076"/>
                  </a:lnTo>
                  <a:cubicBezTo>
                    <a:pt x="617062" y="762075"/>
                    <a:pt x="618684" y="762075"/>
                    <a:pt x="619684" y="761072"/>
                  </a:cubicBezTo>
                  <a:cubicBezTo>
                    <a:pt x="620584" y="760173"/>
                    <a:pt x="620688" y="758753"/>
                    <a:pt x="619928" y="75773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A0A40442-E18C-3A4B-9A8C-5F2381838DFF}"/>
                </a:ext>
              </a:extLst>
            </p:cNvPr>
            <p:cNvSpPr/>
            <p:nvPr/>
          </p:nvSpPr>
          <p:spPr>
            <a:xfrm>
              <a:off x="-1436" y="5728188"/>
              <a:ext cx="335584" cy="9075"/>
            </a:xfrm>
            <a:custGeom>
              <a:avLst/>
              <a:gdLst>
                <a:gd name="connsiteX0" fmla="*/ 335584 w 335584"/>
                <a:gd name="connsiteY0" fmla="*/ 6644 h 9075"/>
                <a:gd name="connsiteX1" fmla="*/ 333236 w 335584"/>
                <a:gd name="connsiteY1" fmla="*/ 4125 h 9075"/>
                <a:gd name="connsiteX2" fmla="*/ 333236 w 335584"/>
                <a:gd name="connsiteY2" fmla="*/ 4125 h 9075"/>
                <a:gd name="connsiteX3" fmla="*/ 0 w 335584"/>
                <a:gd name="connsiteY3" fmla="*/ 0 h 9075"/>
                <a:gd name="connsiteX4" fmla="*/ 0 w 335584"/>
                <a:gd name="connsiteY4" fmla="*/ 4950 h 9075"/>
                <a:gd name="connsiteX5" fmla="*/ 333106 w 335584"/>
                <a:gd name="connsiteY5" fmla="*/ 9075 h 9075"/>
                <a:gd name="connsiteX6" fmla="*/ 335584 w 335584"/>
                <a:gd name="connsiteY6" fmla="*/ 6644 h 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584" h="9075">
                  <a:moveTo>
                    <a:pt x="335584" y="6644"/>
                  </a:moveTo>
                  <a:cubicBezTo>
                    <a:pt x="335610" y="5311"/>
                    <a:pt x="334571" y="4195"/>
                    <a:pt x="333236" y="4125"/>
                  </a:cubicBezTo>
                  <a:lnTo>
                    <a:pt x="333236" y="4125"/>
                  </a:lnTo>
                  <a:lnTo>
                    <a:pt x="0" y="0"/>
                  </a:lnTo>
                  <a:lnTo>
                    <a:pt x="0" y="4950"/>
                  </a:lnTo>
                  <a:lnTo>
                    <a:pt x="333106" y="9075"/>
                  </a:lnTo>
                  <a:cubicBezTo>
                    <a:pt x="334458" y="9075"/>
                    <a:pt x="335560" y="7994"/>
                    <a:pt x="335584" y="66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0411AD15-1FDB-654E-BC19-B60287B79779}"/>
                </a:ext>
              </a:extLst>
            </p:cNvPr>
            <p:cNvSpPr/>
            <p:nvPr/>
          </p:nvSpPr>
          <p:spPr>
            <a:xfrm>
              <a:off x="2629222" y="4565454"/>
              <a:ext cx="784954" cy="673119"/>
            </a:xfrm>
            <a:custGeom>
              <a:avLst/>
              <a:gdLst>
                <a:gd name="connsiteX0" fmla="*/ 780884 w 784954"/>
                <a:gd name="connsiteY0" fmla="*/ 647 h 673119"/>
                <a:gd name="connsiteX1" fmla="*/ 883 w 784954"/>
                <a:gd name="connsiteY1" fmla="*/ 668667 h 673119"/>
                <a:gd name="connsiteX2" fmla="*/ 535 w 784954"/>
                <a:gd name="connsiteY2" fmla="*/ 672097 h 673119"/>
                <a:gd name="connsiteX3" fmla="*/ 535 w 784954"/>
                <a:gd name="connsiteY3" fmla="*/ 672097 h 673119"/>
                <a:gd name="connsiteX4" fmla="*/ 4013 w 784954"/>
                <a:gd name="connsiteY4" fmla="*/ 672662 h 673119"/>
                <a:gd name="connsiteX5" fmla="*/ 4318 w 784954"/>
                <a:gd name="connsiteY5" fmla="*/ 672401 h 673119"/>
                <a:gd name="connsiteX6" fmla="*/ 784101 w 784954"/>
                <a:gd name="connsiteY6" fmla="*/ 4295 h 673119"/>
                <a:gd name="connsiteX7" fmla="*/ 784362 w 784954"/>
                <a:gd name="connsiteY7" fmla="*/ 821 h 673119"/>
                <a:gd name="connsiteX8" fmla="*/ 780927 w 784954"/>
                <a:gd name="connsiteY8" fmla="*/ 610 h 673119"/>
                <a:gd name="connsiteX9" fmla="*/ 780884 w 784954"/>
                <a:gd name="connsiteY9" fmla="*/ 647 h 67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954" h="673119">
                  <a:moveTo>
                    <a:pt x="780884" y="647"/>
                  </a:moveTo>
                  <a:lnTo>
                    <a:pt x="883" y="668667"/>
                  </a:lnTo>
                  <a:cubicBezTo>
                    <a:pt x="-143" y="669527"/>
                    <a:pt x="-296" y="671047"/>
                    <a:pt x="535" y="672097"/>
                  </a:cubicBezTo>
                  <a:lnTo>
                    <a:pt x="535" y="672097"/>
                  </a:lnTo>
                  <a:cubicBezTo>
                    <a:pt x="1348" y="673196"/>
                    <a:pt x="2892" y="673448"/>
                    <a:pt x="4013" y="672662"/>
                  </a:cubicBezTo>
                  <a:lnTo>
                    <a:pt x="4318" y="672401"/>
                  </a:lnTo>
                  <a:lnTo>
                    <a:pt x="784101" y="4295"/>
                  </a:lnTo>
                  <a:cubicBezTo>
                    <a:pt x="785128" y="3404"/>
                    <a:pt x="785245" y="1855"/>
                    <a:pt x="784362" y="821"/>
                  </a:cubicBezTo>
                  <a:cubicBezTo>
                    <a:pt x="783471" y="-185"/>
                    <a:pt x="781932" y="-280"/>
                    <a:pt x="780927" y="610"/>
                  </a:cubicBezTo>
                  <a:cubicBezTo>
                    <a:pt x="780910" y="622"/>
                    <a:pt x="780897" y="635"/>
                    <a:pt x="780884" y="6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73737974-6405-F440-ADF5-1C6119DF5B23}"/>
                </a:ext>
              </a:extLst>
            </p:cNvPr>
            <p:cNvSpPr/>
            <p:nvPr/>
          </p:nvSpPr>
          <p:spPr>
            <a:xfrm>
              <a:off x="671834" y="5751237"/>
              <a:ext cx="806849" cy="153248"/>
            </a:xfrm>
            <a:custGeom>
              <a:avLst/>
              <a:gdLst>
                <a:gd name="connsiteX0" fmla="*/ 806727 w 806849"/>
                <a:gd name="connsiteY0" fmla="*/ 1876 h 153248"/>
                <a:gd name="connsiteX1" fmla="*/ 804118 w 806849"/>
                <a:gd name="connsiteY1" fmla="*/ 9 h 153248"/>
                <a:gd name="connsiteX2" fmla="*/ 1507 w 806849"/>
                <a:gd name="connsiteY2" fmla="*/ 148515 h 153248"/>
                <a:gd name="connsiteX3" fmla="*/ 185 w 806849"/>
                <a:gd name="connsiteY3" fmla="*/ 151689 h 153248"/>
                <a:gd name="connsiteX4" fmla="*/ 202 w 806849"/>
                <a:gd name="connsiteY4" fmla="*/ 151729 h 153248"/>
                <a:gd name="connsiteX5" fmla="*/ 2420 w 806849"/>
                <a:gd name="connsiteY5" fmla="*/ 153248 h 153248"/>
                <a:gd name="connsiteX6" fmla="*/ 2420 w 806849"/>
                <a:gd name="connsiteY6" fmla="*/ 153248 h 153248"/>
                <a:gd name="connsiteX7" fmla="*/ 805074 w 806849"/>
                <a:gd name="connsiteY7" fmla="*/ 4872 h 153248"/>
                <a:gd name="connsiteX8" fmla="*/ 806770 w 806849"/>
                <a:gd name="connsiteY8" fmla="*/ 1876 h 15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849" h="153248">
                  <a:moveTo>
                    <a:pt x="806727" y="1876"/>
                  </a:moveTo>
                  <a:cubicBezTo>
                    <a:pt x="806431" y="699"/>
                    <a:pt x="805327" y="-91"/>
                    <a:pt x="804118" y="9"/>
                  </a:cubicBezTo>
                  <a:lnTo>
                    <a:pt x="1507" y="148515"/>
                  </a:lnTo>
                  <a:cubicBezTo>
                    <a:pt x="263" y="149028"/>
                    <a:pt x="-328" y="150452"/>
                    <a:pt x="185" y="151689"/>
                  </a:cubicBezTo>
                  <a:cubicBezTo>
                    <a:pt x="194" y="151702"/>
                    <a:pt x="198" y="151716"/>
                    <a:pt x="202" y="151729"/>
                  </a:cubicBezTo>
                  <a:cubicBezTo>
                    <a:pt x="559" y="152640"/>
                    <a:pt x="1437" y="153244"/>
                    <a:pt x="2420" y="153248"/>
                  </a:cubicBezTo>
                  <a:lnTo>
                    <a:pt x="2420" y="153248"/>
                  </a:lnTo>
                  <a:lnTo>
                    <a:pt x="805074" y="4872"/>
                  </a:lnTo>
                  <a:cubicBezTo>
                    <a:pt x="806357" y="4494"/>
                    <a:pt x="807105" y="3170"/>
                    <a:pt x="806770" y="18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3C61E4D5-D040-5C4B-83B7-ED5A24833B36}"/>
                </a:ext>
              </a:extLst>
            </p:cNvPr>
            <p:cNvSpPr/>
            <p:nvPr/>
          </p:nvSpPr>
          <p:spPr>
            <a:xfrm>
              <a:off x="266752" y="5306853"/>
              <a:ext cx="981447" cy="23537"/>
            </a:xfrm>
            <a:custGeom>
              <a:avLst/>
              <a:gdLst>
                <a:gd name="connsiteX0" fmla="*/ 979013 w 981447"/>
                <a:gd name="connsiteY0" fmla="*/ 18673 h 23537"/>
                <a:gd name="connsiteX1" fmla="*/ 2522 w 981447"/>
                <a:gd name="connsiteY1" fmla="*/ 2 h 23537"/>
                <a:gd name="connsiteX2" fmla="*/ 0 w 981447"/>
                <a:gd name="connsiteY2" fmla="*/ 2342 h 23537"/>
                <a:gd name="connsiteX3" fmla="*/ 0 w 981447"/>
                <a:gd name="connsiteY3" fmla="*/ 2346 h 23537"/>
                <a:gd name="connsiteX4" fmla="*/ 0 w 981447"/>
                <a:gd name="connsiteY4" fmla="*/ 2346 h 23537"/>
                <a:gd name="connsiteX5" fmla="*/ 2434 w 981447"/>
                <a:gd name="connsiteY5" fmla="*/ 4865 h 23537"/>
                <a:gd name="connsiteX6" fmla="*/ 2435 w 981447"/>
                <a:gd name="connsiteY6" fmla="*/ 4865 h 23537"/>
                <a:gd name="connsiteX7" fmla="*/ 2435 w 981447"/>
                <a:gd name="connsiteY7" fmla="*/ 4865 h 23537"/>
                <a:gd name="connsiteX8" fmla="*/ 978926 w 981447"/>
                <a:gd name="connsiteY8" fmla="*/ 23537 h 23537"/>
                <a:gd name="connsiteX9" fmla="*/ 981448 w 981447"/>
                <a:gd name="connsiteY9" fmla="*/ 21105 h 23537"/>
                <a:gd name="connsiteX10" fmla="*/ 981448 w 981447"/>
                <a:gd name="connsiteY10" fmla="*/ 21105 h 23537"/>
                <a:gd name="connsiteX11" fmla="*/ 981448 w 981447"/>
                <a:gd name="connsiteY11" fmla="*/ 21105 h 23537"/>
                <a:gd name="connsiteX12" fmla="*/ 979013 w 981447"/>
                <a:gd name="connsiteY12" fmla="*/ 1867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447" h="23537">
                  <a:moveTo>
                    <a:pt x="979013" y="18673"/>
                  </a:moveTo>
                  <a:lnTo>
                    <a:pt x="2522" y="2"/>
                  </a:lnTo>
                  <a:cubicBezTo>
                    <a:pt x="1178" y="-46"/>
                    <a:pt x="50" y="1000"/>
                    <a:pt x="0" y="2342"/>
                  </a:cubicBezTo>
                  <a:cubicBezTo>
                    <a:pt x="0" y="2346"/>
                    <a:pt x="0" y="2346"/>
                    <a:pt x="0" y="2346"/>
                  </a:cubicBezTo>
                  <a:lnTo>
                    <a:pt x="0" y="2346"/>
                  </a:lnTo>
                  <a:cubicBezTo>
                    <a:pt x="-24" y="3714"/>
                    <a:pt x="1066" y="4839"/>
                    <a:pt x="2434" y="4865"/>
                  </a:cubicBezTo>
                  <a:cubicBezTo>
                    <a:pt x="2435" y="4865"/>
                    <a:pt x="2435" y="4865"/>
                    <a:pt x="2435" y="4865"/>
                  </a:cubicBezTo>
                  <a:lnTo>
                    <a:pt x="2435" y="4865"/>
                  </a:lnTo>
                  <a:lnTo>
                    <a:pt x="978926" y="23537"/>
                  </a:lnTo>
                  <a:cubicBezTo>
                    <a:pt x="980296" y="23563"/>
                    <a:pt x="981422" y="22473"/>
                    <a:pt x="981448" y="21105"/>
                  </a:cubicBezTo>
                  <a:cubicBezTo>
                    <a:pt x="981448" y="21105"/>
                    <a:pt x="981448" y="21105"/>
                    <a:pt x="981448" y="21105"/>
                  </a:cubicBezTo>
                  <a:lnTo>
                    <a:pt x="981448" y="21105"/>
                  </a:lnTo>
                  <a:cubicBezTo>
                    <a:pt x="981365" y="19798"/>
                    <a:pt x="980322" y="18756"/>
                    <a:pt x="979013" y="186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046A39CC-282A-8740-BF6F-C45D3D3B6177}"/>
                </a:ext>
              </a:extLst>
            </p:cNvPr>
            <p:cNvSpPr/>
            <p:nvPr/>
          </p:nvSpPr>
          <p:spPr>
            <a:xfrm>
              <a:off x="671644" y="5325481"/>
              <a:ext cx="576570" cy="578929"/>
            </a:xfrm>
            <a:custGeom>
              <a:avLst/>
              <a:gdLst>
                <a:gd name="connsiteX0" fmla="*/ 572295 w 576570"/>
                <a:gd name="connsiteY0" fmla="*/ 783 h 578929"/>
                <a:gd name="connsiteX1" fmla="*/ 566 w 576570"/>
                <a:gd name="connsiteY1" fmla="*/ 574879 h 578929"/>
                <a:gd name="connsiteX2" fmla="*/ 901 w 576570"/>
                <a:gd name="connsiteY2" fmla="*/ 578362 h 578929"/>
                <a:gd name="connsiteX3" fmla="*/ 3958 w 576570"/>
                <a:gd name="connsiteY3" fmla="*/ 578440 h 578929"/>
                <a:gd name="connsiteX4" fmla="*/ 575817 w 576570"/>
                <a:gd name="connsiteY4" fmla="*/ 4170 h 578929"/>
                <a:gd name="connsiteX5" fmla="*/ 575895 w 576570"/>
                <a:gd name="connsiteY5" fmla="*/ 731 h 578929"/>
                <a:gd name="connsiteX6" fmla="*/ 575817 w 576570"/>
                <a:gd name="connsiteY6" fmla="*/ 653 h 578929"/>
                <a:gd name="connsiteX7" fmla="*/ 572295 w 576570"/>
                <a:gd name="connsiteY7" fmla="*/ 783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570" h="578929">
                  <a:moveTo>
                    <a:pt x="572295" y="783"/>
                  </a:moveTo>
                  <a:lnTo>
                    <a:pt x="566" y="574879"/>
                  </a:lnTo>
                  <a:cubicBezTo>
                    <a:pt x="-303" y="575934"/>
                    <a:pt x="-156" y="577493"/>
                    <a:pt x="901" y="578362"/>
                  </a:cubicBezTo>
                  <a:cubicBezTo>
                    <a:pt x="1779" y="579087"/>
                    <a:pt x="3045" y="579122"/>
                    <a:pt x="3958" y="578440"/>
                  </a:cubicBezTo>
                  <a:lnTo>
                    <a:pt x="575817" y="4170"/>
                  </a:lnTo>
                  <a:cubicBezTo>
                    <a:pt x="576790" y="3241"/>
                    <a:pt x="576825" y="1704"/>
                    <a:pt x="575895" y="731"/>
                  </a:cubicBezTo>
                  <a:cubicBezTo>
                    <a:pt x="575869" y="705"/>
                    <a:pt x="575843" y="679"/>
                    <a:pt x="575817" y="653"/>
                  </a:cubicBezTo>
                  <a:cubicBezTo>
                    <a:pt x="574803" y="-267"/>
                    <a:pt x="573238" y="-207"/>
                    <a:pt x="572295" y="7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FBF6793A-CCAB-7A40-AFAE-450017D8C6AA}"/>
                </a:ext>
              </a:extLst>
            </p:cNvPr>
            <p:cNvSpPr/>
            <p:nvPr/>
          </p:nvSpPr>
          <p:spPr>
            <a:xfrm>
              <a:off x="675733" y="5903834"/>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99A5BE82-8C0B-F345-B38B-357F8B453711}"/>
                </a:ext>
              </a:extLst>
            </p:cNvPr>
            <p:cNvSpPr/>
            <p:nvPr/>
          </p:nvSpPr>
          <p:spPr>
            <a:xfrm>
              <a:off x="266723" y="5306794"/>
              <a:ext cx="67559" cy="430282"/>
            </a:xfrm>
            <a:custGeom>
              <a:avLst/>
              <a:gdLst>
                <a:gd name="connsiteX0" fmla="*/ 2116 w 67559"/>
                <a:gd name="connsiteY0" fmla="*/ 17 h 430282"/>
                <a:gd name="connsiteX1" fmla="*/ 29 w 67559"/>
                <a:gd name="connsiteY1" fmla="*/ 2883 h 430282"/>
                <a:gd name="connsiteX2" fmla="*/ 62685 w 67559"/>
                <a:gd name="connsiteY2" fmla="*/ 428428 h 430282"/>
                <a:gd name="connsiteX3" fmla="*/ 65629 w 67559"/>
                <a:gd name="connsiteY3" fmla="*/ 430213 h 430282"/>
                <a:gd name="connsiteX4" fmla="*/ 65642 w 67559"/>
                <a:gd name="connsiteY4" fmla="*/ 430209 h 430282"/>
                <a:gd name="connsiteX5" fmla="*/ 65642 w 67559"/>
                <a:gd name="connsiteY5" fmla="*/ 430209 h 430282"/>
                <a:gd name="connsiteX6" fmla="*/ 67555 w 67559"/>
                <a:gd name="connsiteY6" fmla="*/ 427690 h 430282"/>
                <a:gd name="connsiteX7" fmla="*/ 4943 w 67559"/>
                <a:gd name="connsiteY7" fmla="*/ 2145 h 430282"/>
                <a:gd name="connsiteX8" fmla="*/ 2116 w 67559"/>
                <a:gd name="connsiteY8" fmla="*/ 17 h 43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59" h="430282">
                  <a:moveTo>
                    <a:pt x="2116" y="17"/>
                  </a:moveTo>
                  <a:cubicBezTo>
                    <a:pt x="751" y="239"/>
                    <a:pt x="-179" y="1519"/>
                    <a:pt x="29" y="2883"/>
                  </a:cubicBezTo>
                  <a:lnTo>
                    <a:pt x="62685" y="428428"/>
                  </a:lnTo>
                  <a:cubicBezTo>
                    <a:pt x="63005" y="429731"/>
                    <a:pt x="64323" y="430530"/>
                    <a:pt x="65629" y="430213"/>
                  </a:cubicBezTo>
                  <a:cubicBezTo>
                    <a:pt x="65633" y="430209"/>
                    <a:pt x="65637" y="430209"/>
                    <a:pt x="65642" y="430209"/>
                  </a:cubicBezTo>
                  <a:lnTo>
                    <a:pt x="65642" y="430209"/>
                  </a:lnTo>
                  <a:cubicBezTo>
                    <a:pt x="66813" y="429953"/>
                    <a:pt x="67625" y="428884"/>
                    <a:pt x="67555" y="427690"/>
                  </a:cubicBezTo>
                  <a:lnTo>
                    <a:pt x="4943" y="2145"/>
                  </a:lnTo>
                  <a:cubicBezTo>
                    <a:pt x="4720" y="794"/>
                    <a:pt x="3476" y="-139"/>
                    <a:pt x="2116" y="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841AE3B2-63C5-104F-90FD-BABD2FEA88DC}"/>
                </a:ext>
              </a:extLst>
            </p:cNvPr>
            <p:cNvSpPr/>
            <p:nvPr/>
          </p:nvSpPr>
          <p:spPr>
            <a:xfrm>
              <a:off x="4773299" y="4550137"/>
              <a:ext cx="653992" cy="855163"/>
            </a:xfrm>
            <a:custGeom>
              <a:avLst/>
              <a:gdLst>
                <a:gd name="connsiteX0" fmla="*/ 649530 w 653992"/>
                <a:gd name="connsiteY0" fmla="*/ 983 h 855163"/>
                <a:gd name="connsiteX1" fmla="*/ 649530 w 653992"/>
                <a:gd name="connsiteY1" fmla="*/ 983 h 855163"/>
                <a:gd name="connsiteX2" fmla="*/ 450 w 653992"/>
                <a:gd name="connsiteY2" fmla="*/ 851249 h 855163"/>
                <a:gd name="connsiteX3" fmla="*/ 1059 w 653992"/>
                <a:gd name="connsiteY3" fmla="*/ 854723 h 855163"/>
                <a:gd name="connsiteX4" fmla="*/ 4363 w 653992"/>
                <a:gd name="connsiteY4" fmla="*/ 854245 h 855163"/>
                <a:gd name="connsiteX5" fmla="*/ 653487 w 653992"/>
                <a:gd name="connsiteY5" fmla="*/ 3936 h 855163"/>
                <a:gd name="connsiteX6" fmla="*/ 653052 w 653992"/>
                <a:gd name="connsiteY6" fmla="*/ 526 h 855163"/>
                <a:gd name="connsiteX7" fmla="*/ 653009 w 653992"/>
                <a:gd name="connsiteY7" fmla="*/ 506 h 855163"/>
                <a:gd name="connsiteX8" fmla="*/ 649530 w 653992"/>
                <a:gd name="connsiteY8" fmla="*/ 976 h 855163"/>
                <a:gd name="connsiteX9" fmla="*/ 649530 w 653992"/>
                <a:gd name="connsiteY9" fmla="*/ 983 h 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992" h="855163">
                  <a:moveTo>
                    <a:pt x="649530" y="983"/>
                  </a:moveTo>
                  <a:lnTo>
                    <a:pt x="649530" y="983"/>
                  </a:lnTo>
                  <a:lnTo>
                    <a:pt x="450" y="851249"/>
                  </a:lnTo>
                  <a:cubicBezTo>
                    <a:pt x="-333" y="852378"/>
                    <a:pt x="-72" y="853924"/>
                    <a:pt x="1059" y="854723"/>
                  </a:cubicBezTo>
                  <a:cubicBezTo>
                    <a:pt x="2102" y="855461"/>
                    <a:pt x="3580" y="855253"/>
                    <a:pt x="4363" y="854245"/>
                  </a:cubicBezTo>
                  <a:lnTo>
                    <a:pt x="653487" y="3936"/>
                  </a:lnTo>
                  <a:cubicBezTo>
                    <a:pt x="654313" y="2870"/>
                    <a:pt x="654096" y="1344"/>
                    <a:pt x="653052" y="526"/>
                  </a:cubicBezTo>
                  <a:cubicBezTo>
                    <a:pt x="653009" y="519"/>
                    <a:pt x="653009" y="512"/>
                    <a:pt x="653009" y="506"/>
                  </a:cubicBezTo>
                  <a:cubicBezTo>
                    <a:pt x="651922" y="-322"/>
                    <a:pt x="650356" y="-112"/>
                    <a:pt x="649530" y="976"/>
                  </a:cubicBezTo>
                  <a:cubicBezTo>
                    <a:pt x="649530" y="978"/>
                    <a:pt x="649530" y="981"/>
                    <a:pt x="649530" y="9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691D030E-419B-C143-911D-25EE45F90BF3}"/>
                </a:ext>
              </a:extLst>
            </p:cNvPr>
            <p:cNvSpPr/>
            <p:nvPr/>
          </p:nvSpPr>
          <p:spPr>
            <a:xfrm>
              <a:off x="329539" y="5732393"/>
              <a:ext cx="346592" cy="172252"/>
            </a:xfrm>
            <a:custGeom>
              <a:avLst/>
              <a:gdLst>
                <a:gd name="connsiteX0" fmla="*/ 345324 w 346592"/>
                <a:gd name="connsiteY0" fmla="*/ 167533 h 172252"/>
                <a:gd name="connsiteX1" fmla="*/ 3391 w 346592"/>
                <a:gd name="connsiteY1" fmla="*/ 181 h 172252"/>
                <a:gd name="connsiteX2" fmla="*/ 174 w 346592"/>
                <a:gd name="connsiteY2" fmla="*/ 1527 h 172252"/>
                <a:gd name="connsiteX3" fmla="*/ 1217 w 346592"/>
                <a:gd name="connsiteY3" fmla="*/ 4566 h 172252"/>
                <a:gd name="connsiteX4" fmla="*/ 1217 w 346592"/>
                <a:gd name="connsiteY4" fmla="*/ 4566 h 172252"/>
                <a:gd name="connsiteX5" fmla="*/ 342976 w 346592"/>
                <a:gd name="connsiteY5" fmla="*/ 172005 h 172252"/>
                <a:gd name="connsiteX6" fmla="*/ 346324 w 346592"/>
                <a:gd name="connsiteY6" fmla="*/ 170920 h 172252"/>
                <a:gd name="connsiteX7" fmla="*/ 345324 w 346592"/>
                <a:gd name="connsiteY7" fmla="*/ 167533 h 1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592" h="172252">
                  <a:moveTo>
                    <a:pt x="345324" y="167533"/>
                  </a:moveTo>
                  <a:lnTo>
                    <a:pt x="3391" y="181"/>
                  </a:lnTo>
                  <a:cubicBezTo>
                    <a:pt x="2131" y="-327"/>
                    <a:pt x="695" y="272"/>
                    <a:pt x="174" y="1527"/>
                  </a:cubicBezTo>
                  <a:cubicBezTo>
                    <a:pt x="-274" y="2660"/>
                    <a:pt x="168" y="3946"/>
                    <a:pt x="1217" y="4566"/>
                  </a:cubicBezTo>
                  <a:lnTo>
                    <a:pt x="1217" y="4566"/>
                  </a:lnTo>
                  <a:lnTo>
                    <a:pt x="342976" y="172005"/>
                  </a:lnTo>
                  <a:cubicBezTo>
                    <a:pt x="344202" y="172587"/>
                    <a:pt x="345672" y="172110"/>
                    <a:pt x="346324" y="170920"/>
                  </a:cubicBezTo>
                  <a:cubicBezTo>
                    <a:pt x="346924" y="169704"/>
                    <a:pt x="346489" y="168228"/>
                    <a:pt x="345324" y="1675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8DEF817F-78C9-E74D-9520-704E14495E48}"/>
                </a:ext>
              </a:extLst>
            </p:cNvPr>
            <p:cNvSpPr/>
            <p:nvPr/>
          </p:nvSpPr>
          <p:spPr>
            <a:xfrm>
              <a:off x="-1436" y="5306845"/>
              <a:ext cx="273075" cy="152206"/>
            </a:xfrm>
            <a:custGeom>
              <a:avLst/>
              <a:gdLst>
                <a:gd name="connsiteX0" fmla="*/ 272842 w 273075"/>
                <a:gd name="connsiteY0" fmla="*/ 1312 h 152206"/>
                <a:gd name="connsiteX1" fmla="*/ 269489 w 273075"/>
                <a:gd name="connsiteY1" fmla="*/ 291 h 152206"/>
                <a:gd name="connsiteX2" fmla="*/ 269450 w 273075"/>
                <a:gd name="connsiteY2" fmla="*/ 313 h 152206"/>
                <a:gd name="connsiteX3" fmla="*/ 0 w 273075"/>
                <a:gd name="connsiteY3" fmla="*/ 146562 h 152206"/>
                <a:gd name="connsiteX4" fmla="*/ 0 w 273075"/>
                <a:gd name="connsiteY4" fmla="*/ 152207 h 152206"/>
                <a:gd name="connsiteX5" fmla="*/ 271842 w 273075"/>
                <a:gd name="connsiteY5" fmla="*/ 4568 h 152206"/>
                <a:gd name="connsiteX6" fmla="*/ 272842 w 273075"/>
                <a:gd name="connsiteY6" fmla="*/ 1312 h 15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75" h="152206">
                  <a:moveTo>
                    <a:pt x="272842" y="1312"/>
                  </a:moveTo>
                  <a:cubicBezTo>
                    <a:pt x="272198" y="105"/>
                    <a:pt x="270696" y="-351"/>
                    <a:pt x="269489" y="291"/>
                  </a:cubicBezTo>
                  <a:cubicBezTo>
                    <a:pt x="269476" y="300"/>
                    <a:pt x="269463" y="304"/>
                    <a:pt x="269450" y="313"/>
                  </a:cubicBezTo>
                  <a:lnTo>
                    <a:pt x="0" y="146562"/>
                  </a:lnTo>
                  <a:lnTo>
                    <a:pt x="0" y="152207"/>
                  </a:lnTo>
                  <a:lnTo>
                    <a:pt x="271842" y="4568"/>
                  </a:lnTo>
                  <a:cubicBezTo>
                    <a:pt x="272954" y="3895"/>
                    <a:pt x="273384" y="2493"/>
                    <a:pt x="272842" y="13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72635BE6-FC13-D74D-991B-38B19BBEEE8B}"/>
                </a:ext>
              </a:extLst>
            </p:cNvPr>
            <p:cNvSpPr/>
            <p:nvPr/>
          </p:nvSpPr>
          <p:spPr>
            <a:xfrm>
              <a:off x="3585892" y="5400510"/>
              <a:ext cx="1192216" cy="95067"/>
            </a:xfrm>
            <a:custGeom>
              <a:avLst/>
              <a:gdLst>
                <a:gd name="connsiteX0" fmla="*/ 1189553 w 1192216"/>
                <a:gd name="connsiteY0" fmla="*/ 8 h 95067"/>
                <a:gd name="connsiteX1" fmla="*/ 1189553 w 1192216"/>
                <a:gd name="connsiteY1" fmla="*/ 8 h 95067"/>
                <a:gd name="connsiteX2" fmla="*/ 2268 w 1192216"/>
                <a:gd name="connsiteY2" fmla="*/ 90111 h 95067"/>
                <a:gd name="connsiteX3" fmla="*/ 7 w 1192216"/>
                <a:gd name="connsiteY3" fmla="*/ 92803 h 95067"/>
                <a:gd name="connsiteX4" fmla="*/ 2659 w 1192216"/>
                <a:gd name="connsiteY4" fmla="*/ 95061 h 95067"/>
                <a:gd name="connsiteX5" fmla="*/ 2659 w 1192216"/>
                <a:gd name="connsiteY5" fmla="*/ 95061 h 95067"/>
                <a:gd name="connsiteX6" fmla="*/ 1189944 w 1192216"/>
                <a:gd name="connsiteY6" fmla="*/ 4958 h 95067"/>
                <a:gd name="connsiteX7" fmla="*/ 1192205 w 1192216"/>
                <a:gd name="connsiteY7" fmla="*/ 2288 h 95067"/>
                <a:gd name="connsiteX8" fmla="*/ 1189553 w 1192216"/>
                <a:gd name="connsiteY8" fmla="*/ 8 h 9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16" h="95067">
                  <a:moveTo>
                    <a:pt x="1189553" y="8"/>
                  </a:moveTo>
                  <a:lnTo>
                    <a:pt x="1189553" y="8"/>
                  </a:lnTo>
                  <a:lnTo>
                    <a:pt x="2268" y="90111"/>
                  </a:lnTo>
                  <a:cubicBezTo>
                    <a:pt x="907" y="90250"/>
                    <a:pt x="-93" y="91444"/>
                    <a:pt x="7" y="92803"/>
                  </a:cubicBezTo>
                  <a:cubicBezTo>
                    <a:pt x="124" y="94153"/>
                    <a:pt x="1307" y="95161"/>
                    <a:pt x="2659" y="95061"/>
                  </a:cubicBezTo>
                  <a:lnTo>
                    <a:pt x="2659" y="95061"/>
                  </a:lnTo>
                  <a:lnTo>
                    <a:pt x="1189944" y="4958"/>
                  </a:lnTo>
                  <a:cubicBezTo>
                    <a:pt x="1191292" y="4850"/>
                    <a:pt x="1192336" y="3655"/>
                    <a:pt x="1192205" y="2288"/>
                  </a:cubicBezTo>
                  <a:cubicBezTo>
                    <a:pt x="1192118" y="920"/>
                    <a:pt x="1190901" y="-101"/>
                    <a:pt x="1189553" y="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ACFAAA2E-6B5C-C549-80FC-EB6718C8A094}"/>
                </a:ext>
              </a:extLst>
            </p:cNvPr>
            <p:cNvSpPr/>
            <p:nvPr/>
          </p:nvSpPr>
          <p:spPr>
            <a:xfrm>
              <a:off x="3585893" y="5144653"/>
              <a:ext cx="527965" cy="350912"/>
            </a:xfrm>
            <a:custGeom>
              <a:avLst/>
              <a:gdLst>
                <a:gd name="connsiteX0" fmla="*/ 523992 w 527965"/>
                <a:gd name="connsiteY0" fmla="*/ 624 h 350912"/>
                <a:gd name="connsiteX1" fmla="*/ 1093 w 527965"/>
                <a:gd name="connsiteY1" fmla="*/ 346358 h 350912"/>
                <a:gd name="connsiteX2" fmla="*/ 397 w 527965"/>
                <a:gd name="connsiteY2" fmla="*/ 349789 h 350912"/>
                <a:gd name="connsiteX3" fmla="*/ 3758 w 527965"/>
                <a:gd name="connsiteY3" fmla="*/ 350531 h 350912"/>
                <a:gd name="connsiteX4" fmla="*/ 3832 w 527965"/>
                <a:gd name="connsiteY4" fmla="*/ 350483 h 350912"/>
                <a:gd name="connsiteX5" fmla="*/ 526775 w 527965"/>
                <a:gd name="connsiteY5" fmla="*/ 4750 h 350912"/>
                <a:gd name="connsiteX6" fmla="*/ 527557 w 527965"/>
                <a:gd name="connsiteY6" fmla="*/ 1189 h 350912"/>
                <a:gd name="connsiteX7" fmla="*/ 523992 w 527965"/>
                <a:gd name="connsiteY7" fmla="*/ 407 h 35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965" h="350912">
                  <a:moveTo>
                    <a:pt x="523992" y="624"/>
                  </a:moveTo>
                  <a:lnTo>
                    <a:pt x="1093" y="346358"/>
                  </a:lnTo>
                  <a:cubicBezTo>
                    <a:pt x="-29" y="347127"/>
                    <a:pt x="-334" y="348647"/>
                    <a:pt x="397" y="349789"/>
                  </a:cubicBezTo>
                  <a:cubicBezTo>
                    <a:pt x="1119" y="350922"/>
                    <a:pt x="2623" y="351252"/>
                    <a:pt x="3758" y="350531"/>
                  </a:cubicBezTo>
                  <a:cubicBezTo>
                    <a:pt x="3784" y="350518"/>
                    <a:pt x="3806" y="350501"/>
                    <a:pt x="3832" y="350483"/>
                  </a:cubicBezTo>
                  <a:lnTo>
                    <a:pt x="526775" y="4750"/>
                  </a:lnTo>
                  <a:cubicBezTo>
                    <a:pt x="527975" y="3981"/>
                    <a:pt x="528327" y="2387"/>
                    <a:pt x="527557" y="1189"/>
                  </a:cubicBezTo>
                  <a:cubicBezTo>
                    <a:pt x="526788" y="-10"/>
                    <a:pt x="525192" y="-361"/>
                    <a:pt x="523992" y="4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CD7466F6-0F0B-9E46-9496-59A7B116C5C1}"/>
                </a:ext>
              </a:extLst>
            </p:cNvPr>
            <p:cNvSpPr/>
            <p:nvPr/>
          </p:nvSpPr>
          <p:spPr>
            <a:xfrm>
              <a:off x="3158053" y="5490725"/>
              <a:ext cx="432737" cy="453120"/>
            </a:xfrm>
            <a:custGeom>
              <a:avLst/>
              <a:gdLst>
                <a:gd name="connsiteX0" fmla="*/ 428541 w 432737"/>
                <a:gd name="connsiteY0" fmla="*/ 677 h 453120"/>
                <a:gd name="connsiteX1" fmla="*/ 734 w 432737"/>
                <a:gd name="connsiteY1" fmla="*/ 448890 h 453120"/>
                <a:gd name="connsiteX2" fmla="*/ 717 w 432737"/>
                <a:gd name="connsiteY2" fmla="*/ 452390 h 453120"/>
                <a:gd name="connsiteX3" fmla="*/ 734 w 432737"/>
                <a:gd name="connsiteY3" fmla="*/ 452407 h 453120"/>
                <a:gd name="connsiteX4" fmla="*/ 734 w 432737"/>
                <a:gd name="connsiteY4" fmla="*/ 452407 h 453120"/>
                <a:gd name="connsiteX5" fmla="*/ 4213 w 432737"/>
                <a:gd name="connsiteY5" fmla="*/ 452407 h 453120"/>
                <a:gd name="connsiteX6" fmla="*/ 432020 w 432737"/>
                <a:gd name="connsiteY6" fmla="*/ 4195 h 453120"/>
                <a:gd name="connsiteX7" fmla="*/ 432020 w 432737"/>
                <a:gd name="connsiteY7" fmla="*/ 677 h 453120"/>
                <a:gd name="connsiteX8" fmla="*/ 428541 w 432737"/>
                <a:gd name="connsiteY8" fmla="*/ 677 h 4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737" h="453120">
                  <a:moveTo>
                    <a:pt x="428541" y="677"/>
                  </a:moveTo>
                  <a:lnTo>
                    <a:pt x="734" y="448890"/>
                  </a:lnTo>
                  <a:cubicBezTo>
                    <a:pt x="-240" y="449854"/>
                    <a:pt x="-244" y="451417"/>
                    <a:pt x="717" y="452390"/>
                  </a:cubicBezTo>
                  <a:cubicBezTo>
                    <a:pt x="721" y="452394"/>
                    <a:pt x="730" y="452403"/>
                    <a:pt x="734" y="452407"/>
                  </a:cubicBezTo>
                  <a:lnTo>
                    <a:pt x="734" y="452407"/>
                  </a:lnTo>
                  <a:cubicBezTo>
                    <a:pt x="1699" y="453358"/>
                    <a:pt x="3247" y="453358"/>
                    <a:pt x="4213" y="452407"/>
                  </a:cubicBezTo>
                  <a:lnTo>
                    <a:pt x="432020" y="4195"/>
                  </a:lnTo>
                  <a:cubicBezTo>
                    <a:pt x="432976" y="3218"/>
                    <a:pt x="432976" y="1654"/>
                    <a:pt x="432020" y="677"/>
                  </a:cubicBezTo>
                  <a:cubicBezTo>
                    <a:pt x="431037" y="-226"/>
                    <a:pt x="429524" y="-226"/>
                    <a:pt x="428541" y="67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5BF1FA36-C6B7-734A-A16E-A29A8BC16EC4}"/>
                </a:ext>
              </a:extLst>
            </p:cNvPr>
            <p:cNvSpPr/>
            <p:nvPr/>
          </p:nvSpPr>
          <p:spPr>
            <a:xfrm>
              <a:off x="1643422" y="5233339"/>
              <a:ext cx="990772" cy="60010"/>
            </a:xfrm>
            <a:custGeom>
              <a:avLst/>
              <a:gdLst>
                <a:gd name="connsiteX0" fmla="*/ 988161 w 990772"/>
                <a:gd name="connsiteY0" fmla="*/ 0 h 60010"/>
                <a:gd name="connsiteX1" fmla="*/ 2365 w 990772"/>
                <a:gd name="connsiteY1" fmla="*/ 55234 h 60010"/>
                <a:gd name="connsiteX2" fmla="*/ 0 w 990772"/>
                <a:gd name="connsiteY2" fmla="*/ 57648 h 60010"/>
                <a:gd name="connsiteX3" fmla="*/ 2418 w 990772"/>
                <a:gd name="connsiteY3" fmla="*/ 60011 h 60010"/>
                <a:gd name="connsiteX4" fmla="*/ 2844 w 990772"/>
                <a:gd name="connsiteY4" fmla="*/ 59967 h 60010"/>
                <a:gd name="connsiteX5" fmla="*/ 988422 w 990772"/>
                <a:gd name="connsiteY5" fmla="*/ 5124 h 60010"/>
                <a:gd name="connsiteX6" fmla="*/ 990770 w 990772"/>
                <a:gd name="connsiteY6" fmla="*/ 2527 h 60010"/>
                <a:gd name="connsiteX7" fmla="*/ 990770 w 990772"/>
                <a:gd name="connsiteY7" fmla="*/ 2518 h 60010"/>
                <a:gd name="connsiteX8" fmla="*/ 990770 w 990772"/>
                <a:gd name="connsiteY8" fmla="*/ 2518 h 60010"/>
                <a:gd name="connsiteX9" fmla="*/ 988248 w 990772"/>
                <a:gd name="connsiteY9" fmla="*/ 0 h 60010"/>
                <a:gd name="connsiteX10" fmla="*/ 988161 w 990772"/>
                <a:gd name="connsiteY10" fmla="*/ 0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772" h="60010">
                  <a:moveTo>
                    <a:pt x="988161" y="0"/>
                  </a:moveTo>
                  <a:lnTo>
                    <a:pt x="2365" y="55234"/>
                  </a:lnTo>
                  <a:cubicBezTo>
                    <a:pt x="1044" y="55247"/>
                    <a:pt x="-13" y="56328"/>
                    <a:pt x="0" y="57648"/>
                  </a:cubicBezTo>
                  <a:cubicBezTo>
                    <a:pt x="13" y="58964"/>
                    <a:pt x="1096" y="60024"/>
                    <a:pt x="2418" y="60011"/>
                  </a:cubicBezTo>
                  <a:cubicBezTo>
                    <a:pt x="2561" y="60011"/>
                    <a:pt x="2705" y="59993"/>
                    <a:pt x="2844" y="59967"/>
                  </a:cubicBezTo>
                  <a:lnTo>
                    <a:pt x="988422" y="5124"/>
                  </a:lnTo>
                  <a:cubicBezTo>
                    <a:pt x="989787" y="5054"/>
                    <a:pt x="990839" y="3891"/>
                    <a:pt x="990770" y="2527"/>
                  </a:cubicBezTo>
                  <a:cubicBezTo>
                    <a:pt x="990770" y="2523"/>
                    <a:pt x="990770" y="2523"/>
                    <a:pt x="990770" y="2518"/>
                  </a:cubicBezTo>
                  <a:lnTo>
                    <a:pt x="990770" y="2518"/>
                  </a:lnTo>
                  <a:cubicBezTo>
                    <a:pt x="990770" y="1129"/>
                    <a:pt x="989644" y="0"/>
                    <a:pt x="988248" y="0"/>
                  </a:cubicBezTo>
                  <a:cubicBezTo>
                    <a:pt x="988222" y="0"/>
                    <a:pt x="988191" y="0"/>
                    <a:pt x="98816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9C27A41E-4EB7-ED41-8349-DA7D069AC450}"/>
                </a:ext>
              </a:extLst>
            </p:cNvPr>
            <p:cNvSpPr/>
            <p:nvPr/>
          </p:nvSpPr>
          <p:spPr>
            <a:xfrm>
              <a:off x="2089389" y="5938976"/>
              <a:ext cx="1073582" cy="574272"/>
            </a:xfrm>
            <a:custGeom>
              <a:avLst/>
              <a:gdLst>
                <a:gd name="connsiteX0" fmla="*/ 1070225 w 1073582"/>
                <a:gd name="connsiteY0" fmla="*/ 205 h 574272"/>
                <a:gd name="connsiteX1" fmla="*/ 1294 w 1073582"/>
                <a:gd name="connsiteY1" fmla="*/ 569654 h 574272"/>
                <a:gd name="connsiteX2" fmla="*/ 294 w 1073582"/>
                <a:gd name="connsiteY2" fmla="*/ 572998 h 574272"/>
                <a:gd name="connsiteX3" fmla="*/ 3599 w 1073582"/>
                <a:gd name="connsiteY3" fmla="*/ 573996 h 574272"/>
                <a:gd name="connsiteX4" fmla="*/ 1072355 w 1073582"/>
                <a:gd name="connsiteY4" fmla="*/ 4547 h 574272"/>
                <a:gd name="connsiteX5" fmla="*/ 1073268 w 1073582"/>
                <a:gd name="connsiteY5" fmla="*/ 1203 h 574272"/>
                <a:gd name="connsiteX6" fmla="*/ 1070225 w 1073582"/>
                <a:gd name="connsiteY6" fmla="*/ 205 h 57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582" h="574272">
                  <a:moveTo>
                    <a:pt x="1070225" y="205"/>
                  </a:moveTo>
                  <a:lnTo>
                    <a:pt x="1294" y="569654"/>
                  </a:lnTo>
                  <a:cubicBezTo>
                    <a:pt x="98" y="570305"/>
                    <a:pt x="-349" y="571799"/>
                    <a:pt x="294" y="572998"/>
                  </a:cubicBezTo>
                  <a:cubicBezTo>
                    <a:pt x="942" y="574170"/>
                    <a:pt x="2407" y="574609"/>
                    <a:pt x="3599" y="573996"/>
                  </a:cubicBezTo>
                  <a:lnTo>
                    <a:pt x="1072355" y="4547"/>
                  </a:lnTo>
                  <a:cubicBezTo>
                    <a:pt x="1073521" y="3865"/>
                    <a:pt x="1073925" y="2380"/>
                    <a:pt x="1073268" y="1203"/>
                  </a:cubicBezTo>
                  <a:cubicBezTo>
                    <a:pt x="1072660" y="140"/>
                    <a:pt x="1071346" y="-290"/>
                    <a:pt x="1070225" y="2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B2CCA7E3-89E6-9F44-8E14-F6D7418A1504}"/>
                </a:ext>
              </a:extLst>
            </p:cNvPr>
            <p:cNvSpPr/>
            <p:nvPr/>
          </p:nvSpPr>
          <p:spPr>
            <a:xfrm>
              <a:off x="-1436" y="5797144"/>
              <a:ext cx="677882" cy="107500"/>
            </a:xfrm>
            <a:custGeom>
              <a:avLst/>
              <a:gdLst>
                <a:gd name="connsiteX0" fmla="*/ 677865 w 677882"/>
                <a:gd name="connsiteY0" fmla="*/ 105388 h 107500"/>
                <a:gd name="connsiteX1" fmla="*/ 677865 w 677882"/>
                <a:gd name="connsiteY1" fmla="*/ 105388 h 107500"/>
                <a:gd name="connsiteX2" fmla="*/ 675821 w 677882"/>
                <a:gd name="connsiteY2" fmla="*/ 102652 h 107500"/>
                <a:gd name="connsiteX3" fmla="*/ 0 w 677882"/>
                <a:gd name="connsiteY3" fmla="*/ 0 h 107500"/>
                <a:gd name="connsiteX4" fmla="*/ 0 w 677882"/>
                <a:gd name="connsiteY4" fmla="*/ 4950 h 107500"/>
                <a:gd name="connsiteX5" fmla="*/ 675082 w 677882"/>
                <a:gd name="connsiteY5" fmla="*/ 107472 h 107500"/>
                <a:gd name="connsiteX6" fmla="*/ 677856 w 677882"/>
                <a:gd name="connsiteY6" fmla="*/ 105435 h 107500"/>
                <a:gd name="connsiteX7" fmla="*/ 677865 w 677882"/>
                <a:gd name="connsiteY7" fmla="*/ 105388 h 1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882" h="107500">
                  <a:moveTo>
                    <a:pt x="677865" y="105388"/>
                  </a:moveTo>
                  <a:lnTo>
                    <a:pt x="677865" y="105388"/>
                  </a:lnTo>
                  <a:cubicBezTo>
                    <a:pt x="678021" y="104076"/>
                    <a:pt x="677126" y="102873"/>
                    <a:pt x="675821" y="102652"/>
                  </a:cubicBezTo>
                  <a:lnTo>
                    <a:pt x="0" y="0"/>
                  </a:lnTo>
                  <a:lnTo>
                    <a:pt x="0" y="4950"/>
                  </a:lnTo>
                  <a:lnTo>
                    <a:pt x="675082" y="107472"/>
                  </a:lnTo>
                  <a:cubicBezTo>
                    <a:pt x="676413" y="107676"/>
                    <a:pt x="677656" y="106764"/>
                    <a:pt x="677856" y="105435"/>
                  </a:cubicBezTo>
                  <a:cubicBezTo>
                    <a:pt x="677860" y="105422"/>
                    <a:pt x="677860" y="105405"/>
                    <a:pt x="677865" y="1053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F3D9D00A-AE45-D640-81F2-9109F1819544}"/>
                </a:ext>
              </a:extLst>
            </p:cNvPr>
            <p:cNvSpPr/>
            <p:nvPr/>
          </p:nvSpPr>
          <p:spPr>
            <a:xfrm>
              <a:off x="429904" y="4775615"/>
              <a:ext cx="818282" cy="555041"/>
            </a:xfrm>
            <a:custGeom>
              <a:avLst/>
              <a:gdLst>
                <a:gd name="connsiteX0" fmla="*/ 3685 w 818282"/>
                <a:gd name="connsiteY0" fmla="*/ 350 h 555041"/>
                <a:gd name="connsiteX1" fmla="*/ 342 w 818282"/>
                <a:gd name="connsiteY1" fmla="*/ 1175 h 555041"/>
                <a:gd name="connsiteX2" fmla="*/ 293 w 818282"/>
                <a:gd name="connsiteY2" fmla="*/ 1262 h 555041"/>
                <a:gd name="connsiteX3" fmla="*/ 902 w 818282"/>
                <a:gd name="connsiteY3" fmla="*/ 4432 h 555041"/>
                <a:gd name="connsiteX4" fmla="*/ 814383 w 818282"/>
                <a:gd name="connsiteY4" fmla="*/ 554601 h 555041"/>
                <a:gd name="connsiteX5" fmla="*/ 817840 w 818282"/>
                <a:gd name="connsiteY5" fmla="*/ 553971 h 555041"/>
                <a:gd name="connsiteX6" fmla="*/ 817209 w 818282"/>
                <a:gd name="connsiteY6" fmla="*/ 550519 h 55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282" h="555041">
                  <a:moveTo>
                    <a:pt x="3685" y="350"/>
                  </a:moveTo>
                  <a:cubicBezTo>
                    <a:pt x="2533" y="-345"/>
                    <a:pt x="1037" y="28"/>
                    <a:pt x="342" y="1175"/>
                  </a:cubicBezTo>
                  <a:cubicBezTo>
                    <a:pt x="325" y="1205"/>
                    <a:pt x="309" y="1231"/>
                    <a:pt x="293" y="1262"/>
                  </a:cubicBezTo>
                  <a:cubicBezTo>
                    <a:pt x="-263" y="2330"/>
                    <a:pt x="-11" y="3641"/>
                    <a:pt x="902" y="4432"/>
                  </a:cubicBezTo>
                  <a:lnTo>
                    <a:pt x="814383" y="554601"/>
                  </a:lnTo>
                  <a:cubicBezTo>
                    <a:pt x="815514" y="555378"/>
                    <a:pt x="817061" y="555100"/>
                    <a:pt x="817840" y="553971"/>
                  </a:cubicBezTo>
                  <a:cubicBezTo>
                    <a:pt x="818622" y="552843"/>
                    <a:pt x="818340" y="551297"/>
                    <a:pt x="817209" y="55051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701359A9-0E53-4142-8F79-9071136253E0}"/>
                </a:ext>
              </a:extLst>
            </p:cNvPr>
            <p:cNvSpPr/>
            <p:nvPr/>
          </p:nvSpPr>
          <p:spPr>
            <a:xfrm>
              <a:off x="2278939" y="5233451"/>
              <a:ext cx="355174" cy="1025463"/>
            </a:xfrm>
            <a:custGeom>
              <a:avLst/>
              <a:gdLst>
                <a:gd name="connsiteX0" fmla="*/ 353427 w 355174"/>
                <a:gd name="connsiteY0" fmla="*/ 105 h 1025463"/>
                <a:gd name="connsiteX1" fmla="*/ 350426 w 355174"/>
                <a:gd name="connsiteY1" fmla="*/ 1625 h 1025463"/>
                <a:gd name="connsiteX2" fmla="*/ 102 w 355174"/>
                <a:gd name="connsiteY2" fmla="*/ 1022283 h 1025463"/>
                <a:gd name="connsiteX3" fmla="*/ 1776 w 355174"/>
                <a:gd name="connsiteY3" fmla="*/ 1025357 h 1025463"/>
                <a:gd name="connsiteX4" fmla="*/ 1798 w 355174"/>
                <a:gd name="connsiteY4" fmla="*/ 1025366 h 1025463"/>
                <a:gd name="connsiteX5" fmla="*/ 1798 w 355174"/>
                <a:gd name="connsiteY5" fmla="*/ 1025366 h 1025463"/>
                <a:gd name="connsiteX6" fmla="*/ 4798 w 355174"/>
                <a:gd name="connsiteY6" fmla="*/ 1023889 h 1025463"/>
                <a:gd name="connsiteX7" fmla="*/ 355079 w 355174"/>
                <a:gd name="connsiteY7" fmla="*/ 3188 h 1025463"/>
                <a:gd name="connsiteX8" fmla="*/ 353427 w 355174"/>
                <a:gd name="connsiteY8" fmla="*/ 105 h 102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74" h="1025463">
                  <a:moveTo>
                    <a:pt x="353427" y="105"/>
                  </a:moveTo>
                  <a:cubicBezTo>
                    <a:pt x="352179" y="-273"/>
                    <a:pt x="350857" y="400"/>
                    <a:pt x="350426" y="1625"/>
                  </a:cubicBezTo>
                  <a:lnTo>
                    <a:pt x="102" y="1022283"/>
                  </a:lnTo>
                  <a:cubicBezTo>
                    <a:pt x="-285" y="1023594"/>
                    <a:pt x="463" y="1024971"/>
                    <a:pt x="1776" y="1025357"/>
                  </a:cubicBezTo>
                  <a:cubicBezTo>
                    <a:pt x="1781" y="1025361"/>
                    <a:pt x="1789" y="1025361"/>
                    <a:pt x="1798" y="1025366"/>
                  </a:cubicBezTo>
                  <a:lnTo>
                    <a:pt x="1798" y="1025366"/>
                  </a:lnTo>
                  <a:cubicBezTo>
                    <a:pt x="3028" y="1025722"/>
                    <a:pt x="4333" y="1025083"/>
                    <a:pt x="4798" y="1023889"/>
                  </a:cubicBezTo>
                  <a:lnTo>
                    <a:pt x="355079" y="3188"/>
                  </a:lnTo>
                  <a:cubicBezTo>
                    <a:pt x="355449" y="1885"/>
                    <a:pt x="354718" y="522"/>
                    <a:pt x="353427" y="1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3628C3C8-1C93-3A4B-B8A8-3ED81EDD15BC}"/>
                </a:ext>
              </a:extLst>
            </p:cNvPr>
            <p:cNvSpPr/>
            <p:nvPr/>
          </p:nvSpPr>
          <p:spPr>
            <a:xfrm>
              <a:off x="4978806" y="4550121"/>
              <a:ext cx="448454" cy="125290"/>
            </a:xfrm>
            <a:custGeom>
              <a:avLst/>
              <a:gdLst>
                <a:gd name="connsiteX0" fmla="*/ 445329 w 448454"/>
                <a:gd name="connsiteY0" fmla="*/ 88 h 125290"/>
                <a:gd name="connsiteX1" fmla="*/ 1825 w 448454"/>
                <a:gd name="connsiteY1" fmla="*/ 120413 h 125290"/>
                <a:gd name="connsiteX2" fmla="*/ 86 w 448454"/>
                <a:gd name="connsiteY2" fmla="*/ 123496 h 125290"/>
                <a:gd name="connsiteX3" fmla="*/ 3086 w 448454"/>
                <a:gd name="connsiteY3" fmla="*/ 125205 h 125290"/>
                <a:gd name="connsiteX4" fmla="*/ 3129 w 448454"/>
                <a:gd name="connsiteY4" fmla="*/ 125189 h 125290"/>
                <a:gd name="connsiteX5" fmla="*/ 446633 w 448454"/>
                <a:gd name="connsiteY5" fmla="*/ 4864 h 125290"/>
                <a:gd name="connsiteX6" fmla="*/ 448372 w 448454"/>
                <a:gd name="connsiteY6" fmla="*/ 1825 h 125290"/>
                <a:gd name="connsiteX7" fmla="*/ 445329 w 448454"/>
                <a:gd name="connsiteY7" fmla="*/ 88 h 12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454" h="125290">
                  <a:moveTo>
                    <a:pt x="445329" y="88"/>
                  </a:moveTo>
                  <a:lnTo>
                    <a:pt x="1825" y="120413"/>
                  </a:lnTo>
                  <a:cubicBezTo>
                    <a:pt x="477" y="120792"/>
                    <a:pt x="-263" y="122166"/>
                    <a:pt x="86" y="123496"/>
                  </a:cubicBezTo>
                  <a:cubicBezTo>
                    <a:pt x="433" y="124792"/>
                    <a:pt x="1781" y="125557"/>
                    <a:pt x="3086" y="125205"/>
                  </a:cubicBezTo>
                  <a:cubicBezTo>
                    <a:pt x="3086" y="125200"/>
                    <a:pt x="3129" y="125195"/>
                    <a:pt x="3129" y="125189"/>
                  </a:cubicBezTo>
                  <a:lnTo>
                    <a:pt x="446633" y="4864"/>
                  </a:lnTo>
                  <a:cubicBezTo>
                    <a:pt x="447937" y="4505"/>
                    <a:pt x="448720" y="3144"/>
                    <a:pt x="448372" y="1825"/>
                  </a:cubicBezTo>
                  <a:cubicBezTo>
                    <a:pt x="448024" y="506"/>
                    <a:pt x="446633" y="-272"/>
                    <a:pt x="445329" y="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7D5A1DC5-5179-474E-8C63-017FCECDDF4F}"/>
                </a:ext>
              </a:extLst>
            </p:cNvPr>
            <p:cNvSpPr/>
            <p:nvPr/>
          </p:nvSpPr>
          <p:spPr>
            <a:xfrm>
              <a:off x="4108893" y="5144721"/>
              <a:ext cx="669485" cy="260597"/>
            </a:xfrm>
            <a:custGeom>
              <a:avLst/>
              <a:gdLst>
                <a:gd name="connsiteX0" fmla="*/ 667813 w 669485"/>
                <a:gd name="connsiteY0" fmla="*/ 255710 h 260597"/>
                <a:gd name="connsiteX1" fmla="*/ 3427 w 669485"/>
                <a:gd name="connsiteY1" fmla="*/ 166 h 260597"/>
                <a:gd name="connsiteX2" fmla="*/ 175 w 669485"/>
                <a:gd name="connsiteY2" fmla="*/ 1625 h 260597"/>
                <a:gd name="connsiteX3" fmla="*/ 166 w 669485"/>
                <a:gd name="connsiteY3" fmla="*/ 1642 h 260597"/>
                <a:gd name="connsiteX4" fmla="*/ 1627 w 669485"/>
                <a:gd name="connsiteY4" fmla="*/ 4890 h 260597"/>
                <a:gd name="connsiteX5" fmla="*/ 1644 w 669485"/>
                <a:gd name="connsiteY5" fmla="*/ 4899 h 260597"/>
                <a:gd name="connsiteX6" fmla="*/ 666074 w 669485"/>
                <a:gd name="connsiteY6" fmla="*/ 260443 h 260597"/>
                <a:gd name="connsiteX7" fmla="*/ 669335 w 669485"/>
                <a:gd name="connsiteY7" fmla="*/ 258945 h 260597"/>
                <a:gd name="connsiteX8" fmla="*/ 667813 w 669485"/>
                <a:gd name="connsiteY8" fmla="*/ 255710 h 26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485" h="260597">
                  <a:moveTo>
                    <a:pt x="667813" y="255710"/>
                  </a:moveTo>
                  <a:lnTo>
                    <a:pt x="3427" y="166"/>
                  </a:lnTo>
                  <a:cubicBezTo>
                    <a:pt x="2127" y="-329"/>
                    <a:pt x="670" y="322"/>
                    <a:pt x="175" y="1625"/>
                  </a:cubicBezTo>
                  <a:cubicBezTo>
                    <a:pt x="170" y="1629"/>
                    <a:pt x="166" y="1638"/>
                    <a:pt x="166" y="1642"/>
                  </a:cubicBezTo>
                  <a:cubicBezTo>
                    <a:pt x="-330" y="2940"/>
                    <a:pt x="323" y="4395"/>
                    <a:pt x="1627" y="4890"/>
                  </a:cubicBezTo>
                  <a:cubicBezTo>
                    <a:pt x="1631" y="4894"/>
                    <a:pt x="1640" y="4894"/>
                    <a:pt x="1644" y="4899"/>
                  </a:cubicBezTo>
                  <a:lnTo>
                    <a:pt x="666074" y="260443"/>
                  </a:lnTo>
                  <a:cubicBezTo>
                    <a:pt x="667378" y="260921"/>
                    <a:pt x="668813" y="260252"/>
                    <a:pt x="669335" y="258945"/>
                  </a:cubicBezTo>
                  <a:cubicBezTo>
                    <a:pt x="669813" y="257638"/>
                    <a:pt x="669117" y="256188"/>
                    <a:pt x="667813" y="2557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4C1AF423-ACE7-9B45-AC4B-FEE62A3020E7}"/>
                </a:ext>
              </a:extLst>
            </p:cNvPr>
            <p:cNvSpPr/>
            <p:nvPr/>
          </p:nvSpPr>
          <p:spPr>
            <a:xfrm>
              <a:off x="1243290" y="4557331"/>
              <a:ext cx="326200" cy="773191"/>
            </a:xfrm>
            <a:custGeom>
              <a:avLst/>
              <a:gdLst>
                <a:gd name="connsiteX0" fmla="*/ 324493 w 326200"/>
                <a:gd name="connsiteY0" fmla="*/ 173 h 773191"/>
                <a:gd name="connsiteX1" fmla="*/ 321189 w 326200"/>
                <a:gd name="connsiteY1" fmla="*/ 1606 h 773191"/>
                <a:gd name="connsiteX2" fmla="*/ 321189 w 326200"/>
                <a:gd name="connsiteY2" fmla="*/ 1606 h 773191"/>
                <a:gd name="connsiteX3" fmla="*/ 127 w 326200"/>
                <a:gd name="connsiteY3" fmla="*/ 769933 h 773191"/>
                <a:gd name="connsiteX4" fmla="*/ 1692 w 326200"/>
                <a:gd name="connsiteY4" fmla="*/ 773059 h 773191"/>
                <a:gd name="connsiteX5" fmla="*/ 1692 w 326200"/>
                <a:gd name="connsiteY5" fmla="*/ 773059 h 773191"/>
                <a:gd name="connsiteX6" fmla="*/ 4649 w 326200"/>
                <a:gd name="connsiteY6" fmla="*/ 771800 h 773191"/>
                <a:gd name="connsiteX7" fmla="*/ 325928 w 326200"/>
                <a:gd name="connsiteY7" fmla="*/ 3734 h 773191"/>
                <a:gd name="connsiteX8" fmla="*/ 324780 w 326200"/>
                <a:gd name="connsiteY8" fmla="*/ 296 h 773191"/>
                <a:gd name="connsiteX9" fmla="*/ 324493 w 326200"/>
                <a:gd name="connsiteY9" fmla="*/ 173 h 77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00" h="773191">
                  <a:moveTo>
                    <a:pt x="324493" y="173"/>
                  </a:moveTo>
                  <a:cubicBezTo>
                    <a:pt x="323185" y="-332"/>
                    <a:pt x="321711" y="306"/>
                    <a:pt x="321189" y="1606"/>
                  </a:cubicBezTo>
                  <a:lnTo>
                    <a:pt x="321189" y="1606"/>
                  </a:lnTo>
                  <a:lnTo>
                    <a:pt x="127" y="769933"/>
                  </a:lnTo>
                  <a:cubicBezTo>
                    <a:pt x="-304" y="771227"/>
                    <a:pt x="397" y="772625"/>
                    <a:pt x="1692" y="773059"/>
                  </a:cubicBezTo>
                  <a:lnTo>
                    <a:pt x="1692" y="773059"/>
                  </a:lnTo>
                  <a:cubicBezTo>
                    <a:pt x="2858" y="773463"/>
                    <a:pt x="4136" y="772916"/>
                    <a:pt x="4649" y="771800"/>
                  </a:cubicBezTo>
                  <a:lnTo>
                    <a:pt x="325928" y="3734"/>
                  </a:lnTo>
                  <a:cubicBezTo>
                    <a:pt x="326563" y="2468"/>
                    <a:pt x="326050" y="929"/>
                    <a:pt x="324780" y="296"/>
                  </a:cubicBezTo>
                  <a:cubicBezTo>
                    <a:pt x="324689" y="249"/>
                    <a:pt x="324593" y="208"/>
                    <a:pt x="324493" y="1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40E5D07B-A378-C945-A765-42D69CC72CB6}"/>
                </a:ext>
              </a:extLst>
            </p:cNvPr>
            <p:cNvSpPr/>
            <p:nvPr/>
          </p:nvSpPr>
          <p:spPr>
            <a:xfrm>
              <a:off x="1473979" y="5288552"/>
              <a:ext cx="174621" cy="467681"/>
            </a:xfrm>
            <a:custGeom>
              <a:avLst/>
              <a:gdLst>
                <a:gd name="connsiteX0" fmla="*/ 172809 w 174621"/>
                <a:gd name="connsiteY0" fmla="*/ 108 h 467681"/>
                <a:gd name="connsiteX1" fmla="*/ 169722 w 174621"/>
                <a:gd name="connsiteY1" fmla="*/ 1628 h 467681"/>
                <a:gd name="connsiteX2" fmla="*/ 147 w 174621"/>
                <a:gd name="connsiteY2" fmla="*/ 464300 h 467681"/>
                <a:gd name="connsiteX3" fmla="*/ 1691 w 174621"/>
                <a:gd name="connsiteY3" fmla="*/ 467535 h 467681"/>
                <a:gd name="connsiteX4" fmla="*/ 4930 w 174621"/>
                <a:gd name="connsiteY4" fmla="*/ 465993 h 467681"/>
                <a:gd name="connsiteX5" fmla="*/ 4930 w 174621"/>
                <a:gd name="connsiteY5" fmla="*/ 465993 h 467681"/>
                <a:gd name="connsiteX6" fmla="*/ 174505 w 174621"/>
                <a:gd name="connsiteY6" fmla="*/ 3278 h 467681"/>
                <a:gd name="connsiteX7" fmla="*/ 172853 w 174621"/>
                <a:gd name="connsiteY7" fmla="*/ 121 h 467681"/>
                <a:gd name="connsiteX8" fmla="*/ 172809 w 174621"/>
                <a:gd name="connsiteY8" fmla="*/ 108 h 46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1" h="467681">
                  <a:moveTo>
                    <a:pt x="172809" y="108"/>
                  </a:moveTo>
                  <a:cubicBezTo>
                    <a:pt x="171540" y="-274"/>
                    <a:pt x="170192" y="390"/>
                    <a:pt x="169722" y="1628"/>
                  </a:cubicBezTo>
                  <a:lnTo>
                    <a:pt x="147" y="464300"/>
                  </a:lnTo>
                  <a:cubicBezTo>
                    <a:pt x="-322" y="465620"/>
                    <a:pt x="369" y="467066"/>
                    <a:pt x="1691" y="467535"/>
                  </a:cubicBezTo>
                  <a:cubicBezTo>
                    <a:pt x="3013" y="468004"/>
                    <a:pt x="4460" y="467313"/>
                    <a:pt x="4930" y="465993"/>
                  </a:cubicBezTo>
                  <a:lnTo>
                    <a:pt x="4930" y="465993"/>
                  </a:lnTo>
                  <a:lnTo>
                    <a:pt x="174505" y="3278"/>
                  </a:lnTo>
                  <a:cubicBezTo>
                    <a:pt x="174922" y="1949"/>
                    <a:pt x="174183" y="538"/>
                    <a:pt x="172853" y="121"/>
                  </a:cubicBezTo>
                  <a:cubicBezTo>
                    <a:pt x="172840" y="116"/>
                    <a:pt x="172822" y="112"/>
                    <a:pt x="172809" y="1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0F2EB651-B3B7-2A44-905E-205DF0887132}"/>
                </a:ext>
              </a:extLst>
            </p:cNvPr>
            <p:cNvSpPr/>
            <p:nvPr/>
          </p:nvSpPr>
          <p:spPr>
            <a:xfrm>
              <a:off x="3158230" y="5145021"/>
              <a:ext cx="955328" cy="798692"/>
            </a:xfrm>
            <a:custGeom>
              <a:avLst/>
              <a:gdLst>
                <a:gd name="connsiteX0" fmla="*/ 951437 w 955328"/>
                <a:gd name="connsiteY0" fmla="*/ 430 h 798692"/>
                <a:gd name="connsiteX1" fmla="*/ 774 w 955328"/>
                <a:gd name="connsiteY1" fmla="*/ 794420 h 798692"/>
                <a:gd name="connsiteX2" fmla="*/ 679 w 955328"/>
                <a:gd name="connsiteY2" fmla="*/ 797920 h 798692"/>
                <a:gd name="connsiteX3" fmla="*/ 3905 w 955328"/>
                <a:gd name="connsiteY3" fmla="*/ 798241 h 798692"/>
                <a:gd name="connsiteX4" fmla="*/ 954611 w 955328"/>
                <a:gd name="connsiteY4" fmla="*/ 4208 h 798692"/>
                <a:gd name="connsiteX5" fmla="*/ 954611 w 955328"/>
                <a:gd name="connsiteY5" fmla="*/ 691 h 798692"/>
                <a:gd name="connsiteX6" fmla="*/ 951437 w 955328"/>
                <a:gd name="connsiteY6" fmla="*/ 430 h 79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328" h="798692">
                  <a:moveTo>
                    <a:pt x="951437" y="430"/>
                  </a:moveTo>
                  <a:lnTo>
                    <a:pt x="774" y="794420"/>
                  </a:lnTo>
                  <a:cubicBezTo>
                    <a:pt x="-221" y="795358"/>
                    <a:pt x="-260" y="796926"/>
                    <a:pt x="679" y="797920"/>
                  </a:cubicBezTo>
                  <a:cubicBezTo>
                    <a:pt x="1527" y="798810"/>
                    <a:pt x="2901" y="798949"/>
                    <a:pt x="3905" y="798241"/>
                  </a:cubicBezTo>
                  <a:lnTo>
                    <a:pt x="954611" y="4208"/>
                  </a:lnTo>
                  <a:cubicBezTo>
                    <a:pt x="955568" y="3231"/>
                    <a:pt x="955568" y="1668"/>
                    <a:pt x="954611" y="691"/>
                  </a:cubicBezTo>
                  <a:cubicBezTo>
                    <a:pt x="953742" y="-121"/>
                    <a:pt x="952429" y="-230"/>
                    <a:pt x="951437" y="43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4186D7C6-976C-3C48-BAB0-1FBD9D741D23}"/>
                </a:ext>
              </a:extLst>
            </p:cNvPr>
            <p:cNvSpPr/>
            <p:nvPr/>
          </p:nvSpPr>
          <p:spPr>
            <a:xfrm>
              <a:off x="1473950" y="5751265"/>
              <a:ext cx="809885" cy="507701"/>
            </a:xfrm>
            <a:custGeom>
              <a:avLst/>
              <a:gdLst>
                <a:gd name="connsiteX0" fmla="*/ 808788 w 809885"/>
                <a:gd name="connsiteY0" fmla="*/ 503297 h 507701"/>
                <a:gd name="connsiteX1" fmla="*/ 808788 w 809885"/>
                <a:gd name="connsiteY1" fmla="*/ 503297 h 507701"/>
                <a:gd name="connsiteX2" fmla="*/ 3872 w 809885"/>
                <a:gd name="connsiteY2" fmla="*/ 371 h 507701"/>
                <a:gd name="connsiteX3" fmla="*/ 372 w 809885"/>
                <a:gd name="connsiteY3" fmla="*/ 1218 h 507701"/>
                <a:gd name="connsiteX4" fmla="*/ 1220 w 809885"/>
                <a:gd name="connsiteY4" fmla="*/ 4714 h 507701"/>
                <a:gd name="connsiteX5" fmla="*/ 1220 w 809885"/>
                <a:gd name="connsiteY5" fmla="*/ 4714 h 507701"/>
                <a:gd name="connsiteX6" fmla="*/ 806135 w 809885"/>
                <a:gd name="connsiteY6" fmla="*/ 507292 h 507701"/>
                <a:gd name="connsiteX7" fmla="*/ 809514 w 809885"/>
                <a:gd name="connsiteY7" fmla="*/ 506619 h 507701"/>
                <a:gd name="connsiteX8" fmla="*/ 809527 w 809885"/>
                <a:gd name="connsiteY8" fmla="*/ 506597 h 507701"/>
                <a:gd name="connsiteX9" fmla="*/ 809527 w 809885"/>
                <a:gd name="connsiteY9" fmla="*/ 506597 h 507701"/>
                <a:gd name="connsiteX10" fmla="*/ 808788 w 809885"/>
                <a:gd name="connsiteY10" fmla="*/ 503297 h 50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9885" h="507701">
                  <a:moveTo>
                    <a:pt x="808788" y="503297"/>
                  </a:moveTo>
                  <a:lnTo>
                    <a:pt x="808788" y="503297"/>
                  </a:lnTo>
                  <a:lnTo>
                    <a:pt x="3872" y="371"/>
                  </a:lnTo>
                  <a:cubicBezTo>
                    <a:pt x="2672" y="-358"/>
                    <a:pt x="1102" y="20"/>
                    <a:pt x="372" y="1218"/>
                  </a:cubicBezTo>
                  <a:cubicBezTo>
                    <a:pt x="-359" y="2417"/>
                    <a:pt x="20" y="3984"/>
                    <a:pt x="1220" y="4714"/>
                  </a:cubicBezTo>
                  <a:lnTo>
                    <a:pt x="1220" y="4714"/>
                  </a:lnTo>
                  <a:lnTo>
                    <a:pt x="806135" y="507292"/>
                  </a:lnTo>
                  <a:cubicBezTo>
                    <a:pt x="807253" y="508039"/>
                    <a:pt x="808766" y="507735"/>
                    <a:pt x="809514" y="506619"/>
                  </a:cubicBezTo>
                  <a:cubicBezTo>
                    <a:pt x="809518" y="506610"/>
                    <a:pt x="809523" y="506606"/>
                    <a:pt x="809527" y="506597"/>
                  </a:cubicBezTo>
                  <a:lnTo>
                    <a:pt x="809527" y="506597"/>
                  </a:lnTo>
                  <a:cubicBezTo>
                    <a:pt x="810214" y="505477"/>
                    <a:pt x="809883" y="504017"/>
                    <a:pt x="808788" y="50329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A2EDF4D4-ED5A-9D4A-A13D-7ED08DC54F2C}"/>
                </a:ext>
              </a:extLst>
            </p:cNvPr>
            <p:cNvSpPr/>
            <p:nvPr/>
          </p:nvSpPr>
          <p:spPr>
            <a:xfrm>
              <a:off x="329408" y="4775515"/>
              <a:ext cx="105364" cy="960953"/>
            </a:xfrm>
            <a:custGeom>
              <a:avLst/>
              <a:gdLst>
                <a:gd name="connsiteX0" fmla="*/ 103180 w 105364"/>
                <a:gd name="connsiteY0" fmla="*/ 16 h 960953"/>
                <a:gd name="connsiteX1" fmla="*/ 100487 w 105364"/>
                <a:gd name="connsiteY1" fmla="*/ 2161 h 960953"/>
                <a:gd name="connsiteX2" fmla="*/ 100484 w 105364"/>
                <a:gd name="connsiteY2" fmla="*/ 2187 h 960953"/>
                <a:gd name="connsiteX3" fmla="*/ 0 w 105364"/>
                <a:gd name="connsiteY3" fmla="*/ 958839 h 960953"/>
                <a:gd name="connsiteX4" fmla="*/ 2734 w 105364"/>
                <a:gd name="connsiteY4" fmla="*/ 960932 h 960953"/>
                <a:gd name="connsiteX5" fmla="*/ 2783 w 105364"/>
                <a:gd name="connsiteY5" fmla="*/ 960924 h 960953"/>
                <a:gd name="connsiteX6" fmla="*/ 4739 w 105364"/>
                <a:gd name="connsiteY6" fmla="*/ 959360 h 960953"/>
                <a:gd name="connsiteX7" fmla="*/ 4739 w 105364"/>
                <a:gd name="connsiteY7" fmla="*/ 959360 h 960953"/>
                <a:gd name="connsiteX8" fmla="*/ 105354 w 105364"/>
                <a:gd name="connsiteY8" fmla="*/ 2665 h 960953"/>
                <a:gd name="connsiteX9" fmla="*/ 103180 w 105364"/>
                <a:gd name="connsiteY9" fmla="*/ 16 h 9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4" h="960953">
                  <a:moveTo>
                    <a:pt x="103180" y="16"/>
                  </a:moveTo>
                  <a:cubicBezTo>
                    <a:pt x="101844" y="-136"/>
                    <a:pt x="100638" y="823"/>
                    <a:pt x="100487" y="2161"/>
                  </a:cubicBezTo>
                  <a:cubicBezTo>
                    <a:pt x="100486" y="2170"/>
                    <a:pt x="100485" y="2178"/>
                    <a:pt x="100484" y="2187"/>
                  </a:cubicBezTo>
                  <a:lnTo>
                    <a:pt x="0" y="958839"/>
                  </a:lnTo>
                  <a:cubicBezTo>
                    <a:pt x="177" y="960172"/>
                    <a:pt x="1401" y="961106"/>
                    <a:pt x="2734" y="960932"/>
                  </a:cubicBezTo>
                  <a:cubicBezTo>
                    <a:pt x="2750" y="960928"/>
                    <a:pt x="2766" y="960928"/>
                    <a:pt x="2783" y="960924"/>
                  </a:cubicBezTo>
                  <a:cubicBezTo>
                    <a:pt x="3670" y="960793"/>
                    <a:pt x="4419" y="960198"/>
                    <a:pt x="4739" y="959360"/>
                  </a:cubicBezTo>
                  <a:lnTo>
                    <a:pt x="4739" y="959360"/>
                  </a:lnTo>
                  <a:lnTo>
                    <a:pt x="105354" y="2665"/>
                  </a:lnTo>
                  <a:cubicBezTo>
                    <a:pt x="105480" y="1336"/>
                    <a:pt x="104510" y="155"/>
                    <a:pt x="103180"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D4535A75-A8D6-BE43-BFFB-4844E9D3745C}"/>
                </a:ext>
              </a:extLst>
            </p:cNvPr>
            <p:cNvSpPr/>
            <p:nvPr/>
          </p:nvSpPr>
          <p:spPr>
            <a:xfrm>
              <a:off x="1466299" y="4964242"/>
              <a:ext cx="12305" cy="791307"/>
            </a:xfrm>
            <a:custGeom>
              <a:avLst/>
              <a:gdLst>
                <a:gd name="connsiteX0" fmla="*/ 1913 w 12305"/>
                <a:gd name="connsiteY0" fmla="*/ 92 h 791307"/>
                <a:gd name="connsiteX1" fmla="*/ 217 w 12305"/>
                <a:gd name="connsiteY1" fmla="*/ 1785 h 791307"/>
                <a:gd name="connsiteX2" fmla="*/ 0 w 12305"/>
                <a:gd name="connsiteY2" fmla="*/ 1785 h 791307"/>
                <a:gd name="connsiteX3" fmla="*/ 7566 w 12305"/>
                <a:gd name="connsiteY3" fmla="*/ 789522 h 791307"/>
                <a:gd name="connsiteX4" fmla="*/ 10609 w 12305"/>
                <a:gd name="connsiteY4" fmla="*/ 791216 h 791307"/>
                <a:gd name="connsiteX5" fmla="*/ 12305 w 12305"/>
                <a:gd name="connsiteY5" fmla="*/ 789522 h 791307"/>
                <a:gd name="connsiteX6" fmla="*/ 4957 w 12305"/>
                <a:gd name="connsiteY6" fmla="*/ 1785 h 791307"/>
                <a:gd name="connsiteX7" fmla="*/ 1913 w 12305"/>
                <a:gd name="connsiteY7" fmla="*/ 92 h 79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5" h="791307">
                  <a:moveTo>
                    <a:pt x="1913" y="92"/>
                  </a:moveTo>
                  <a:cubicBezTo>
                    <a:pt x="1104" y="339"/>
                    <a:pt x="465" y="973"/>
                    <a:pt x="217" y="1785"/>
                  </a:cubicBezTo>
                  <a:lnTo>
                    <a:pt x="0" y="1785"/>
                  </a:lnTo>
                  <a:lnTo>
                    <a:pt x="7566" y="789522"/>
                  </a:lnTo>
                  <a:cubicBezTo>
                    <a:pt x="7944" y="790825"/>
                    <a:pt x="9301" y="791580"/>
                    <a:pt x="10609" y="791216"/>
                  </a:cubicBezTo>
                  <a:cubicBezTo>
                    <a:pt x="11435" y="790994"/>
                    <a:pt x="12083" y="790351"/>
                    <a:pt x="12305" y="789522"/>
                  </a:cubicBezTo>
                  <a:lnTo>
                    <a:pt x="4957" y="1785"/>
                  </a:lnTo>
                  <a:cubicBezTo>
                    <a:pt x="4579" y="483"/>
                    <a:pt x="3222" y="-273"/>
                    <a:pt x="1913"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2253378A-CD00-5748-9659-73C6234865C7}"/>
                </a:ext>
              </a:extLst>
            </p:cNvPr>
            <p:cNvSpPr/>
            <p:nvPr/>
          </p:nvSpPr>
          <p:spPr>
            <a:xfrm>
              <a:off x="3409367" y="4566137"/>
              <a:ext cx="181619" cy="930084"/>
            </a:xfrm>
            <a:custGeom>
              <a:avLst/>
              <a:gdLst>
                <a:gd name="connsiteX0" fmla="*/ 4740 w 181619"/>
                <a:gd name="connsiteY0" fmla="*/ 1527 h 930084"/>
                <a:gd name="connsiteX1" fmla="*/ 1522 w 181619"/>
                <a:gd name="connsiteY1" fmla="*/ 181 h 930084"/>
                <a:gd name="connsiteX2" fmla="*/ 0 w 181619"/>
                <a:gd name="connsiteY2" fmla="*/ 2439 h 930084"/>
                <a:gd name="connsiteX3" fmla="*/ 0 w 181619"/>
                <a:gd name="connsiteY3" fmla="*/ 2439 h 930084"/>
                <a:gd name="connsiteX4" fmla="*/ 176662 w 181619"/>
                <a:gd name="connsiteY4" fmla="*/ 927610 h 930084"/>
                <a:gd name="connsiteX5" fmla="*/ 179141 w 181619"/>
                <a:gd name="connsiteY5" fmla="*/ 930085 h 930084"/>
                <a:gd name="connsiteX6" fmla="*/ 181619 w 181619"/>
                <a:gd name="connsiteY6" fmla="*/ 927610 h 930084"/>
                <a:gd name="connsiteX7" fmla="*/ 181402 w 181619"/>
                <a:gd name="connsiteY7" fmla="*/ 926654 h 93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19" h="930084">
                  <a:moveTo>
                    <a:pt x="4740" y="1527"/>
                  </a:moveTo>
                  <a:cubicBezTo>
                    <a:pt x="4218" y="273"/>
                    <a:pt x="2783" y="-328"/>
                    <a:pt x="1522" y="181"/>
                  </a:cubicBezTo>
                  <a:cubicBezTo>
                    <a:pt x="617" y="571"/>
                    <a:pt x="22" y="1454"/>
                    <a:pt x="0" y="2439"/>
                  </a:cubicBezTo>
                  <a:lnTo>
                    <a:pt x="0" y="2439"/>
                  </a:lnTo>
                  <a:lnTo>
                    <a:pt x="176662" y="927610"/>
                  </a:lnTo>
                  <a:cubicBezTo>
                    <a:pt x="176662" y="928977"/>
                    <a:pt x="177771" y="930085"/>
                    <a:pt x="179141" y="930085"/>
                  </a:cubicBezTo>
                  <a:cubicBezTo>
                    <a:pt x="180510" y="930085"/>
                    <a:pt x="181619" y="928977"/>
                    <a:pt x="181619" y="927610"/>
                  </a:cubicBezTo>
                  <a:cubicBezTo>
                    <a:pt x="181610" y="927280"/>
                    <a:pt x="181536" y="926954"/>
                    <a:pt x="181402" y="9266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A93075FC-D420-524A-BBCD-53AE1A1ECB49}"/>
                </a:ext>
              </a:extLst>
            </p:cNvPr>
            <p:cNvSpPr/>
            <p:nvPr/>
          </p:nvSpPr>
          <p:spPr>
            <a:xfrm>
              <a:off x="2628060" y="5232787"/>
              <a:ext cx="582426" cy="105743"/>
            </a:xfrm>
            <a:custGeom>
              <a:avLst/>
              <a:gdLst>
                <a:gd name="connsiteX0" fmla="*/ 580470 w 582426"/>
                <a:gd name="connsiteY0" fmla="*/ 101207 h 105743"/>
                <a:gd name="connsiteX1" fmla="*/ 4089 w 582426"/>
                <a:gd name="connsiteY1" fmla="*/ 595 h 105743"/>
                <a:gd name="connsiteX2" fmla="*/ 593 w 582426"/>
                <a:gd name="connsiteY2" fmla="*/ 869 h 105743"/>
                <a:gd name="connsiteX3" fmla="*/ 867 w 582426"/>
                <a:gd name="connsiteY3" fmla="*/ 4356 h 105743"/>
                <a:gd name="connsiteX4" fmla="*/ 2219 w 582426"/>
                <a:gd name="connsiteY4" fmla="*/ 4938 h 105743"/>
                <a:gd name="connsiteX5" fmla="*/ 3219 w 582426"/>
                <a:gd name="connsiteY5" fmla="*/ 5155 h 105743"/>
                <a:gd name="connsiteX6" fmla="*/ 3219 w 582426"/>
                <a:gd name="connsiteY6" fmla="*/ 5155 h 105743"/>
                <a:gd name="connsiteX7" fmla="*/ 579643 w 582426"/>
                <a:gd name="connsiteY7" fmla="*/ 105722 h 105743"/>
                <a:gd name="connsiteX8" fmla="*/ 582422 w 582426"/>
                <a:gd name="connsiteY8" fmla="*/ 103590 h 105743"/>
                <a:gd name="connsiteX9" fmla="*/ 582426 w 582426"/>
                <a:gd name="connsiteY9" fmla="*/ 103551 h 105743"/>
                <a:gd name="connsiteX10" fmla="*/ 580470 w 582426"/>
                <a:gd name="connsiteY10" fmla="*/ 101207 h 10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426" h="105743">
                  <a:moveTo>
                    <a:pt x="580470" y="101207"/>
                  </a:moveTo>
                  <a:lnTo>
                    <a:pt x="4089" y="595"/>
                  </a:lnTo>
                  <a:cubicBezTo>
                    <a:pt x="3050" y="-295"/>
                    <a:pt x="1484" y="-173"/>
                    <a:pt x="593" y="869"/>
                  </a:cubicBezTo>
                  <a:cubicBezTo>
                    <a:pt x="-294" y="1907"/>
                    <a:pt x="-172" y="3470"/>
                    <a:pt x="867" y="4356"/>
                  </a:cubicBezTo>
                  <a:cubicBezTo>
                    <a:pt x="1249" y="4681"/>
                    <a:pt x="1719" y="4886"/>
                    <a:pt x="2219" y="4938"/>
                  </a:cubicBezTo>
                  <a:cubicBezTo>
                    <a:pt x="2537" y="5077"/>
                    <a:pt x="2876" y="5150"/>
                    <a:pt x="3219" y="5155"/>
                  </a:cubicBezTo>
                  <a:lnTo>
                    <a:pt x="3219" y="5155"/>
                  </a:lnTo>
                  <a:lnTo>
                    <a:pt x="579643" y="105722"/>
                  </a:lnTo>
                  <a:cubicBezTo>
                    <a:pt x="581000" y="105901"/>
                    <a:pt x="582244" y="104945"/>
                    <a:pt x="582422" y="103590"/>
                  </a:cubicBezTo>
                  <a:cubicBezTo>
                    <a:pt x="582422" y="103577"/>
                    <a:pt x="582426" y="103564"/>
                    <a:pt x="582426" y="103551"/>
                  </a:cubicBezTo>
                  <a:cubicBezTo>
                    <a:pt x="582361" y="102427"/>
                    <a:pt x="581570" y="101471"/>
                    <a:pt x="580470" y="1012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0C399250-8B94-BB4B-81DA-F5D6CAAAF3A6}"/>
                </a:ext>
              </a:extLst>
            </p:cNvPr>
            <p:cNvSpPr/>
            <p:nvPr/>
          </p:nvSpPr>
          <p:spPr>
            <a:xfrm>
              <a:off x="1243222" y="5288551"/>
              <a:ext cx="405334" cy="41887"/>
            </a:xfrm>
            <a:custGeom>
              <a:avLst/>
              <a:gdLst>
                <a:gd name="connsiteX0" fmla="*/ 402566 w 405334"/>
                <a:gd name="connsiteY0" fmla="*/ 22 h 41887"/>
                <a:gd name="connsiteX1" fmla="*/ 2152 w 405334"/>
                <a:gd name="connsiteY1" fmla="*/ 37062 h 41887"/>
                <a:gd name="connsiteX2" fmla="*/ 17 w 405334"/>
                <a:gd name="connsiteY2" fmla="*/ 39758 h 41887"/>
                <a:gd name="connsiteX3" fmla="*/ 21 w 405334"/>
                <a:gd name="connsiteY3" fmla="*/ 39797 h 41887"/>
                <a:gd name="connsiteX4" fmla="*/ 21 w 405334"/>
                <a:gd name="connsiteY4" fmla="*/ 39797 h 41887"/>
                <a:gd name="connsiteX5" fmla="*/ 2673 w 405334"/>
                <a:gd name="connsiteY5" fmla="*/ 41882 h 41887"/>
                <a:gd name="connsiteX6" fmla="*/ 403262 w 405334"/>
                <a:gd name="connsiteY6" fmla="*/ 4929 h 41887"/>
                <a:gd name="connsiteX7" fmla="*/ 405305 w 405334"/>
                <a:gd name="connsiteY7" fmla="*/ 2106 h 41887"/>
                <a:gd name="connsiteX8" fmla="*/ 405305 w 405334"/>
                <a:gd name="connsiteY8" fmla="*/ 2106 h 41887"/>
                <a:gd name="connsiteX9" fmla="*/ 402566 w 405334"/>
                <a:gd name="connsiteY9" fmla="*/ 22 h 41887"/>
                <a:gd name="connsiteX10" fmla="*/ 402566 w 405334"/>
                <a:gd name="connsiteY10" fmla="*/ 22 h 4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334" h="41887">
                  <a:moveTo>
                    <a:pt x="402566" y="22"/>
                  </a:moveTo>
                  <a:lnTo>
                    <a:pt x="2152" y="37062"/>
                  </a:lnTo>
                  <a:cubicBezTo>
                    <a:pt x="817" y="37218"/>
                    <a:pt x="-140" y="38425"/>
                    <a:pt x="17" y="39758"/>
                  </a:cubicBezTo>
                  <a:cubicBezTo>
                    <a:pt x="17" y="39771"/>
                    <a:pt x="21" y="39784"/>
                    <a:pt x="21" y="39797"/>
                  </a:cubicBezTo>
                  <a:lnTo>
                    <a:pt x="21" y="39797"/>
                  </a:lnTo>
                  <a:cubicBezTo>
                    <a:pt x="243" y="41070"/>
                    <a:pt x="1386" y="41968"/>
                    <a:pt x="2673" y="41882"/>
                  </a:cubicBezTo>
                  <a:lnTo>
                    <a:pt x="403262" y="4929"/>
                  </a:lnTo>
                  <a:cubicBezTo>
                    <a:pt x="404601" y="4707"/>
                    <a:pt x="405514" y="3448"/>
                    <a:pt x="405305" y="2106"/>
                  </a:cubicBezTo>
                  <a:lnTo>
                    <a:pt x="405305" y="2106"/>
                  </a:lnTo>
                  <a:cubicBezTo>
                    <a:pt x="405127" y="777"/>
                    <a:pt x="403901" y="-156"/>
                    <a:pt x="402566" y="22"/>
                  </a:cubicBezTo>
                  <a:cubicBezTo>
                    <a:pt x="402566" y="22"/>
                    <a:pt x="402566" y="22"/>
                    <a:pt x="402566"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F0DC502B-5211-C642-8D5C-1C6970178677}"/>
                </a:ext>
              </a:extLst>
            </p:cNvPr>
            <p:cNvSpPr/>
            <p:nvPr/>
          </p:nvSpPr>
          <p:spPr>
            <a:xfrm>
              <a:off x="4773337" y="4670740"/>
              <a:ext cx="210446" cy="734639"/>
            </a:xfrm>
            <a:custGeom>
              <a:avLst/>
              <a:gdLst>
                <a:gd name="connsiteX0" fmla="*/ 208468 w 210446"/>
                <a:gd name="connsiteY0" fmla="*/ 54 h 734639"/>
                <a:gd name="connsiteX1" fmla="*/ 205598 w 210446"/>
                <a:gd name="connsiteY1" fmla="*/ 1704 h 734639"/>
                <a:gd name="connsiteX2" fmla="*/ 205598 w 210446"/>
                <a:gd name="connsiteY2" fmla="*/ 1704 h 734639"/>
                <a:gd name="connsiteX3" fmla="*/ 21 w 210446"/>
                <a:gd name="connsiteY3" fmla="*/ 731819 h 734639"/>
                <a:gd name="connsiteX4" fmla="*/ 2152 w 210446"/>
                <a:gd name="connsiteY4" fmla="*/ 734615 h 734639"/>
                <a:gd name="connsiteX5" fmla="*/ 4760 w 210446"/>
                <a:gd name="connsiteY5" fmla="*/ 733122 h 734639"/>
                <a:gd name="connsiteX6" fmla="*/ 210338 w 210446"/>
                <a:gd name="connsiteY6" fmla="*/ 3224 h 734639"/>
                <a:gd name="connsiteX7" fmla="*/ 208729 w 210446"/>
                <a:gd name="connsiteY7" fmla="*/ 120 h 734639"/>
                <a:gd name="connsiteX8" fmla="*/ 208468 w 210446"/>
                <a:gd name="connsiteY8" fmla="*/ 54 h 7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46" h="734639">
                  <a:moveTo>
                    <a:pt x="208468" y="54"/>
                  </a:moveTo>
                  <a:cubicBezTo>
                    <a:pt x="207251" y="-208"/>
                    <a:pt x="205989" y="503"/>
                    <a:pt x="205598" y="1704"/>
                  </a:cubicBezTo>
                  <a:lnTo>
                    <a:pt x="205598" y="1704"/>
                  </a:lnTo>
                  <a:lnTo>
                    <a:pt x="21" y="731819"/>
                  </a:lnTo>
                  <a:cubicBezTo>
                    <a:pt x="-153" y="733174"/>
                    <a:pt x="761" y="734424"/>
                    <a:pt x="2152" y="734615"/>
                  </a:cubicBezTo>
                  <a:cubicBezTo>
                    <a:pt x="3239" y="734772"/>
                    <a:pt x="4326" y="734159"/>
                    <a:pt x="4760" y="733122"/>
                  </a:cubicBezTo>
                  <a:lnTo>
                    <a:pt x="210338" y="3224"/>
                  </a:lnTo>
                  <a:cubicBezTo>
                    <a:pt x="210729" y="1921"/>
                    <a:pt x="210033" y="530"/>
                    <a:pt x="208729" y="120"/>
                  </a:cubicBezTo>
                  <a:cubicBezTo>
                    <a:pt x="208642" y="93"/>
                    <a:pt x="208555" y="72"/>
                    <a:pt x="208468" y="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48D484F1-CB6C-A346-A659-FC0F1BB45BF0}"/>
                </a:ext>
              </a:extLst>
            </p:cNvPr>
            <p:cNvSpPr/>
            <p:nvPr/>
          </p:nvSpPr>
          <p:spPr>
            <a:xfrm>
              <a:off x="4108806" y="4670447"/>
              <a:ext cx="875003" cy="479252"/>
            </a:xfrm>
            <a:custGeom>
              <a:avLst/>
              <a:gdLst>
                <a:gd name="connsiteX0" fmla="*/ 874694 w 875003"/>
                <a:gd name="connsiteY0" fmla="*/ 1259 h 479252"/>
                <a:gd name="connsiteX1" fmla="*/ 871346 w 875003"/>
                <a:gd name="connsiteY1" fmla="*/ 304 h 479252"/>
                <a:gd name="connsiteX2" fmla="*/ 871346 w 875003"/>
                <a:gd name="connsiteY2" fmla="*/ 304 h 479252"/>
                <a:gd name="connsiteX3" fmla="*/ 1297 w 875003"/>
                <a:gd name="connsiteY3" fmla="*/ 474614 h 479252"/>
                <a:gd name="connsiteX4" fmla="*/ 297 w 875003"/>
                <a:gd name="connsiteY4" fmla="*/ 477957 h 479252"/>
                <a:gd name="connsiteX5" fmla="*/ 3645 w 875003"/>
                <a:gd name="connsiteY5" fmla="*/ 478956 h 479252"/>
                <a:gd name="connsiteX6" fmla="*/ 873695 w 875003"/>
                <a:gd name="connsiteY6" fmla="*/ 4690 h 479252"/>
                <a:gd name="connsiteX7" fmla="*/ 874738 w 875003"/>
                <a:gd name="connsiteY7" fmla="*/ 1410 h 479252"/>
                <a:gd name="connsiteX8" fmla="*/ 874694 w 875003"/>
                <a:gd name="connsiteY8" fmla="*/ 1346 h 47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003" h="479252">
                  <a:moveTo>
                    <a:pt x="874694" y="1259"/>
                  </a:moveTo>
                  <a:cubicBezTo>
                    <a:pt x="874042" y="80"/>
                    <a:pt x="872520" y="-346"/>
                    <a:pt x="871346" y="304"/>
                  </a:cubicBezTo>
                  <a:lnTo>
                    <a:pt x="871346" y="304"/>
                  </a:lnTo>
                  <a:lnTo>
                    <a:pt x="1297" y="474614"/>
                  </a:lnTo>
                  <a:cubicBezTo>
                    <a:pt x="97" y="475261"/>
                    <a:pt x="-351" y="476759"/>
                    <a:pt x="297" y="477957"/>
                  </a:cubicBezTo>
                  <a:cubicBezTo>
                    <a:pt x="945" y="479156"/>
                    <a:pt x="2445" y="479603"/>
                    <a:pt x="3645" y="478956"/>
                  </a:cubicBezTo>
                  <a:lnTo>
                    <a:pt x="873695" y="4690"/>
                  </a:lnTo>
                  <a:cubicBezTo>
                    <a:pt x="874869" y="4069"/>
                    <a:pt x="875347" y="2601"/>
                    <a:pt x="874738" y="1410"/>
                  </a:cubicBezTo>
                  <a:cubicBezTo>
                    <a:pt x="874738" y="1388"/>
                    <a:pt x="874694" y="1367"/>
                    <a:pt x="874694" y="13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7B33318B-0B7D-DE4F-BA40-73F979CB58F1}"/>
                </a:ext>
              </a:extLst>
            </p:cNvPr>
            <p:cNvSpPr/>
            <p:nvPr/>
          </p:nvSpPr>
          <p:spPr>
            <a:xfrm>
              <a:off x="3409057" y="4565342"/>
              <a:ext cx="704762" cy="584541"/>
            </a:xfrm>
            <a:custGeom>
              <a:avLst/>
              <a:gdLst>
                <a:gd name="connsiteX0" fmla="*/ 703785 w 704762"/>
                <a:gd name="connsiteY0" fmla="*/ 580109 h 584541"/>
                <a:gd name="connsiteX1" fmla="*/ 4223 w 704762"/>
                <a:gd name="connsiteY1" fmla="*/ 716 h 584541"/>
                <a:gd name="connsiteX2" fmla="*/ 701 w 704762"/>
                <a:gd name="connsiteY2" fmla="*/ 716 h 584541"/>
                <a:gd name="connsiteX3" fmla="*/ 701 w 704762"/>
                <a:gd name="connsiteY3" fmla="*/ 4233 h 584541"/>
                <a:gd name="connsiteX4" fmla="*/ 1005 w 704762"/>
                <a:gd name="connsiteY4" fmla="*/ 4450 h 584541"/>
                <a:gd name="connsiteX5" fmla="*/ 700654 w 704762"/>
                <a:gd name="connsiteY5" fmla="*/ 583930 h 584541"/>
                <a:gd name="connsiteX6" fmla="*/ 704150 w 704762"/>
                <a:gd name="connsiteY6" fmla="*/ 583696 h 584541"/>
                <a:gd name="connsiteX7" fmla="*/ 704089 w 704762"/>
                <a:gd name="connsiteY7" fmla="*/ 580370 h 5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62" h="584541">
                  <a:moveTo>
                    <a:pt x="703785" y="580109"/>
                  </a:moveTo>
                  <a:lnTo>
                    <a:pt x="4223" y="716"/>
                  </a:lnTo>
                  <a:cubicBezTo>
                    <a:pt x="3245" y="-239"/>
                    <a:pt x="1679" y="-239"/>
                    <a:pt x="701" y="716"/>
                  </a:cubicBezTo>
                  <a:cubicBezTo>
                    <a:pt x="-234" y="1703"/>
                    <a:pt x="-234" y="3246"/>
                    <a:pt x="701" y="4233"/>
                  </a:cubicBezTo>
                  <a:lnTo>
                    <a:pt x="1005" y="4450"/>
                  </a:lnTo>
                  <a:lnTo>
                    <a:pt x="700654" y="583930"/>
                  </a:lnTo>
                  <a:cubicBezTo>
                    <a:pt x="701685" y="584829"/>
                    <a:pt x="703250" y="584725"/>
                    <a:pt x="704150" y="583696"/>
                  </a:cubicBezTo>
                  <a:cubicBezTo>
                    <a:pt x="704989" y="582736"/>
                    <a:pt x="704963" y="581299"/>
                    <a:pt x="704089" y="5803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86ACE3BA-93BE-1C41-B414-7B4AF6869197}"/>
                </a:ext>
              </a:extLst>
            </p:cNvPr>
            <p:cNvSpPr/>
            <p:nvPr/>
          </p:nvSpPr>
          <p:spPr>
            <a:xfrm>
              <a:off x="266746" y="5306870"/>
              <a:ext cx="409648" cy="597933"/>
            </a:xfrm>
            <a:custGeom>
              <a:avLst/>
              <a:gdLst>
                <a:gd name="connsiteX0" fmla="*/ 4528 w 409648"/>
                <a:gd name="connsiteY0" fmla="*/ 1070 h 597933"/>
                <a:gd name="connsiteX1" fmla="*/ 1072 w 409648"/>
                <a:gd name="connsiteY1" fmla="*/ 440 h 597933"/>
                <a:gd name="connsiteX2" fmla="*/ 441 w 409648"/>
                <a:gd name="connsiteY2" fmla="*/ 3892 h 597933"/>
                <a:gd name="connsiteX3" fmla="*/ 405030 w 409648"/>
                <a:gd name="connsiteY3" fmla="*/ 596703 h 597933"/>
                <a:gd name="connsiteX4" fmla="*/ 408417 w 409648"/>
                <a:gd name="connsiteY4" fmla="*/ 597598 h 597933"/>
                <a:gd name="connsiteX5" fmla="*/ 409312 w 409648"/>
                <a:gd name="connsiteY5" fmla="*/ 594211 h 597933"/>
                <a:gd name="connsiteX6" fmla="*/ 409117 w 409648"/>
                <a:gd name="connsiteY6" fmla="*/ 593924 h 5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48" h="597933">
                  <a:moveTo>
                    <a:pt x="4528" y="1070"/>
                  </a:moveTo>
                  <a:cubicBezTo>
                    <a:pt x="3748" y="-59"/>
                    <a:pt x="2201" y="-337"/>
                    <a:pt x="1072" y="440"/>
                  </a:cubicBezTo>
                  <a:cubicBezTo>
                    <a:pt x="-57" y="1217"/>
                    <a:pt x="-339" y="2763"/>
                    <a:pt x="441" y="3892"/>
                  </a:cubicBezTo>
                  <a:lnTo>
                    <a:pt x="405030" y="596703"/>
                  </a:lnTo>
                  <a:cubicBezTo>
                    <a:pt x="405717" y="597884"/>
                    <a:pt x="407234" y="598284"/>
                    <a:pt x="408417" y="597598"/>
                  </a:cubicBezTo>
                  <a:cubicBezTo>
                    <a:pt x="409599" y="596907"/>
                    <a:pt x="409999" y="595392"/>
                    <a:pt x="409312" y="594211"/>
                  </a:cubicBezTo>
                  <a:cubicBezTo>
                    <a:pt x="409256" y="594111"/>
                    <a:pt x="409191" y="594015"/>
                    <a:pt x="409117" y="5939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197BA7BA-3720-EE40-B5B0-5693E007AA8E}"/>
                </a:ext>
              </a:extLst>
            </p:cNvPr>
            <p:cNvSpPr/>
            <p:nvPr/>
          </p:nvSpPr>
          <p:spPr>
            <a:xfrm>
              <a:off x="1243219" y="4963473"/>
              <a:ext cx="228114" cy="366925"/>
            </a:xfrm>
            <a:custGeom>
              <a:avLst/>
              <a:gdLst>
                <a:gd name="connsiteX0" fmla="*/ 226993 w 228114"/>
                <a:gd name="connsiteY0" fmla="*/ 383 h 366925"/>
                <a:gd name="connsiteX1" fmla="*/ 223558 w 228114"/>
                <a:gd name="connsiteY1" fmla="*/ 1121 h 366925"/>
                <a:gd name="connsiteX2" fmla="*/ 223558 w 228114"/>
                <a:gd name="connsiteY2" fmla="*/ 1121 h 366925"/>
                <a:gd name="connsiteX3" fmla="*/ 223558 w 228114"/>
                <a:gd name="connsiteY3" fmla="*/ 1121 h 366925"/>
                <a:gd name="connsiteX4" fmla="*/ 372 w 228114"/>
                <a:gd name="connsiteY4" fmla="*/ 363182 h 366925"/>
                <a:gd name="connsiteX5" fmla="*/ 1141 w 228114"/>
                <a:gd name="connsiteY5" fmla="*/ 366534 h 366925"/>
                <a:gd name="connsiteX6" fmla="*/ 1198 w 228114"/>
                <a:gd name="connsiteY6" fmla="*/ 366569 h 366925"/>
                <a:gd name="connsiteX7" fmla="*/ 4589 w 228114"/>
                <a:gd name="connsiteY7" fmla="*/ 365744 h 366925"/>
                <a:gd name="connsiteX8" fmla="*/ 227776 w 228114"/>
                <a:gd name="connsiteY8" fmla="*/ 3770 h 366925"/>
                <a:gd name="connsiteX9" fmla="*/ 226993 w 228114"/>
                <a:gd name="connsiteY9" fmla="*/ 383 h 3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14" h="366925">
                  <a:moveTo>
                    <a:pt x="226993" y="383"/>
                  </a:moveTo>
                  <a:cubicBezTo>
                    <a:pt x="225837" y="-338"/>
                    <a:pt x="224315" y="-12"/>
                    <a:pt x="223558" y="1121"/>
                  </a:cubicBezTo>
                  <a:lnTo>
                    <a:pt x="223558" y="1121"/>
                  </a:lnTo>
                  <a:lnTo>
                    <a:pt x="223558" y="1121"/>
                  </a:lnTo>
                  <a:lnTo>
                    <a:pt x="372" y="363182"/>
                  </a:lnTo>
                  <a:cubicBezTo>
                    <a:pt x="-341" y="364320"/>
                    <a:pt x="2" y="365822"/>
                    <a:pt x="1141" y="366534"/>
                  </a:cubicBezTo>
                  <a:cubicBezTo>
                    <a:pt x="1159" y="366547"/>
                    <a:pt x="1180" y="366556"/>
                    <a:pt x="1198" y="366569"/>
                  </a:cubicBezTo>
                  <a:cubicBezTo>
                    <a:pt x="2363" y="367272"/>
                    <a:pt x="3876" y="366903"/>
                    <a:pt x="4589" y="365744"/>
                  </a:cubicBezTo>
                  <a:lnTo>
                    <a:pt x="227776" y="3770"/>
                  </a:lnTo>
                  <a:cubicBezTo>
                    <a:pt x="228441" y="2610"/>
                    <a:pt x="228098" y="1134"/>
                    <a:pt x="226993" y="3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CEBBE4AD-1B3B-EB40-ACB3-B7F5F5BC1454}"/>
                </a:ext>
              </a:extLst>
            </p:cNvPr>
            <p:cNvSpPr/>
            <p:nvPr/>
          </p:nvSpPr>
          <p:spPr>
            <a:xfrm>
              <a:off x="2629409" y="5234029"/>
              <a:ext cx="28742" cy="550089"/>
            </a:xfrm>
            <a:custGeom>
              <a:avLst/>
              <a:gdLst>
                <a:gd name="connsiteX0" fmla="*/ 1696 w 28742"/>
                <a:gd name="connsiteY0" fmla="*/ 92 h 550089"/>
                <a:gd name="connsiteX1" fmla="*/ 0 w 28742"/>
                <a:gd name="connsiteY1" fmla="*/ 1785 h 550089"/>
                <a:gd name="connsiteX2" fmla="*/ 23741 w 28742"/>
                <a:gd name="connsiteY2" fmla="*/ 547699 h 550089"/>
                <a:gd name="connsiteX3" fmla="*/ 26302 w 28742"/>
                <a:gd name="connsiteY3" fmla="*/ 550088 h 550089"/>
                <a:gd name="connsiteX4" fmla="*/ 26349 w 28742"/>
                <a:gd name="connsiteY4" fmla="*/ 550088 h 550089"/>
                <a:gd name="connsiteX5" fmla="*/ 28741 w 28742"/>
                <a:gd name="connsiteY5" fmla="*/ 547482 h 550089"/>
                <a:gd name="connsiteX6" fmla="*/ 4740 w 28742"/>
                <a:gd name="connsiteY6" fmla="*/ 1785 h 550089"/>
                <a:gd name="connsiteX7" fmla="*/ 1696 w 28742"/>
                <a:gd name="connsiteY7" fmla="*/ 92 h 55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42" h="550089">
                  <a:moveTo>
                    <a:pt x="1696" y="92"/>
                  </a:moveTo>
                  <a:cubicBezTo>
                    <a:pt x="878" y="326"/>
                    <a:pt x="235" y="969"/>
                    <a:pt x="0" y="1785"/>
                  </a:cubicBezTo>
                  <a:lnTo>
                    <a:pt x="23741" y="547699"/>
                  </a:lnTo>
                  <a:cubicBezTo>
                    <a:pt x="23788" y="549067"/>
                    <a:pt x="24932" y="550135"/>
                    <a:pt x="26302" y="550088"/>
                  </a:cubicBezTo>
                  <a:cubicBezTo>
                    <a:pt x="26319" y="550088"/>
                    <a:pt x="26332" y="550088"/>
                    <a:pt x="26349" y="550088"/>
                  </a:cubicBezTo>
                  <a:cubicBezTo>
                    <a:pt x="27723" y="550018"/>
                    <a:pt x="28789" y="548859"/>
                    <a:pt x="28741" y="547482"/>
                  </a:cubicBezTo>
                  <a:lnTo>
                    <a:pt x="4740" y="1785"/>
                  </a:lnTo>
                  <a:cubicBezTo>
                    <a:pt x="4361" y="483"/>
                    <a:pt x="3004" y="-273"/>
                    <a:pt x="1696"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189D5943-AC87-3C45-87FE-6A6E0612D6F1}"/>
                </a:ext>
              </a:extLst>
            </p:cNvPr>
            <p:cNvSpPr/>
            <p:nvPr/>
          </p:nvSpPr>
          <p:spPr>
            <a:xfrm>
              <a:off x="2658193" y="5781555"/>
              <a:ext cx="4348" cy="260"/>
            </a:xfrm>
            <a:custGeom>
              <a:avLst/>
              <a:gdLst>
                <a:gd name="connsiteX0" fmla="*/ 0 w 4348"/>
                <a:gd name="connsiteY0" fmla="*/ 261 h 260"/>
                <a:gd name="connsiteX1" fmla="*/ 0 w 4348"/>
                <a:gd name="connsiteY1" fmla="*/ 0 h 260"/>
                <a:gd name="connsiteX2" fmla="*/ 0 w 4348"/>
                <a:gd name="connsiteY2" fmla="*/ 0 h 260"/>
              </a:gdLst>
              <a:ahLst/>
              <a:cxnLst>
                <a:cxn ang="0">
                  <a:pos x="connsiteX0" y="connsiteY0"/>
                </a:cxn>
                <a:cxn ang="0">
                  <a:pos x="connsiteX1" y="connsiteY1"/>
                </a:cxn>
                <a:cxn ang="0">
                  <a:pos x="connsiteX2" y="connsiteY2"/>
                </a:cxn>
              </a:cxnLst>
              <a:rect l="l" t="t" r="r" b="b"/>
              <a:pathLst>
                <a:path w="4348" h="260">
                  <a:moveTo>
                    <a:pt x="0" y="261"/>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1670200E-B244-D949-B564-06FA3ECB160B}"/>
                </a:ext>
              </a:extLst>
            </p:cNvPr>
            <p:cNvSpPr/>
            <p:nvPr/>
          </p:nvSpPr>
          <p:spPr>
            <a:xfrm>
              <a:off x="266921" y="4775506"/>
              <a:ext cx="167904" cy="536100"/>
            </a:xfrm>
            <a:custGeom>
              <a:avLst/>
              <a:gdLst>
                <a:gd name="connsiteX0" fmla="*/ 166189 w 167904"/>
                <a:gd name="connsiteY0" fmla="*/ 111 h 536100"/>
                <a:gd name="connsiteX1" fmla="*/ 166189 w 167904"/>
                <a:gd name="connsiteY1" fmla="*/ 111 h 536100"/>
                <a:gd name="connsiteX2" fmla="*/ 163058 w 167904"/>
                <a:gd name="connsiteY2" fmla="*/ 1718 h 536100"/>
                <a:gd name="connsiteX3" fmla="*/ 92 w 167904"/>
                <a:gd name="connsiteY3" fmla="*/ 532911 h 536100"/>
                <a:gd name="connsiteX4" fmla="*/ 1788 w 167904"/>
                <a:gd name="connsiteY4" fmla="*/ 535994 h 536100"/>
                <a:gd name="connsiteX5" fmla="*/ 4875 w 167904"/>
                <a:gd name="connsiteY5" fmla="*/ 534344 h 536100"/>
                <a:gd name="connsiteX6" fmla="*/ 4658 w 167904"/>
                <a:gd name="connsiteY6" fmla="*/ 534344 h 536100"/>
                <a:gd name="connsiteX7" fmla="*/ 167841 w 167904"/>
                <a:gd name="connsiteY7" fmla="*/ 3020 h 536100"/>
                <a:gd name="connsiteX8" fmla="*/ 166189 w 167904"/>
                <a:gd name="connsiteY8" fmla="*/ 111 h 53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04" h="536100">
                  <a:moveTo>
                    <a:pt x="166189" y="111"/>
                  </a:moveTo>
                  <a:lnTo>
                    <a:pt x="166189" y="111"/>
                  </a:lnTo>
                  <a:cubicBezTo>
                    <a:pt x="164882" y="-289"/>
                    <a:pt x="163493" y="424"/>
                    <a:pt x="163058" y="1718"/>
                  </a:cubicBezTo>
                  <a:lnTo>
                    <a:pt x="92" y="532911"/>
                  </a:lnTo>
                  <a:cubicBezTo>
                    <a:pt x="-274" y="534227"/>
                    <a:pt x="479" y="535595"/>
                    <a:pt x="1788" y="535994"/>
                  </a:cubicBezTo>
                  <a:cubicBezTo>
                    <a:pt x="3097" y="536389"/>
                    <a:pt x="4478" y="535651"/>
                    <a:pt x="4875" y="534344"/>
                  </a:cubicBezTo>
                  <a:lnTo>
                    <a:pt x="4658" y="534344"/>
                  </a:lnTo>
                  <a:lnTo>
                    <a:pt x="167841" y="3020"/>
                  </a:lnTo>
                  <a:cubicBezTo>
                    <a:pt x="168128" y="1770"/>
                    <a:pt x="167411" y="506"/>
                    <a:pt x="166189" y="1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90C542B8-1839-EC48-AE2B-8863F5B35612}"/>
                </a:ext>
              </a:extLst>
            </p:cNvPr>
            <p:cNvSpPr/>
            <p:nvPr/>
          </p:nvSpPr>
          <p:spPr>
            <a:xfrm>
              <a:off x="738842" y="5300685"/>
              <a:ext cx="740106" cy="455478"/>
            </a:xfrm>
            <a:custGeom>
              <a:avLst/>
              <a:gdLst>
                <a:gd name="connsiteX0" fmla="*/ 738893 w 740106"/>
                <a:gd name="connsiteY0" fmla="*/ 450907 h 455478"/>
                <a:gd name="connsiteX1" fmla="*/ 3807 w 740106"/>
                <a:gd name="connsiteY1" fmla="*/ 350 h 455478"/>
                <a:gd name="connsiteX2" fmla="*/ 351 w 740106"/>
                <a:gd name="connsiteY2" fmla="*/ 1240 h 455478"/>
                <a:gd name="connsiteX3" fmla="*/ 1242 w 740106"/>
                <a:gd name="connsiteY3" fmla="*/ 4692 h 455478"/>
                <a:gd name="connsiteX4" fmla="*/ 736327 w 740106"/>
                <a:gd name="connsiteY4" fmla="*/ 455119 h 455478"/>
                <a:gd name="connsiteX5" fmla="*/ 739762 w 740106"/>
                <a:gd name="connsiteY5" fmla="*/ 454294 h 455478"/>
                <a:gd name="connsiteX6" fmla="*/ 738893 w 740106"/>
                <a:gd name="connsiteY6" fmla="*/ 450907 h 4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106" h="455478">
                  <a:moveTo>
                    <a:pt x="738893" y="450907"/>
                  </a:moveTo>
                  <a:lnTo>
                    <a:pt x="3807" y="350"/>
                  </a:lnTo>
                  <a:cubicBezTo>
                    <a:pt x="2607" y="-358"/>
                    <a:pt x="1059" y="42"/>
                    <a:pt x="351" y="1240"/>
                  </a:cubicBezTo>
                  <a:cubicBezTo>
                    <a:pt x="-358" y="2439"/>
                    <a:pt x="42" y="3985"/>
                    <a:pt x="1242" y="4692"/>
                  </a:cubicBezTo>
                  <a:lnTo>
                    <a:pt x="736327" y="455119"/>
                  </a:lnTo>
                  <a:cubicBezTo>
                    <a:pt x="737506" y="455827"/>
                    <a:pt x="739032" y="455458"/>
                    <a:pt x="739762" y="454294"/>
                  </a:cubicBezTo>
                  <a:cubicBezTo>
                    <a:pt x="740458" y="453117"/>
                    <a:pt x="740067" y="451602"/>
                    <a:pt x="738893" y="4509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55E247F3-8749-2947-8A52-1DF3EAA7FC1B}"/>
                </a:ext>
              </a:extLst>
            </p:cNvPr>
            <p:cNvSpPr/>
            <p:nvPr/>
          </p:nvSpPr>
          <p:spPr>
            <a:xfrm>
              <a:off x="1643613" y="5288555"/>
              <a:ext cx="450722" cy="1224636"/>
            </a:xfrm>
            <a:custGeom>
              <a:avLst/>
              <a:gdLst>
                <a:gd name="connsiteX0" fmla="*/ 450722 w 450722"/>
                <a:gd name="connsiteY0" fmla="*/ 1221377 h 1224636"/>
                <a:gd name="connsiteX1" fmla="*/ 4784 w 450722"/>
                <a:gd name="connsiteY1" fmla="*/ 1625 h 1224636"/>
                <a:gd name="connsiteX2" fmla="*/ 1610 w 450722"/>
                <a:gd name="connsiteY2" fmla="*/ 149 h 1224636"/>
                <a:gd name="connsiteX3" fmla="*/ 1610 w 450722"/>
                <a:gd name="connsiteY3" fmla="*/ 149 h 1224636"/>
                <a:gd name="connsiteX4" fmla="*/ 118 w 450722"/>
                <a:gd name="connsiteY4" fmla="*/ 3115 h 1224636"/>
                <a:gd name="connsiteX5" fmla="*/ 131 w 450722"/>
                <a:gd name="connsiteY5" fmla="*/ 3145 h 1224636"/>
                <a:gd name="connsiteX6" fmla="*/ 131 w 450722"/>
                <a:gd name="connsiteY6" fmla="*/ 3145 h 1224636"/>
                <a:gd name="connsiteX7" fmla="*/ 445809 w 450722"/>
                <a:gd name="connsiteY7" fmla="*/ 1222984 h 1224636"/>
                <a:gd name="connsiteX8" fmla="*/ 449048 w 450722"/>
                <a:gd name="connsiteY8" fmla="*/ 1224482 h 1224636"/>
                <a:gd name="connsiteX9" fmla="*/ 450548 w 450722"/>
                <a:gd name="connsiteY9" fmla="*/ 1221247 h 122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22" h="1224636">
                  <a:moveTo>
                    <a:pt x="450722" y="1221377"/>
                  </a:moveTo>
                  <a:lnTo>
                    <a:pt x="4784" y="1625"/>
                  </a:lnTo>
                  <a:cubicBezTo>
                    <a:pt x="4314" y="344"/>
                    <a:pt x="2892" y="-316"/>
                    <a:pt x="1610" y="149"/>
                  </a:cubicBezTo>
                  <a:lnTo>
                    <a:pt x="1610" y="149"/>
                  </a:lnTo>
                  <a:cubicBezTo>
                    <a:pt x="379" y="557"/>
                    <a:pt x="-286" y="1881"/>
                    <a:pt x="118" y="3115"/>
                  </a:cubicBezTo>
                  <a:cubicBezTo>
                    <a:pt x="123" y="3123"/>
                    <a:pt x="127" y="3136"/>
                    <a:pt x="131" y="3145"/>
                  </a:cubicBezTo>
                  <a:lnTo>
                    <a:pt x="131" y="3145"/>
                  </a:lnTo>
                  <a:lnTo>
                    <a:pt x="445809" y="1222984"/>
                  </a:lnTo>
                  <a:cubicBezTo>
                    <a:pt x="446287" y="1224291"/>
                    <a:pt x="447740" y="1224960"/>
                    <a:pt x="449048" y="1224482"/>
                  </a:cubicBezTo>
                  <a:cubicBezTo>
                    <a:pt x="450357" y="1224005"/>
                    <a:pt x="451027" y="1222554"/>
                    <a:pt x="450548" y="12212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196FFC2A-0ED6-BB42-89AF-A049B73C0FFD}"/>
                </a:ext>
              </a:extLst>
            </p:cNvPr>
            <p:cNvSpPr/>
            <p:nvPr/>
          </p:nvSpPr>
          <p:spPr>
            <a:xfrm>
              <a:off x="5258950" y="4550716"/>
              <a:ext cx="168140" cy="1297731"/>
            </a:xfrm>
            <a:custGeom>
              <a:avLst/>
              <a:gdLst>
                <a:gd name="connsiteX0" fmla="*/ 165401 w 168140"/>
                <a:gd name="connsiteY0" fmla="*/ 14 h 1297731"/>
                <a:gd name="connsiteX1" fmla="*/ 163401 w 168140"/>
                <a:gd name="connsiteY1" fmla="*/ 1577 h 1297731"/>
                <a:gd name="connsiteX2" fmla="*/ 0 w 168140"/>
                <a:gd name="connsiteY2" fmla="*/ 1295583 h 1297731"/>
                <a:gd name="connsiteX3" fmla="*/ 2696 w 168140"/>
                <a:gd name="connsiteY3" fmla="*/ 1297715 h 1297731"/>
                <a:gd name="connsiteX4" fmla="*/ 2739 w 168140"/>
                <a:gd name="connsiteY4" fmla="*/ 1297710 h 1297731"/>
                <a:gd name="connsiteX5" fmla="*/ 4740 w 168140"/>
                <a:gd name="connsiteY5" fmla="*/ 1296191 h 1297731"/>
                <a:gd name="connsiteX6" fmla="*/ 168140 w 168140"/>
                <a:gd name="connsiteY6" fmla="*/ 2402 h 1297731"/>
                <a:gd name="connsiteX7" fmla="*/ 165575 w 168140"/>
                <a:gd name="connsiteY7" fmla="*/ 1 h 1297731"/>
                <a:gd name="connsiteX8" fmla="*/ 165401 w 168140"/>
                <a:gd name="connsiteY8" fmla="*/ 14 h 12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140" h="1297731">
                  <a:moveTo>
                    <a:pt x="165401" y="14"/>
                  </a:moveTo>
                  <a:cubicBezTo>
                    <a:pt x="164488" y="146"/>
                    <a:pt x="163749" y="740"/>
                    <a:pt x="163401" y="1577"/>
                  </a:cubicBezTo>
                  <a:lnTo>
                    <a:pt x="0" y="1295583"/>
                  </a:lnTo>
                  <a:cubicBezTo>
                    <a:pt x="174" y="1296916"/>
                    <a:pt x="1348" y="1297871"/>
                    <a:pt x="2696" y="1297715"/>
                  </a:cubicBezTo>
                  <a:cubicBezTo>
                    <a:pt x="2696" y="1297715"/>
                    <a:pt x="2739" y="1297710"/>
                    <a:pt x="2739" y="1297710"/>
                  </a:cubicBezTo>
                  <a:cubicBezTo>
                    <a:pt x="3653" y="1297602"/>
                    <a:pt x="4392" y="1297024"/>
                    <a:pt x="4740" y="1296191"/>
                  </a:cubicBezTo>
                  <a:lnTo>
                    <a:pt x="168140" y="2402"/>
                  </a:lnTo>
                  <a:cubicBezTo>
                    <a:pt x="168097" y="1035"/>
                    <a:pt x="166966" y="-39"/>
                    <a:pt x="165575" y="1"/>
                  </a:cubicBezTo>
                  <a:cubicBezTo>
                    <a:pt x="165531" y="3"/>
                    <a:pt x="165444" y="7"/>
                    <a:pt x="165401" y="1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CD8E0AF4-2744-784B-88D4-5BD32AEA109D}"/>
                </a:ext>
              </a:extLst>
            </p:cNvPr>
            <p:cNvSpPr/>
            <p:nvPr/>
          </p:nvSpPr>
          <p:spPr>
            <a:xfrm>
              <a:off x="2089560" y="6253916"/>
              <a:ext cx="194476" cy="259194"/>
            </a:xfrm>
            <a:custGeom>
              <a:avLst/>
              <a:gdLst>
                <a:gd name="connsiteX0" fmla="*/ 189829 w 194476"/>
                <a:gd name="connsiteY0" fmla="*/ 1079 h 259194"/>
                <a:gd name="connsiteX1" fmla="*/ 427 w 194476"/>
                <a:gd name="connsiteY1" fmla="*/ 255408 h 259194"/>
                <a:gd name="connsiteX2" fmla="*/ 1079 w 194476"/>
                <a:gd name="connsiteY2" fmla="*/ 258838 h 259194"/>
                <a:gd name="connsiteX3" fmla="*/ 4384 w 194476"/>
                <a:gd name="connsiteY3" fmla="*/ 258274 h 259194"/>
                <a:gd name="connsiteX4" fmla="*/ 194003 w 194476"/>
                <a:gd name="connsiteY4" fmla="*/ 4032 h 259194"/>
                <a:gd name="connsiteX5" fmla="*/ 193481 w 194476"/>
                <a:gd name="connsiteY5" fmla="*/ 558 h 259194"/>
                <a:gd name="connsiteX6" fmla="*/ 189933 w 194476"/>
                <a:gd name="connsiteY6" fmla="*/ 936 h 259194"/>
                <a:gd name="connsiteX7" fmla="*/ 189829 w 194476"/>
                <a:gd name="connsiteY7" fmla="*/ 1079 h 25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476" h="259194">
                  <a:moveTo>
                    <a:pt x="189829" y="1079"/>
                  </a:moveTo>
                  <a:lnTo>
                    <a:pt x="427" y="255408"/>
                  </a:lnTo>
                  <a:cubicBezTo>
                    <a:pt x="-338" y="256537"/>
                    <a:pt x="-47" y="258070"/>
                    <a:pt x="1079" y="258838"/>
                  </a:cubicBezTo>
                  <a:cubicBezTo>
                    <a:pt x="2170" y="259477"/>
                    <a:pt x="3566" y="259238"/>
                    <a:pt x="4384" y="258274"/>
                  </a:cubicBezTo>
                  <a:lnTo>
                    <a:pt x="194003" y="4032"/>
                  </a:lnTo>
                  <a:cubicBezTo>
                    <a:pt x="194799" y="2925"/>
                    <a:pt x="194569" y="1383"/>
                    <a:pt x="193481" y="558"/>
                  </a:cubicBezTo>
                  <a:cubicBezTo>
                    <a:pt x="192399" y="-315"/>
                    <a:pt x="190812" y="-145"/>
                    <a:pt x="189933" y="936"/>
                  </a:cubicBezTo>
                  <a:cubicBezTo>
                    <a:pt x="189899" y="984"/>
                    <a:pt x="189864" y="1031"/>
                    <a:pt x="189829" y="107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45E6FFBC-9DFA-BD44-B4B3-E1B580B5D950}"/>
                </a:ext>
              </a:extLst>
            </p:cNvPr>
            <p:cNvSpPr/>
            <p:nvPr/>
          </p:nvSpPr>
          <p:spPr>
            <a:xfrm>
              <a:off x="738753" y="5300640"/>
              <a:ext cx="509100" cy="29836"/>
            </a:xfrm>
            <a:custGeom>
              <a:avLst/>
              <a:gdLst>
                <a:gd name="connsiteX0" fmla="*/ 507055 w 509100"/>
                <a:gd name="connsiteY0" fmla="*/ 24886 h 29836"/>
                <a:gd name="connsiteX1" fmla="*/ 2679 w 509100"/>
                <a:gd name="connsiteY1" fmla="*/ 5 h 29836"/>
                <a:gd name="connsiteX2" fmla="*/ 5 w 509100"/>
                <a:gd name="connsiteY2" fmla="*/ 2371 h 29836"/>
                <a:gd name="connsiteX3" fmla="*/ 2374 w 509100"/>
                <a:gd name="connsiteY3" fmla="*/ 5042 h 29836"/>
                <a:gd name="connsiteX4" fmla="*/ 506751 w 509100"/>
                <a:gd name="connsiteY4" fmla="*/ 29836 h 29836"/>
                <a:gd name="connsiteX5" fmla="*/ 509099 w 509100"/>
                <a:gd name="connsiteY5" fmla="*/ 27322 h 29836"/>
                <a:gd name="connsiteX6" fmla="*/ 509099 w 509100"/>
                <a:gd name="connsiteY6" fmla="*/ 27274 h 29836"/>
                <a:gd name="connsiteX7" fmla="*/ 509099 w 509100"/>
                <a:gd name="connsiteY7" fmla="*/ 27274 h 29836"/>
                <a:gd name="connsiteX8" fmla="*/ 507055 w 509100"/>
                <a:gd name="connsiteY8" fmla="*/ 24886 h 2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100" h="29836">
                  <a:moveTo>
                    <a:pt x="507055" y="24886"/>
                  </a:moveTo>
                  <a:lnTo>
                    <a:pt x="2679" y="5"/>
                  </a:lnTo>
                  <a:cubicBezTo>
                    <a:pt x="1287" y="-78"/>
                    <a:pt x="87" y="981"/>
                    <a:pt x="5" y="2371"/>
                  </a:cubicBezTo>
                  <a:cubicBezTo>
                    <a:pt x="-78" y="3761"/>
                    <a:pt x="983" y="4959"/>
                    <a:pt x="2374" y="5042"/>
                  </a:cubicBezTo>
                  <a:lnTo>
                    <a:pt x="506751" y="29836"/>
                  </a:lnTo>
                  <a:cubicBezTo>
                    <a:pt x="508094" y="29788"/>
                    <a:pt x="509147" y="28664"/>
                    <a:pt x="509099" y="27322"/>
                  </a:cubicBezTo>
                  <a:cubicBezTo>
                    <a:pt x="509099" y="27305"/>
                    <a:pt x="509099" y="27292"/>
                    <a:pt x="509099" y="27274"/>
                  </a:cubicBezTo>
                  <a:lnTo>
                    <a:pt x="509099" y="27274"/>
                  </a:lnTo>
                  <a:cubicBezTo>
                    <a:pt x="509042" y="26106"/>
                    <a:pt x="508203" y="25125"/>
                    <a:pt x="507055" y="2488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3B22BAAD-C361-D44C-9505-C363DB714DB7}"/>
                </a:ext>
              </a:extLst>
            </p:cNvPr>
            <p:cNvSpPr/>
            <p:nvPr/>
          </p:nvSpPr>
          <p:spPr>
            <a:xfrm>
              <a:off x="2279072" y="5938910"/>
              <a:ext cx="883771" cy="320048"/>
            </a:xfrm>
            <a:custGeom>
              <a:avLst/>
              <a:gdLst>
                <a:gd name="connsiteX0" fmla="*/ 883585 w 883771"/>
                <a:gd name="connsiteY0" fmla="*/ 1530 h 320048"/>
                <a:gd name="connsiteX1" fmla="*/ 880542 w 883771"/>
                <a:gd name="connsiteY1" fmla="*/ 97 h 320048"/>
                <a:gd name="connsiteX2" fmla="*/ 1491 w 883771"/>
                <a:gd name="connsiteY2" fmla="*/ 315305 h 320048"/>
                <a:gd name="connsiteX3" fmla="*/ 187 w 883771"/>
                <a:gd name="connsiteY3" fmla="*/ 318518 h 320048"/>
                <a:gd name="connsiteX4" fmla="*/ 3057 w 883771"/>
                <a:gd name="connsiteY4" fmla="*/ 319951 h 320048"/>
                <a:gd name="connsiteX5" fmla="*/ 882194 w 883771"/>
                <a:gd name="connsiteY5" fmla="*/ 4743 h 320048"/>
                <a:gd name="connsiteX6" fmla="*/ 883629 w 883771"/>
                <a:gd name="connsiteY6" fmla="*/ 1686 h 320048"/>
                <a:gd name="connsiteX7" fmla="*/ 883585 w 883771"/>
                <a:gd name="connsiteY7" fmla="*/ 1573 h 32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771" h="320048">
                  <a:moveTo>
                    <a:pt x="883585" y="1530"/>
                  </a:moveTo>
                  <a:cubicBezTo>
                    <a:pt x="883068" y="362"/>
                    <a:pt x="881772" y="-250"/>
                    <a:pt x="880542" y="97"/>
                  </a:cubicBezTo>
                  <a:lnTo>
                    <a:pt x="1491" y="315305"/>
                  </a:lnTo>
                  <a:cubicBezTo>
                    <a:pt x="252" y="315843"/>
                    <a:pt x="-326" y="317272"/>
                    <a:pt x="187" y="318518"/>
                  </a:cubicBezTo>
                  <a:cubicBezTo>
                    <a:pt x="617" y="319677"/>
                    <a:pt x="1870" y="320303"/>
                    <a:pt x="3057" y="319951"/>
                  </a:cubicBezTo>
                  <a:lnTo>
                    <a:pt x="882194" y="4743"/>
                  </a:lnTo>
                  <a:cubicBezTo>
                    <a:pt x="883437" y="4296"/>
                    <a:pt x="884076" y="2924"/>
                    <a:pt x="883629" y="1686"/>
                  </a:cubicBezTo>
                  <a:cubicBezTo>
                    <a:pt x="883615" y="1647"/>
                    <a:pt x="883602" y="1608"/>
                    <a:pt x="883585" y="15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D6073718-2CDD-2846-BB08-F64D7977F35A}"/>
                </a:ext>
              </a:extLst>
            </p:cNvPr>
            <p:cNvSpPr/>
            <p:nvPr/>
          </p:nvSpPr>
          <p:spPr>
            <a:xfrm>
              <a:off x="4773379" y="5400496"/>
              <a:ext cx="490544" cy="448419"/>
            </a:xfrm>
            <a:custGeom>
              <a:avLst/>
              <a:gdLst>
                <a:gd name="connsiteX0" fmla="*/ 489919 w 490544"/>
                <a:gd name="connsiteY0" fmla="*/ 444152 h 448419"/>
                <a:gd name="connsiteX1" fmla="*/ 489919 w 490544"/>
                <a:gd name="connsiteY1" fmla="*/ 444152 h 448419"/>
                <a:gd name="connsiteX2" fmla="*/ 4239 w 490544"/>
                <a:gd name="connsiteY2" fmla="*/ 716 h 448419"/>
                <a:gd name="connsiteX3" fmla="*/ 718 w 490544"/>
                <a:gd name="connsiteY3" fmla="*/ 716 h 448419"/>
                <a:gd name="connsiteX4" fmla="*/ 718 w 490544"/>
                <a:gd name="connsiteY4" fmla="*/ 4190 h 448419"/>
                <a:gd name="connsiteX5" fmla="*/ 486354 w 490544"/>
                <a:gd name="connsiteY5" fmla="*/ 447713 h 448419"/>
                <a:gd name="connsiteX6" fmla="*/ 489789 w 490544"/>
                <a:gd name="connsiteY6" fmla="*/ 447713 h 448419"/>
                <a:gd name="connsiteX7" fmla="*/ 489789 w 490544"/>
                <a:gd name="connsiteY7" fmla="*/ 447713 h 448419"/>
                <a:gd name="connsiteX8" fmla="*/ 489833 w 490544"/>
                <a:gd name="connsiteY8" fmla="*/ 444213 h 448419"/>
                <a:gd name="connsiteX9" fmla="*/ 489789 w 490544"/>
                <a:gd name="connsiteY9" fmla="*/ 444152 h 44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544" h="448419">
                  <a:moveTo>
                    <a:pt x="489919" y="444152"/>
                  </a:moveTo>
                  <a:lnTo>
                    <a:pt x="489919" y="444152"/>
                  </a:lnTo>
                  <a:lnTo>
                    <a:pt x="4239" y="716"/>
                  </a:lnTo>
                  <a:cubicBezTo>
                    <a:pt x="3239" y="-239"/>
                    <a:pt x="1718" y="-239"/>
                    <a:pt x="718" y="716"/>
                  </a:cubicBezTo>
                  <a:cubicBezTo>
                    <a:pt x="-239" y="1680"/>
                    <a:pt x="-239" y="3226"/>
                    <a:pt x="718" y="4190"/>
                  </a:cubicBezTo>
                  <a:lnTo>
                    <a:pt x="486354" y="447713"/>
                  </a:lnTo>
                  <a:cubicBezTo>
                    <a:pt x="487310" y="448655"/>
                    <a:pt x="488832" y="448655"/>
                    <a:pt x="489789" y="447713"/>
                  </a:cubicBezTo>
                  <a:lnTo>
                    <a:pt x="489789" y="447713"/>
                  </a:lnTo>
                  <a:cubicBezTo>
                    <a:pt x="490789" y="446762"/>
                    <a:pt x="490789" y="445194"/>
                    <a:pt x="489833" y="444213"/>
                  </a:cubicBezTo>
                  <a:cubicBezTo>
                    <a:pt x="489833" y="444191"/>
                    <a:pt x="489789" y="444174"/>
                    <a:pt x="489789" y="44415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A833B03D-21EA-F744-974E-C3CF3A0E4E38}"/>
                </a:ext>
              </a:extLst>
            </p:cNvPr>
            <p:cNvSpPr/>
            <p:nvPr/>
          </p:nvSpPr>
          <p:spPr>
            <a:xfrm>
              <a:off x="3205599" y="5333827"/>
              <a:ext cx="384712" cy="161171"/>
            </a:xfrm>
            <a:custGeom>
              <a:avLst/>
              <a:gdLst>
                <a:gd name="connsiteX0" fmla="*/ 383821 w 384712"/>
                <a:gd name="connsiteY0" fmla="*/ 156880 h 161171"/>
                <a:gd name="connsiteX1" fmla="*/ 383821 w 384712"/>
                <a:gd name="connsiteY1" fmla="*/ 156880 h 161171"/>
                <a:gd name="connsiteX2" fmla="*/ 3495 w 384712"/>
                <a:gd name="connsiteY2" fmla="*/ 167 h 161171"/>
                <a:gd name="connsiteX3" fmla="*/ 191 w 384712"/>
                <a:gd name="connsiteY3" fmla="*/ 1556 h 161171"/>
                <a:gd name="connsiteX4" fmla="*/ 1530 w 384712"/>
                <a:gd name="connsiteY4" fmla="*/ 4791 h 161171"/>
                <a:gd name="connsiteX5" fmla="*/ 1582 w 384712"/>
                <a:gd name="connsiteY5" fmla="*/ 4813 h 161171"/>
                <a:gd name="connsiteX6" fmla="*/ 1582 w 384712"/>
                <a:gd name="connsiteY6" fmla="*/ 4813 h 161171"/>
                <a:gd name="connsiteX7" fmla="*/ 381821 w 384712"/>
                <a:gd name="connsiteY7" fmla="*/ 161136 h 161171"/>
                <a:gd name="connsiteX8" fmla="*/ 384678 w 384712"/>
                <a:gd name="connsiteY8" fmla="*/ 159108 h 161171"/>
                <a:gd name="connsiteX9" fmla="*/ 383821 w 384712"/>
                <a:gd name="connsiteY9" fmla="*/ 156794 h 1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712" h="161171">
                  <a:moveTo>
                    <a:pt x="383821" y="156880"/>
                  </a:moveTo>
                  <a:lnTo>
                    <a:pt x="383821" y="156880"/>
                  </a:lnTo>
                  <a:lnTo>
                    <a:pt x="3495" y="167"/>
                  </a:lnTo>
                  <a:cubicBezTo>
                    <a:pt x="2199" y="-320"/>
                    <a:pt x="747" y="293"/>
                    <a:pt x="191" y="1556"/>
                  </a:cubicBezTo>
                  <a:cubicBezTo>
                    <a:pt x="-335" y="2820"/>
                    <a:pt x="265" y="4266"/>
                    <a:pt x="1530" y="4791"/>
                  </a:cubicBezTo>
                  <a:cubicBezTo>
                    <a:pt x="1547" y="4800"/>
                    <a:pt x="1565" y="4804"/>
                    <a:pt x="1582" y="4813"/>
                  </a:cubicBezTo>
                  <a:lnTo>
                    <a:pt x="1582" y="4813"/>
                  </a:lnTo>
                  <a:lnTo>
                    <a:pt x="381821" y="161136"/>
                  </a:lnTo>
                  <a:cubicBezTo>
                    <a:pt x="383169" y="161366"/>
                    <a:pt x="384452" y="160458"/>
                    <a:pt x="384678" y="159108"/>
                  </a:cubicBezTo>
                  <a:cubicBezTo>
                    <a:pt x="384826" y="158240"/>
                    <a:pt x="384499" y="157358"/>
                    <a:pt x="383821" y="1567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DF019050-FCDF-E34C-A737-07564DF88947}"/>
                </a:ext>
              </a:extLst>
            </p:cNvPr>
            <p:cNvSpPr/>
            <p:nvPr/>
          </p:nvSpPr>
          <p:spPr>
            <a:xfrm>
              <a:off x="671347" y="5288871"/>
              <a:ext cx="976951" cy="615793"/>
            </a:xfrm>
            <a:custGeom>
              <a:avLst/>
              <a:gdLst>
                <a:gd name="connsiteX0" fmla="*/ 976571 w 976951"/>
                <a:gd name="connsiteY0" fmla="*/ 1005 h 615793"/>
                <a:gd name="connsiteX1" fmla="*/ 973440 w 976951"/>
                <a:gd name="connsiteY1" fmla="*/ 311 h 615793"/>
                <a:gd name="connsiteX2" fmla="*/ 1168 w 976951"/>
                <a:gd name="connsiteY2" fmla="*/ 611229 h 615793"/>
                <a:gd name="connsiteX3" fmla="*/ 359 w 976951"/>
                <a:gd name="connsiteY3" fmla="*/ 614573 h 615793"/>
                <a:gd name="connsiteX4" fmla="*/ 385 w 976951"/>
                <a:gd name="connsiteY4" fmla="*/ 614616 h 615793"/>
                <a:gd name="connsiteX5" fmla="*/ 385 w 976951"/>
                <a:gd name="connsiteY5" fmla="*/ 614616 h 615793"/>
                <a:gd name="connsiteX6" fmla="*/ 3729 w 976951"/>
                <a:gd name="connsiteY6" fmla="*/ 615445 h 615793"/>
                <a:gd name="connsiteX7" fmla="*/ 3733 w 976951"/>
                <a:gd name="connsiteY7" fmla="*/ 615441 h 615793"/>
                <a:gd name="connsiteX8" fmla="*/ 3733 w 976951"/>
                <a:gd name="connsiteY8" fmla="*/ 615441 h 615793"/>
                <a:gd name="connsiteX9" fmla="*/ 975962 w 976951"/>
                <a:gd name="connsiteY9" fmla="*/ 4479 h 615793"/>
                <a:gd name="connsiteX10" fmla="*/ 976484 w 976951"/>
                <a:gd name="connsiteY10" fmla="*/ 1092 h 61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6951" h="615793">
                  <a:moveTo>
                    <a:pt x="976571" y="1005"/>
                  </a:moveTo>
                  <a:cubicBezTo>
                    <a:pt x="975862" y="7"/>
                    <a:pt x="974506" y="-293"/>
                    <a:pt x="973440" y="311"/>
                  </a:cubicBezTo>
                  <a:lnTo>
                    <a:pt x="1168" y="611229"/>
                  </a:lnTo>
                  <a:cubicBezTo>
                    <a:pt x="20" y="611928"/>
                    <a:pt x="-346" y="613426"/>
                    <a:pt x="359" y="614573"/>
                  </a:cubicBezTo>
                  <a:cubicBezTo>
                    <a:pt x="368" y="614586"/>
                    <a:pt x="376" y="614603"/>
                    <a:pt x="385" y="614616"/>
                  </a:cubicBezTo>
                  <a:lnTo>
                    <a:pt x="385" y="614616"/>
                  </a:lnTo>
                  <a:cubicBezTo>
                    <a:pt x="1081" y="615767"/>
                    <a:pt x="2576" y="616136"/>
                    <a:pt x="3729" y="615445"/>
                  </a:cubicBezTo>
                  <a:cubicBezTo>
                    <a:pt x="3729" y="615445"/>
                    <a:pt x="3733" y="615441"/>
                    <a:pt x="3733" y="615441"/>
                  </a:cubicBezTo>
                  <a:lnTo>
                    <a:pt x="3733" y="615441"/>
                  </a:lnTo>
                  <a:lnTo>
                    <a:pt x="975962" y="4479"/>
                  </a:lnTo>
                  <a:cubicBezTo>
                    <a:pt x="977041" y="3685"/>
                    <a:pt x="977271" y="2173"/>
                    <a:pt x="976484" y="10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B7C9E121-8096-0642-B039-45D92D374D6F}"/>
                </a:ext>
              </a:extLst>
            </p:cNvPr>
            <p:cNvSpPr/>
            <p:nvPr/>
          </p:nvSpPr>
          <p:spPr>
            <a:xfrm>
              <a:off x="5422134" y="4549920"/>
              <a:ext cx="674908" cy="578768"/>
            </a:xfrm>
            <a:custGeom>
              <a:avLst/>
              <a:gdLst>
                <a:gd name="connsiteX0" fmla="*/ 4261 w 674908"/>
                <a:gd name="connsiteY0" fmla="*/ 766 h 578768"/>
                <a:gd name="connsiteX1" fmla="*/ 739 w 674908"/>
                <a:gd name="connsiteY1" fmla="*/ 685 h 578768"/>
                <a:gd name="connsiteX2" fmla="*/ 696 w 674908"/>
                <a:gd name="connsiteY2" fmla="*/ 4185 h 578768"/>
                <a:gd name="connsiteX3" fmla="*/ 1044 w 674908"/>
                <a:gd name="connsiteY3" fmla="*/ 4500 h 578768"/>
                <a:gd name="connsiteX4" fmla="*/ 1044 w 674908"/>
                <a:gd name="connsiteY4" fmla="*/ 4500 h 578768"/>
                <a:gd name="connsiteX5" fmla="*/ 670908 w 674908"/>
                <a:gd name="connsiteY5" fmla="*/ 578379 h 578768"/>
                <a:gd name="connsiteX6" fmla="*/ 674386 w 674908"/>
                <a:gd name="connsiteY6" fmla="*/ 577597 h 578768"/>
                <a:gd name="connsiteX7" fmla="*/ 674386 w 674908"/>
                <a:gd name="connsiteY7" fmla="*/ 574601 h 5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4908" h="578768">
                  <a:moveTo>
                    <a:pt x="4261" y="766"/>
                  </a:moveTo>
                  <a:cubicBezTo>
                    <a:pt x="3305" y="-223"/>
                    <a:pt x="1739" y="-259"/>
                    <a:pt x="739" y="685"/>
                  </a:cubicBezTo>
                  <a:cubicBezTo>
                    <a:pt x="-217" y="1629"/>
                    <a:pt x="-261" y="3196"/>
                    <a:pt x="696" y="4185"/>
                  </a:cubicBezTo>
                  <a:cubicBezTo>
                    <a:pt x="783" y="4302"/>
                    <a:pt x="914" y="4407"/>
                    <a:pt x="1044" y="4500"/>
                  </a:cubicBezTo>
                  <a:lnTo>
                    <a:pt x="1044" y="4500"/>
                  </a:lnTo>
                  <a:lnTo>
                    <a:pt x="670908" y="578379"/>
                  </a:lnTo>
                  <a:cubicBezTo>
                    <a:pt x="672082" y="579121"/>
                    <a:pt x="673648" y="578774"/>
                    <a:pt x="674386" y="577597"/>
                  </a:cubicBezTo>
                  <a:cubicBezTo>
                    <a:pt x="675082" y="576711"/>
                    <a:pt x="675082" y="575487"/>
                    <a:pt x="674386" y="5746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8B983AD4-EF53-E64F-AB1B-C492EBB49E84}"/>
                </a:ext>
              </a:extLst>
            </p:cNvPr>
            <p:cNvSpPr/>
            <p:nvPr/>
          </p:nvSpPr>
          <p:spPr>
            <a:xfrm>
              <a:off x="329558" y="5300558"/>
              <a:ext cx="414393" cy="436417"/>
            </a:xfrm>
            <a:custGeom>
              <a:avLst/>
              <a:gdLst>
                <a:gd name="connsiteX0" fmla="*/ 410004 w 414393"/>
                <a:gd name="connsiteY0" fmla="*/ 868 h 436417"/>
                <a:gd name="connsiteX1" fmla="*/ 503 w 414393"/>
                <a:gd name="connsiteY1" fmla="*/ 432449 h 436417"/>
                <a:gd name="connsiteX2" fmla="*/ 953 w 414393"/>
                <a:gd name="connsiteY2" fmla="*/ 435858 h 436417"/>
                <a:gd name="connsiteX3" fmla="*/ 981 w 414393"/>
                <a:gd name="connsiteY3" fmla="*/ 435880 h 436417"/>
                <a:gd name="connsiteX4" fmla="*/ 4068 w 414393"/>
                <a:gd name="connsiteY4" fmla="*/ 435880 h 436417"/>
                <a:gd name="connsiteX5" fmla="*/ 4068 w 414393"/>
                <a:gd name="connsiteY5" fmla="*/ 435880 h 436417"/>
                <a:gd name="connsiteX6" fmla="*/ 413657 w 414393"/>
                <a:gd name="connsiteY6" fmla="*/ 4298 h 436417"/>
                <a:gd name="connsiteX7" fmla="*/ 413657 w 414393"/>
                <a:gd name="connsiteY7" fmla="*/ 738 h 436417"/>
                <a:gd name="connsiteX8" fmla="*/ 410152 w 414393"/>
                <a:gd name="connsiteY8" fmla="*/ 712 h 436417"/>
                <a:gd name="connsiteX9" fmla="*/ 410004 w 414393"/>
                <a:gd name="connsiteY9" fmla="*/ 868 h 43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3" h="436417">
                  <a:moveTo>
                    <a:pt x="410004" y="868"/>
                  </a:moveTo>
                  <a:lnTo>
                    <a:pt x="503" y="432449"/>
                  </a:lnTo>
                  <a:cubicBezTo>
                    <a:pt x="-315" y="433513"/>
                    <a:pt x="-114" y="435042"/>
                    <a:pt x="953" y="435858"/>
                  </a:cubicBezTo>
                  <a:cubicBezTo>
                    <a:pt x="962" y="435867"/>
                    <a:pt x="972" y="435871"/>
                    <a:pt x="981" y="435880"/>
                  </a:cubicBezTo>
                  <a:cubicBezTo>
                    <a:pt x="1885" y="436596"/>
                    <a:pt x="3165" y="436596"/>
                    <a:pt x="4068" y="435880"/>
                  </a:cubicBezTo>
                  <a:lnTo>
                    <a:pt x="4068" y="435880"/>
                  </a:lnTo>
                  <a:lnTo>
                    <a:pt x="413657" y="4298"/>
                  </a:lnTo>
                  <a:cubicBezTo>
                    <a:pt x="414639" y="3317"/>
                    <a:pt x="414639" y="1719"/>
                    <a:pt x="413657" y="738"/>
                  </a:cubicBezTo>
                  <a:cubicBezTo>
                    <a:pt x="412696" y="-235"/>
                    <a:pt x="411126" y="-248"/>
                    <a:pt x="410152" y="712"/>
                  </a:cubicBezTo>
                  <a:cubicBezTo>
                    <a:pt x="410100" y="759"/>
                    <a:pt x="410052" y="812"/>
                    <a:pt x="410004" y="86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8964F2BE-2475-1740-97BE-49FA2D451E1C}"/>
                </a:ext>
              </a:extLst>
            </p:cNvPr>
            <p:cNvSpPr/>
            <p:nvPr/>
          </p:nvSpPr>
          <p:spPr>
            <a:xfrm>
              <a:off x="3205977" y="5145060"/>
              <a:ext cx="907330" cy="193667"/>
            </a:xfrm>
            <a:custGeom>
              <a:avLst/>
              <a:gdLst>
                <a:gd name="connsiteX0" fmla="*/ 904778 w 907330"/>
                <a:gd name="connsiteY0" fmla="*/ 0 h 193667"/>
                <a:gd name="connsiteX1" fmla="*/ 1466 w 907330"/>
                <a:gd name="connsiteY1" fmla="*/ 188934 h 193667"/>
                <a:gd name="connsiteX2" fmla="*/ 218 w 907330"/>
                <a:gd name="connsiteY2" fmla="*/ 192203 h 193667"/>
                <a:gd name="connsiteX3" fmla="*/ 2509 w 907330"/>
                <a:gd name="connsiteY3" fmla="*/ 193667 h 193667"/>
                <a:gd name="connsiteX4" fmla="*/ 2509 w 907330"/>
                <a:gd name="connsiteY4" fmla="*/ 193667 h 193667"/>
                <a:gd name="connsiteX5" fmla="*/ 905865 w 907330"/>
                <a:gd name="connsiteY5" fmla="*/ 4733 h 193667"/>
                <a:gd name="connsiteX6" fmla="*/ 907113 w 907330"/>
                <a:gd name="connsiteY6" fmla="*/ 1464 h 193667"/>
                <a:gd name="connsiteX7" fmla="*/ 904822 w 907330"/>
                <a:gd name="connsiteY7" fmla="*/ 0 h 1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330" h="193667">
                  <a:moveTo>
                    <a:pt x="904778" y="0"/>
                  </a:moveTo>
                  <a:lnTo>
                    <a:pt x="1466" y="188934"/>
                  </a:lnTo>
                  <a:cubicBezTo>
                    <a:pt x="218" y="189494"/>
                    <a:pt x="-343" y="190957"/>
                    <a:pt x="218" y="192203"/>
                  </a:cubicBezTo>
                  <a:cubicBezTo>
                    <a:pt x="622" y="193102"/>
                    <a:pt x="1522" y="193680"/>
                    <a:pt x="2509" y="193667"/>
                  </a:cubicBezTo>
                  <a:lnTo>
                    <a:pt x="2509" y="193667"/>
                  </a:lnTo>
                  <a:lnTo>
                    <a:pt x="905865" y="4733"/>
                  </a:lnTo>
                  <a:cubicBezTo>
                    <a:pt x="907113" y="4173"/>
                    <a:pt x="907674" y="2710"/>
                    <a:pt x="907113" y="1464"/>
                  </a:cubicBezTo>
                  <a:cubicBezTo>
                    <a:pt x="906708" y="565"/>
                    <a:pt x="905809" y="-13"/>
                    <a:pt x="904822"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AB313830-7383-3149-B552-0DE6E4EDE605}"/>
                </a:ext>
              </a:extLst>
            </p:cNvPr>
            <p:cNvSpPr/>
            <p:nvPr/>
          </p:nvSpPr>
          <p:spPr>
            <a:xfrm>
              <a:off x="3157953" y="5333984"/>
              <a:ext cx="52404" cy="610483"/>
            </a:xfrm>
            <a:custGeom>
              <a:avLst/>
              <a:gdLst>
                <a:gd name="connsiteX0" fmla="*/ 50054 w 52404"/>
                <a:gd name="connsiteY0" fmla="*/ 10 h 610483"/>
                <a:gd name="connsiteX1" fmla="*/ 47363 w 52404"/>
                <a:gd name="connsiteY1" fmla="*/ 2251 h 610483"/>
                <a:gd name="connsiteX2" fmla="*/ 47359 w 52404"/>
                <a:gd name="connsiteY2" fmla="*/ 2311 h 610483"/>
                <a:gd name="connsiteX3" fmla="*/ 47663 w 52404"/>
                <a:gd name="connsiteY3" fmla="*/ 2311 h 610483"/>
                <a:gd name="connsiteX4" fmla="*/ 139 w 52404"/>
                <a:gd name="connsiteY4" fmla="*/ 607151 h 610483"/>
                <a:gd name="connsiteX5" fmla="*/ 1617 w 52404"/>
                <a:gd name="connsiteY5" fmla="*/ 610320 h 610483"/>
                <a:gd name="connsiteX6" fmla="*/ 4765 w 52404"/>
                <a:gd name="connsiteY6" fmla="*/ 608922 h 610483"/>
                <a:gd name="connsiteX7" fmla="*/ 4791 w 52404"/>
                <a:gd name="connsiteY7" fmla="*/ 608844 h 610483"/>
                <a:gd name="connsiteX8" fmla="*/ 4791 w 52404"/>
                <a:gd name="connsiteY8" fmla="*/ 607541 h 610483"/>
                <a:gd name="connsiteX9" fmla="*/ 52402 w 52404"/>
                <a:gd name="connsiteY9" fmla="*/ 2615 h 610483"/>
                <a:gd name="connsiteX10" fmla="*/ 50054 w 52404"/>
                <a:gd name="connsiteY10" fmla="*/ 10 h 6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04" h="610483">
                  <a:moveTo>
                    <a:pt x="50054" y="10"/>
                  </a:moveTo>
                  <a:cubicBezTo>
                    <a:pt x="48689" y="-112"/>
                    <a:pt x="47485" y="891"/>
                    <a:pt x="47363" y="2251"/>
                  </a:cubicBezTo>
                  <a:cubicBezTo>
                    <a:pt x="47363" y="2272"/>
                    <a:pt x="47359" y="2290"/>
                    <a:pt x="47359" y="2311"/>
                  </a:cubicBezTo>
                  <a:lnTo>
                    <a:pt x="47663" y="2311"/>
                  </a:lnTo>
                  <a:lnTo>
                    <a:pt x="139" y="607151"/>
                  </a:lnTo>
                  <a:cubicBezTo>
                    <a:pt x="-305" y="608431"/>
                    <a:pt x="351" y="609834"/>
                    <a:pt x="1617" y="610320"/>
                  </a:cubicBezTo>
                  <a:cubicBezTo>
                    <a:pt x="2873" y="610802"/>
                    <a:pt x="4282" y="610177"/>
                    <a:pt x="4765" y="608922"/>
                  </a:cubicBezTo>
                  <a:cubicBezTo>
                    <a:pt x="4773" y="608896"/>
                    <a:pt x="4782" y="608870"/>
                    <a:pt x="4791" y="608844"/>
                  </a:cubicBezTo>
                  <a:cubicBezTo>
                    <a:pt x="4900" y="608418"/>
                    <a:pt x="4900" y="607967"/>
                    <a:pt x="4791" y="607541"/>
                  </a:cubicBezTo>
                  <a:lnTo>
                    <a:pt x="52402" y="2615"/>
                  </a:lnTo>
                  <a:cubicBezTo>
                    <a:pt x="52454" y="1256"/>
                    <a:pt x="51411" y="101"/>
                    <a:pt x="50054" y="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521AD321-61DB-8C40-BF7A-8A549D9B4748}"/>
                </a:ext>
              </a:extLst>
            </p:cNvPr>
            <p:cNvSpPr/>
            <p:nvPr/>
          </p:nvSpPr>
          <p:spPr>
            <a:xfrm>
              <a:off x="4978970" y="4670830"/>
              <a:ext cx="285046" cy="1177972"/>
            </a:xfrm>
            <a:custGeom>
              <a:avLst/>
              <a:gdLst>
                <a:gd name="connsiteX0" fmla="*/ 4747 w 285046"/>
                <a:gd name="connsiteY0" fmla="*/ 1527 h 1177972"/>
                <a:gd name="connsiteX1" fmla="*/ 1530 w 285046"/>
                <a:gd name="connsiteY1" fmla="*/ 181 h 1177972"/>
                <a:gd name="connsiteX2" fmla="*/ 8 w 285046"/>
                <a:gd name="connsiteY2" fmla="*/ 2699 h 1177972"/>
                <a:gd name="connsiteX3" fmla="*/ 8 w 285046"/>
                <a:gd name="connsiteY3" fmla="*/ 2699 h 1177972"/>
                <a:gd name="connsiteX4" fmla="*/ 280198 w 285046"/>
                <a:gd name="connsiteY4" fmla="*/ 1176076 h 1177972"/>
                <a:gd name="connsiteX5" fmla="*/ 283198 w 285046"/>
                <a:gd name="connsiteY5" fmla="*/ 1177904 h 1177972"/>
                <a:gd name="connsiteX6" fmla="*/ 283198 w 285046"/>
                <a:gd name="connsiteY6" fmla="*/ 1177900 h 1177972"/>
                <a:gd name="connsiteX7" fmla="*/ 283198 w 285046"/>
                <a:gd name="connsiteY7" fmla="*/ 1177900 h 1177972"/>
                <a:gd name="connsiteX8" fmla="*/ 284981 w 285046"/>
                <a:gd name="connsiteY8" fmla="*/ 1174947 h 117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046" h="1177972">
                  <a:moveTo>
                    <a:pt x="4747" y="1527"/>
                  </a:moveTo>
                  <a:cubicBezTo>
                    <a:pt x="4226" y="273"/>
                    <a:pt x="2791" y="-328"/>
                    <a:pt x="1530" y="181"/>
                  </a:cubicBezTo>
                  <a:cubicBezTo>
                    <a:pt x="530" y="606"/>
                    <a:pt x="-79" y="1620"/>
                    <a:pt x="8" y="2699"/>
                  </a:cubicBezTo>
                  <a:lnTo>
                    <a:pt x="8" y="2699"/>
                  </a:lnTo>
                  <a:lnTo>
                    <a:pt x="280198" y="1176076"/>
                  </a:lnTo>
                  <a:cubicBezTo>
                    <a:pt x="280502" y="1177405"/>
                    <a:pt x="281850" y="1178221"/>
                    <a:pt x="283198" y="1177904"/>
                  </a:cubicBezTo>
                  <a:cubicBezTo>
                    <a:pt x="283198" y="1177900"/>
                    <a:pt x="283198" y="1177900"/>
                    <a:pt x="283198" y="1177900"/>
                  </a:cubicBezTo>
                  <a:lnTo>
                    <a:pt x="283198" y="1177900"/>
                  </a:lnTo>
                  <a:cubicBezTo>
                    <a:pt x="284502" y="1177557"/>
                    <a:pt x="285285" y="1176250"/>
                    <a:pt x="284981" y="11749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9FD5E860-149E-8440-8B22-098E6430E80D}"/>
                </a:ext>
              </a:extLst>
            </p:cNvPr>
            <p:cNvSpPr/>
            <p:nvPr/>
          </p:nvSpPr>
          <p:spPr>
            <a:xfrm>
              <a:off x="4773645" y="5123911"/>
              <a:ext cx="1324224" cy="281379"/>
            </a:xfrm>
            <a:custGeom>
              <a:avLst/>
              <a:gdLst>
                <a:gd name="connsiteX0" fmla="*/ 1321528 w 1324224"/>
                <a:gd name="connsiteY0" fmla="*/ 46 h 281379"/>
                <a:gd name="connsiteX1" fmla="*/ 1320701 w 1324224"/>
                <a:gd name="connsiteY1" fmla="*/ 46 h 281379"/>
                <a:gd name="connsiteX2" fmla="*/ 1320701 w 1324224"/>
                <a:gd name="connsiteY2" fmla="*/ 46 h 281379"/>
                <a:gd name="connsiteX3" fmla="*/ 1974 w 1324224"/>
                <a:gd name="connsiteY3" fmla="*/ 276476 h 281379"/>
                <a:gd name="connsiteX4" fmla="*/ 61 w 1324224"/>
                <a:gd name="connsiteY4" fmla="*/ 279408 h 281379"/>
                <a:gd name="connsiteX5" fmla="*/ 61 w 1324224"/>
                <a:gd name="connsiteY5" fmla="*/ 279429 h 281379"/>
                <a:gd name="connsiteX6" fmla="*/ 61 w 1324224"/>
                <a:gd name="connsiteY6" fmla="*/ 279429 h 281379"/>
                <a:gd name="connsiteX7" fmla="*/ 2887 w 1324224"/>
                <a:gd name="connsiteY7" fmla="*/ 281340 h 281379"/>
                <a:gd name="connsiteX8" fmla="*/ 2887 w 1324224"/>
                <a:gd name="connsiteY8" fmla="*/ 281340 h 281379"/>
                <a:gd name="connsiteX9" fmla="*/ 1321875 w 1324224"/>
                <a:gd name="connsiteY9" fmla="*/ 4866 h 281379"/>
                <a:gd name="connsiteX10" fmla="*/ 1324223 w 1324224"/>
                <a:gd name="connsiteY10" fmla="*/ 2351 h 281379"/>
                <a:gd name="connsiteX11" fmla="*/ 1324223 w 1324224"/>
                <a:gd name="connsiteY11" fmla="*/ 2304 h 281379"/>
                <a:gd name="connsiteX12" fmla="*/ 1321615 w 1324224"/>
                <a:gd name="connsiteY12" fmla="*/ 37 h 281379"/>
                <a:gd name="connsiteX13" fmla="*/ 1321528 w 1324224"/>
                <a:gd name="connsiteY13" fmla="*/ 46 h 28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4224" h="281379">
                  <a:moveTo>
                    <a:pt x="1321528" y="46"/>
                  </a:moveTo>
                  <a:cubicBezTo>
                    <a:pt x="1321267" y="-15"/>
                    <a:pt x="1320962" y="-15"/>
                    <a:pt x="1320701" y="46"/>
                  </a:cubicBezTo>
                  <a:lnTo>
                    <a:pt x="1320701" y="46"/>
                  </a:lnTo>
                  <a:lnTo>
                    <a:pt x="1974" y="276476"/>
                  </a:lnTo>
                  <a:cubicBezTo>
                    <a:pt x="626" y="276754"/>
                    <a:pt x="-243" y="278070"/>
                    <a:pt x="61" y="279408"/>
                  </a:cubicBezTo>
                  <a:cubicBezTo>
                    <a:pt x="61" y="279412"/>
                    <a:pt x="61" y="279421"/>
                    <a:pt x="61" y="279429"/>
                  </a:cubicBezTo>
                  <a:lnTo>
                    <a:pt x="61" y="279429"/>
                  </a:lnTo>
                  <a:cubicBezTo>
                    <a:pt x="322" y="280728"/>
                    <a:pt x="1582" y="281579"/>
                    <a:pt x="2887" y="281340"/>
                  </a:cubicBezTo>
                  <a:lnTo>
                    <a:pt x="2887" y="281340"/>
                  </a:lnTo>
                  <a:lnTo>
                    <a:pt x="1321875" y="4866"/>
                  </a:lnTo>
                  <a:cubicBezTo>
                    <a:pt x="1323223" y="4818"/>
                    <a:pt x="1324267" y="3693"/>
                    <a:pt x="1324223" y="2351"/>
                  </a:cubicBezTo>
                  <a:cubicBezTo>
                    <a:pt x="1324223" y="2334"/>
                    <a:pt x="1324223" y="2321"/>
                    <a:pt x="1324223" y="2304"/>
                  </a:cubicBezTo>
                  <a:cubicBezTo>
                    <a:pt x="1324136" y="962"/>
                    <a:pt x="1322962" y="-50"/>
                    <a:pt x="1321615" y="37"/>
                  </a:cubicBezTo>
                  <a:cubicBezTo>
                    <a:pt x="1321615" y="37"/>
                    <a:pt x="1321571" y="41"/>
                    <a:pt x="1321528" y="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5BA42B62-55AA-7C46-8FE2-564348BABE29}"/>
                </a:ext>
              </a:extLst>
            </p:cNvPr>
            <p:cNvSpPr/>
            <p:nvPr/>
          </p:nvSpPr>
          <p:spPr>
            <a:xfrm>
              <a:off x="2653215" y="5490578"/>
              <a:ext cx="937607" cy="293498"/>
            </a:xfrm>
            <a:custGeom>
              <a:avLst/>
              <a:gdLst>
                <a:gd name="connsiteX0" fmla="*/ 934423 w 937607"/>
                <a:gd name="connsiteY0" fmla="*/ 129 h 293498"/>
                <a:gd name="connsiteX1" fmla="*/ 1717 w 937607"/>
                <a:gd name="connsiteY1" fmla="*/ 288805 h 293498"/>
                <a:gd name="connsiteX2" fmla="*/ 108 w 937607"/>
                <a:gd name="connsiteY2" fmla="*/ 291845 h 293498"/>
                <a:gd name="connsiteX3" fmla="*/ 108 w 937607"/>
                <a:gd name="connsiteY3" fmla="*/ 291845 h 293498"/>
                <a:gd name="connsiteX4" fmla="*/ 3109 w 937607"/>
                <a:gd name="connsiteY4" fmla="*/ 293408 h 293498"/>
                <a:gd name="connsiteX5" fmla="*/ 935858 w 937607"/>
                <a:gd name="connsiteY5" fmla="*/ 4775 h 293498"/>
                <a:gd name="connsiteX6" fmla="*/ 937510 w 937607"/>
                <a:gd name="connsiteY6" fmla="*/ 1649 h 293498"/>
                <a:gd name="connsiteX7" fmla="*/ 934423 w 937607"/>
                <a:gd name="connsiteY7" fmla="*/ 129 h 29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607" h="293498">
                  <a:moveTo>
                    <a:pt x="934423" y="129"/>
                  </a:moveTo>
                  <a:lnTo>
                    <a:pt x="1717" y="288805"/>
                  </a:lnTo>
                  <a:cubicBezTo>
                    <a:pt x="435" y="289201"/>
                    <a:pt x="-287" y="290564"/>
                    <a:pt x="108" y="291845"/>
                  </a:cubicBezTo>
                  <a:lnTo>
                    <a:pt x="108" y="291845"/>
                  </a:lnTo>
                  <a:cubicBezTo>
                    <a:pt x="543" y="293074"/>
                    <a:pt x="1852" y="293756"/>
                    <a:pt x="3109" y="293408"/>
                  </a:cubicBezTo>
                  <a:lnTo>
                    <a:pt x="935858" y="4775"/>
                  </a:lnTo>
                  <a:cubicBezTo>
                    <a:pt x="937153" y="4341"/>
                    <a:pt x="937884" y="2965"/>
                    <a:pt x="937510" y="1649"/>
                  </a:cubicBezTo>
                  <a:cubicBezTo>
                    <a:pt x="937075" y="377"/>
                    <a:pt x="935696" y="-301"/>
                    <a:pt x="934423" y="1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B31143D6-E890-C94E-8615-8C8804E093BD}"/>
                </a:ext>
              </a:extLst>
            </p:cNvPr>
            <p:cNvSpPr/>
            <p:nvPr/>
          </p:nvSpPr>
          <p:spPr>
            <a:xfrm>
              <a:off x="1564457" y="4556693"/>
              <a:ext cx="83939" cy="735894"/>
            </a:xfrm>
            <a:custGeom>
              <a:avLst/>
              <a:gdLst>
                <a:gd name="connsiteX0" fmla="*/ 2891 w 83939"/>
                <a:gd name="connsiteY0" fmla="*/ 29 h 735894"/>
                <a:gd name="connsiteX1" fmla="*/ 65 w 83939"/>
                <a:gd name="connsiteY1" fmla="*/ 2101 h 735894"/>
                <a:gd name="connsiteX2" fmla="*/ 65 w 83939"/>
                <a:gd name="connsiteY2" fmla="*/ 2113 h 735894"/>
                <a:gd name="connsiteX3" fmla="*/ 65 w 83939"/>
                <a:gd name="connsiteY3" fmla="*/ 3329 h 735894"/>
                <a:gd name="connsiteX4" fmla="*/ 65 w 83939"/>
                <a:gd name="connsiteY4" fmla="*/ 3329 h 735894"/>
                <a:gd name="connsiteX5" fmla="*/ 79157 w 83939"/>
                <a:gd name="connsiteY5" fmla="*/ 734442 h 735894"/>
                <a:gd name="connsiteX6" fmla="*/ 82505 w 83939"/>
                <a:gd name="connsiteY6" fmla="*/ 735658 h 735894"/>
                <a:gd name="connsiteX7" fmla="*/ 83940 w 83939"/>
                <a:gd name="connsiteY7" fmla="*/ 733921 h 735894"/>
                <a:gd name="connsiteX8" fmla="*/ 4935 w 83939"/>
                <a:gd name="connsiteY8" fmla="*/ 2938 h 735894"/>
                <a:gd name="connsiteX9" fmla="*/ 3144 w 83939"/>
                <a:gd name="connsiteY9" fmla="*/ 73 h 735894"/>
                <a:gd name="connsiteX10" fmla="*/ 2891 w 83939"/>
                <a:gd name="connsiteY10" fmla="*/ 29 h 7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39" h="735894">
                  <a:moveTo>
                    <a:pt x="2891" y="29"/>
                  </a:moveTo>
                  <a:cubicBezTo>
                    <a:pt x="1539" y="-178"/>
                    <a:pt x="274" y="750"/>
                    <a:pt x="65" y="2101"/>
                  </a:cubicBezTo>
                  <a:cubicBezTo>
                    <a:pt x="65" y="2105"/>
                    <a:pt x="65" y="2109"/>
                    <a:pt x="65" y="2113"/>
                  </a:cubicBezTo>
                  <a:cubicBezTo>
                    <a:pt x="-22" y="2514"/>
                    <a:pt x="-22" y="2928"/>
                    <a:pt x="65" y="3329"/>
                  </a:cubicBezTo>
                  <a:lnTo>
                    <a:pt x="65" y="3329"/>
                  </a:lnTo>
                  <a:lnTo>
                    <a:pt x="79157" y="734442"/>
                  </a:lnTo>
                  <a:cubicBezTo>
                    <a:pt x="79748" y="735701"/>
                    <a:pt x="81244" y="736244"/>
                    <a:pt x="82505" y="735658"/>
                  </a:cubicBezTo>
                  <a:cubicBezTo>
                    <a:pt x="83239" y="735350"/>
                    <a:pt x="83774" y="734698"/>
                    <a:pt x="83940" y="733921"/>
                  </a:cubicBezTo>
                  <a:lnTo>
                    <a:pt x="4935" y="2938"/>
                  </a:lnTo>
                  <a:cubicBezTo>
                    <a:pt x="5231" y="1653"/>
                    <a:pt x="4431" y="371"/>
                    <a:pt x="3144" y="73"/>
                  </a:cubicBezTo>
                  <a:cubicBezTo>
                    <a:pt x="3061" y="54"/>
                    <a:pt x="2978" y="39"/>
                    <a:pt x="2891" y="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570F8313-82E7-6F4B-ABCD-477ECCCE3FD7}"/>
                </a:ext>
              </a:extLst>
            </p:cNvPr>
            <p:cNvSpPr/>
            <p:nvPr/>
          </p:nvSpPr>
          <p:spPr>
            <a:xfrm>
              <a:off x="2089465" y="5779436"/>
              <a:ext cx="568486" cy="733840"/>
            </a:xfrm>
            <a:custGeom>
              <a:avLst/>
              <a:gdLst>
                <a:gd name="connsiteX0" fmla="*/ 564250 w 568486"/>
                <a:gd name="connsiteY0" fmla="*/ 729 h 733840"/>
                <a:gd name="connsiteX1" fmla="*/ 522 w 568486"/>
                <a:gd name="connsiteY1" fmla="*/ 729845 h 733840"/>
                <a:gd name="connsiteX2" fmla="*/ 957 w 568486"/>
                <a:gd name="connsiteY2" fmla="*/ 733319 h 733840"/>
                <a:gd name="connsiteX3" fmla="*/ 4436 w 568486"/>
                <a:gd name="connsiteY3" fmla="*/ 732885 h 733840"/>
                <a:gd name="connsiteX4" fmla="*/ 4436 w 568486"/>
                <a:gd name="connsiteY4" fmla="*/ 732885 h 733840"/>
                <a:gd name="connsiteX5" fmla="*/ 568120 w 568486"/>
                <a:gd name="connsiteY5" fmla="*/ 3769 h 733840"/>
                <a:gd name="connsiteX6" fmla="*/ 567302 w 568486"/>
                <a:gd name="connsiteY6" fmla="*/ 364 h 733840"/>
                <a:gd name="connsiteX7" fmla="*/ 564250 w 568486"/>
                <a:gd name="connsiteY7" fmla="*/ 729 h 73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86" h="733840">
                  <a:moveTo>
                    <a:pt x="564250" y="729"/>
                  </a:moveTo>
                  <a:lnTo>
                    <a:pt x="522" y="729845"/>
                  </a:lnTo>
                  <a:cubicBezTo>
                    <a:pt x="-317" y="730926"/>
                    <a:pt x="-125" y="732481"/>
                    <a:pt x="957" y="733319"/>
                  </a:cubicBezTo>
                  <a:cubicBezTo>
                    <a:pt x="2040" y="734157"/>
                    <a:pt x="3596" y="733966"/>
                    <a:pt x="4436" y="732885"/>
                  </a:cubicBezTo>
                  <a:lnTo>
                    <a:pt x="4436" y="732885"/>
                  </a:lnTo>
                  <a:lnTo>
                    <a:pt x="568120" y="3769"/>
                  </a:lnTo>
                  <a:cubicBezTo>
                    <a:pt x="568837" y="2605"/>
                    <a:pt x="568468" y="1081"/>
                    <a:pt x="567302" y="364"/>
                  </a:cubicBezTo>
                  <a:cubicBezTo>
                    <a:pt x="566324" y="-235"/>
                    <a:pt x="565059" y="-83"/>
                    <a:pt x="564250" y="7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FC839163-1E0B-7A41-A50C-702F4069521C}"/>
                </a:ext>
              </a:extLst>
            </p:cNvPr>
            <p:cNvSpPr/>
            <p:nvPr/>
          </p:nvSpPr>
          <p:spPr>
            <a:xfrm>
              <a:off x="3205708" y="4565848"/>
              <a:ext cx="208437" cy="773086"/>
            </a:xfrm>
            <a:custGeom>
              <a:avLst/>
              <a:gdLst>
                <a:gd name="connsiteX0" fmla="*/ 206398 w 208437"/>
                <a:gd name="connsiteY0" fmla="*/ 36 h 773086"/>
                <a:gd name="connsiteX1" fmla="*/ 203659 w 208437"/>
                <a:gd name="connsiteY1" fmla="*/ 1599 h 773086"/>
                <a:gd name="connsiteX2" fmla="*/ 39 w 208437"/>
                <a:gd name="connsiteY2" fmla="*/ 770187 h 773086"/>
                <a:gd name="connsiteX3" fmla="*/ 2039 w 208437"/>
                <a:gd name="connsiteY3" fmla="*/ 773053 h 773086"/>
                <a:gd name="connsiteX4" fmla="*/ 4778 w 208437"/>
                <a:gd name="connsiteY4" fmla="*/ 771446 h 773086"/>
                <a:gd name="connsiteX5" fmla="*/ 4778 w 208437"/>
                <a:gd name="connsiteY5" fmla="*/ 771446 h 773086"/>
                <a:gd name="connsiteX6" fmla="*/ 208399 w 208437"/>
                <a:gd name="connsiteY6" fmla="*/ 2902 h 773086"/>
                <a:gd name="connsiteX7" fmla="*/ 206398 w 208437"/>
                <a:gd name="connsiteY7" fmla="*/ 36 h 7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437" h="773086">
                  <a:moveTo>
                    <a:pt x="206398" y="36"/>
                  </a:moveTo>
                  <a:cubicBezTo>
                    <a:pt x="205229" y="-165"/>
                    <a:pt x="204081" y="490"/>
                    <a:pt x="203659" y="1599"/>
                  </a:cubicBezTo>
                  <a:lnTo>
                    <a:pt x="39" y="770187"/>
                  </a:lnTo>
                  <a:cubicBezTo>
                    <a:pt x="-200" y="771529"/>
                    <a:pt x="695" y="772809"/>
                    <a:pt x="2039" y="773053"/>
                  </a:cubicBezTo>
                  <a:cubicBezTo>
                    <a:pt x="3221" y="773248"/>
                    <a:pt x="4374" y="772571"/>
                    <a:pt x="4778" y="771446"/>
                  </a:cubicBezTo>
                  <a:lnTo>
                    <a:pt x="4778" y="771446"/>
                  </a:lnTo>
                  <a:lnTo>
                    <a:pt x="208399" y="2902"/>
                  </a:lnTo>
                  <a:cubicBezTo>
                    <a:pt x="208638" y="1560"/>
                    <a:pt x="207742" y="278"/>
                    <a:pt x="206398" y="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759059DD-8D57-5D48-BF45-B2398CE9E047}"/>
                </a:ext>
              </a:extLst>
            </p:cNvPr>
            <p:cNvSpPr/>
            <p:nvPr/>
          </p:nvSpPr>
          <p:spPr>
            <a:xfrm>
              <a:off x="429895" y="4775560"/>
              <a:ext cx="1040974" cy="192334"/>
            </a:xfrm>
            <a:custGeom>
              <a:avLst/>
              <a:gdLst>
                <a:gd name="connsiteX0" fmla="*/ 1039448 w 1040974"/>
                <a:gd name="connsiteY0" fmla="*/ 188122 h 192334"/>
                <a:gd name="connsiteX1" fmla="*/ 2737 w 1040974"/>
                <a:gd name="connsiteY1" fmla="*/ 14 h 192334"/>
                <a:gd name="connsiteX2" fmla="*/ 14 w 1040974"/>
                <a:gd name="connsiteY2" fmla="*/ 2215 h 192334"/>
                <a:gd name="connsiteX3" fmla="*/ 867 w 1040974"/>
                <a:gd name="connsiteY3" fmla="*/ 4356 h 192334"/>
                <a:gd name="connsiteX4" fmla="*/ 1867 w 1040974"/>
                <a:gd name="connsiteY4" fmla="*/ 4356 h 192334"/>
                <a:gd name="connsiteX5" fmla="*/ 1867 w 1040974"/>
                <a:gd name="connsiteY5" fmla="*/ 4356 h 192334"/>
                <a:gd name="connsiteX6" fmla="*/ 1038579 w 1040974"/>
                <a:gd name="connsiteY6" fmla="*/ 192334 h 192334"/>
                <a:gd name="connsiteX7" fmla="*/ 1040974 w 1040974"/>
                <a:gd name="connsiteY7" fmla="*/ 189864 h 192334"/>
                <a:gd name="connsiteX8" fmla="*/ 1040970 w 1040974"/>
                <a:gd name="connsiteY8" fmla="*/ 189772 h 192334"/>
                <a:gd name="connsiteX9" fmla="*/ 1039448 w 1040974"/>
                <a:gd name="connsiteY9" fmla="*/ 188122 h 19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0974" h="192334">
                  <a:moveTo>
                    <a:pt x="1039448" y="188122"/>
                  </a:moveTo>
                  <a:lnTo>
                    <a:pt x="2737" y="14"/>
                  </a:lnTo>
                  <a:cubicBezTo>
                    <a:pt x="1375" y="-129"/>
                    <a:pt x="156" y="856"/>
                    <a:pt x="14" y="2215"/>
                  </a:cubicBezTo>
                  <a:cubicBezTo>
                    <a:pt x="-72" y="3027"/>
                    <a:pt x="248" y="3826"/>
                    <a:pt x="867" y="4356"/>
                  </a:cubicBezTo>
                  <a:cubicBezTo>
                    <a:pt x="1195" y="4443"/>
                    <a:pt x="1539" y="4443"/>
                    <a:pt x="1867" y="4356"/>
                  </a:cubicBezTo>
                  <a:lnTo>
                    <a:pt x="1867" y="4356"/>
                  </a:lnTo>
                  <a:lnTo>
                    <a:pt x="1038579" y="192334"/>
                  </a:lnTo>
                  <a:cubicBezTo>
                    <a:pt x="1039922" y="192313"/>
                    <a:pt x="1040996" y="191205"/>
                    <a:pt x="1040974" y="189864"/>
                  </a:cubicBezTo>
                  <a:cubicBezTo>
                    <a:pt x="1040974" y="189833"/>
                    <a:pt x="1040970" y="189803"/>
                    <a:pt x="1040970" y="189772"/>
                  </a:cubicBezTo>
                  <a:cubicBezTo>
                    <a:pt x="1040770" y="189004"/>
                    <a:pt x="1040200" y="188387"/>
                    <a:pt x="1039448" y="1881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559B573C-314F-DC44-8203-A35C06565863}"/>
                </a:ext>
              </a:extLst>
            </p:cNvPr>
            <p:cNvSpPr/>
            <p:nvPr/>
          </p:nvSpPr>
          <p:spPr>
            <a:xfrm>
              <a:off x="2653312" y="5779276"/>
              <a:ext cx="509760" cy="164543"/>
            </a:xfrm>
            <a:custGeom>
              <a:avLst/>
              <a:gdLst>
                <a:gd name="connsiteX0" fmla="*/ 508040 w 509760"/>
                <a:gd name="connsiteY0" fmla="*/ 159687 h 164543"/>
                <a:gd name="connsiteX1" fmla="*/ 3099 w 509760"/>
                <a:gd name="connsiteY1" fmla="*/ 64 h 164543"/>
                <a:gd name="connsiteX2" fmla="*/ 55 w 509760"/>
                <a:gd name="connsiteY2" fmla="*/ 1888 h 164543"/>
                <a:gd name="connsiteX3" fmla="*/ 1577 w 509760"/>
                <a:gd name="connsiteY3" fmla="*/ 4841 h 164543"/>
                <a:gd name="connsiteX4" fmla="*/ 506519 w 509760"/>
                <a:gd name="connsiteY4" fmla="*/ 164420 h 164543"/>
                <a:gd name="connsiteX5" fmla="*/ 509641 w 509760"/>
                <a:gd name="connsiteY5" fmla="*/ 162835 h 164543"/>
                <a:gd name="connsiteX6" fmla="*/ 509649 w 509760"/>
                <a:gd name="connsiteY6" fmla="*/ 162814 h 164543"/>
                <a:gd name="connsiteX7" fmla="*/ 508040 w 509760"/>
                <a:gd name="connsiteY7" fmla="*/ 159687 h 16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60" h="164543">
                  <a:moveTo>
                    <a:pt x="508040" y="159687"/>
                  </a:moveTo>
                  <a:lnTo>
                    <a:pt x="3099" y="64"/>
                  </a:lnTo>
                  <a:cubicBezTo>
                    <a:pt x="1759" y="-240"/>
                    <a:pt x="416" y="564"/>
                    <a:pt x="55" y="1888"/>
                  </a:cubicBezTo>
                  <a:cubicBezTo>
                    <a:pt x="-197" y="3108"/>
                    <a:pt x="438" y="4337"/>
                    <a:pt x="1577" y="4841"/>
                  </a:cubicBezTo>
                  <a:lnTo>
                    <a:pt x="506519" y="164420"/>
                  </a:lnTo>
                  <a:cubicBezTo>
                    <a:pt x="507819" y="164846"/>
                    <a:pt x="509219" y="164134"/>
                    <a:pt x="509641" y="162835"/>
                  </a:cubicBezTo>
                  <a:cubicBezTo>
                    <a:pt x="509645" y="162827"/>
                    <a:pt x="509645" y="162822"/>
                    <a:pt x="509649" y="162814"/>
                  </a:cubicBezTo>
                  <a:cubicBezTo>
                    <a:pt x="510049" y="161507"/>
                    <a:pt x="509336" y="160121"/>
                    <a:pt x="508040" y="1596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F01A46AA-1954-FE4F-B987-67E82196EA2B}"/>
                </a:ext>
              </a:extLst>
            </p:cNvPr>
            <p:cNvSpPr/>
            <p:nvPr/>
          </p:nvSpPr>
          <p:spPr>
            <a:xfrm>
              <a:off x="1466473" y="4556825"/>
              <a:ext cx="103092" cy="411112"/>
            </a:xfrm>
            <a:custGeom>
              <a:avLst/>
              <a:gdLst>
                <a:gd name="connsiteX0" fmla="*/ 101745 w 103092"/>
                <a:gd name="connsiteY0" fmla="*/ 287 h 411112"/>
                <a:gd name="connsiteX1" fmla="*/ 98353 w 103092"/>
                <a:gd name="connsiteY1" fmla="*/ 1329 h 411112"/>
                <a:gd name="connsiteX2" fmla="*/ 98093 w 103092"/>
                <a:gd name="connsiteY2" fmla="*/ 2502 h 411112"/>
                <a:gd name="connsiteX3" fmla="*/ 98093 w 103092"/>
                <a:gd name="connsiteY3" fmla="*/ 2502 h 411112"/>
                <a:gd name="connsiteX4" fmla="*/ 0 w 103092"/>
                <a:gd name="connsiteY4" fmla="*/ 408594 h 411112"/>
                <a:gd name="connsiteX5" fmla="*/ 2565 w 103092"/>
                <a:gd name="connsiteY5" fmla="*/ 411112 h 411112"/>
                <a:gd name="connsiteX6" fmla="*/ 4783 w 103092"/>
                <a:gd name="connsiteY6" fmla="*/ 409723 h 411112"/>
                <a:gd name="connsiteX7" fmla="*/ 102788 w 103092"/>
                <a:gd name="connsiteY7" fmla="*/ 3674 h 411112"/>
                <a:gd name="connsiteX8" fmla="*/ 101801 w 103092"/>
                <a:gd name="connsiteY8" fmla="*/ 316 h 411112"/>
                <a:gd name="connsiteX9" fmla="*/ 101745 w 103092"/>
                <a:gd name="connsiteY9" fmla="*/ 287 h 4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92" h="411112">
                  <a:moveTo>
                    <a:pt x="101745" y="287"/>
                  </a:moveTo>
                  <a:cubicBezTo>
                    <a:pt x="100519" y="-353"/>
                    <a:pt x="99006" y="112"/>
                    <a:pt x="98353" y="1329"/>
                  </a:cubicBezTo>
                  <a:cubicBezTo>
                    <a:pt x="98184" y="1698"/>
                    <a:pt x="98097" y="2097"/>
                    <a:pt x="98093" y="2502"/>
                  </a:cubicBezTo>
                  <a:lnTo>
                    <a:pt x="98093" y="2502"/>
                  </a:lnTo>
                  <a:lnTo>
                    <a:pt x="0" y="408594"/>
                  </a:lnTo>
                  <a:cubicBezTo>
                    <a:pt x="48" y="409983"/>
                    <a:pt x="1174" y="411091"/>
                    <a:pt x="2565" y="411112"/>
                  </a:cubicBezTo>
                  <a:cubicBezTo>
                    <a:pt x="3496" y="411073"/>
                    <a:pt x="4339" y="410544"/>
                    <a:pt x="4783" y="409723"/>
                  </a:cubicBezTo>
                  <a:lnTo>
                    <a:pt x="102788" y="3674"/>
                  </a:lnTo>
                  <a:cubicBezTo>
                    <a:pt x="103445" y="2474"/>
                    <a:pt x="103002" y="971"/>
                    <a:pt x="101801" y="316"/>
                  </a:cubicBezTo>
                  <a:cubicBezTo>
                    <a:pt x="101780" y="306"/>
                    <a:pt x="101762" y="297"/>
                    <a:pt x="101745" y="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300A5D4D-AAFB-F84D-A00F-8695EBDC71DD}"/>
                </a:ext>
              </a:extLst>
            </p:cNvPr>
            <p:cNvSpPr/>
            <p:nvPr/>
          </p:nvSpPr>
          <p:spPr>
            <a:xfrm>
              <a:off x="4978942" y="4670499"/>
              <a:ext cx="1117795" cy="458319"/>
            </a:xfrm>
            <a:custGeom>
              <a:avLst/>
              <a:gdLst>
                <a:gd name="connsiteX0" fmla="*/ 1116665 w 1117795"/>
                <a:gd name="connsiteY0" fmla="*/ 453501 h 458319"/>
                <a:gd name="connsiteX1" fmla="*/ 3298 w 1117795"/>
                <a:gd name="connsiteY1" fmla="*/ 122 h 458319"/>
                <a:gd name="connsiteX2" fmla="*/ 123 w 1117795"/>
                <a:gd name="connsiteY2" fmla="*/ 1642 h 458319"/>
                <a:gd name="connsiteX3" fmla="*/ 1471 w 1117795"/>
                <a:gd name="connsiteY3" fmla="*/ 4725 h 458319"/>
                <a:gd name="connsiteX4" fmla="*/ 1114578 w 1117795"/>
                <a:gd name="connsiteY4" fmla="*/ 458235 h 458319"/>
                <a:gd name="connsiteX5" fmla="*/ 1117709 w 1117795"/>
                <a:gd name="connsiteY5" fmla="*/ 456411 h 458319"/>
                <a:gd name="connsiteX6" fmla="*/ 1116448 w 1117795"/>
                <a:gd name="connsiteY6" fmla="*/ 453501 h 4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795" h="458319">
                  <a:moveTo>
                    <a:pt x="1116665" y="453501"/>
                  </a:moveTo>
                  <a:lnTo>
                    <a:pt x="3298" y="122"/>
                  </a:lnTo>
                  <a:cubicBezTo>
                    <a:pt x="1993" y="-291"/>
                    <a:pt x="602" y="376"/>
                    <a:pt x="123" y="1642"/>
                  </a:cubicBezTo>
                  <a:cubicBezTo>
                    <a:pt x="-268" y="2862"/>
                    <a:pt x="297" y="4191"/>
                    <a:pt x="1471" y="4725"/>
                  </a:cubicBezTo>
                  <a:lnTo>
                    <a:pt x="1114578" y="458235"/>
                  </a:lnTo>
                  <a:cubicBezTo>
                    <a:pt x="1115970" y="458595"/>
                    <a:pt x="1117361" y="457779"/>
                    <a:pt x="1117709" y="456411"/>
                  </a:cubicBezTo>
                  <a:cubicBezTo>
                    <a:pt x="1118014" y="455264"/>
                    <a:pt x="1117492" y="454062"/>
                    <a:pt x="1116448" y="4535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806F29B1-083A-644A-8A37-D0D2265F99B0}"/>
                </a:ext>
              </a:extLst>
            </p:cNvPr>
            <p:cNvSpPr/>
            <p:nvPr/>
          </p:nvSpPr>
          <p:spPr>
            <a:xfrm>
              <a:off x="267444" y="5300645"/>
              <a:ext cx="476422" cy="10942"/>
            </a:xfrm>
            <a:custGeom>
              <a:avLst/>
              <a:gdLst>
                <a:gd name="connsiteX0" fmla="*/ 473988 w 476422"/>
                <a:gd name="connsiteY0" fmla="*/ 0 h 10942"/>
                <a:gd name="connsiteX1" fmla="*/ 1787 w 476422"/>
                <a:gd name="connsiteY1" fmla="*/ 6209 h 10942"/>
                <a:gd name="connsiteX2" fmla="*/ 91 w 476422"/>
                <a:gd name="connsiteY2" fmla="*/ 9249 h 10942"/>
                <a:gd name="connsiteX3" fmla="*/ 1787 w 476422"/>
                <a:gd name="connsiteY3" fmla="*/ 10943 h 10942"/>
                <a:gd name="connsiteX4" fmla="*/ 1787 w 476422"/>
                <a:gd name="connsiteY4" fmla="*/ 10943 h 10942"/>
                <a:gd name="connsiteX5" fmla="*/ 473944 w 476422"/>
                <a:gd name="connsiteY5" fmla="*/ 4820 h 10942"/>
                <a:gd name="connsiteX6" fmla="*/ 476423 w 476422"/>
                <a:gd name="connsiteY6" fmla="*/ 2345 h 10942"/>
                <a:gd name="connsiteX7" fmla="*/ 476423 w 476422"/>
                <a:gd name="connsiteY7" fmla="*/ 2301 h 10942"/>
                <a:gd name="connsiteX8" fmla="*/ 473988 w 476422"/>
                <a:gd name="connsiteY8" fmla="*/ 0 h 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422" h="10942">
                  <a:moveTo>
                    <a:pt x="473988" y="0"/>
                  </a:moveTo>
                  <a:lnTo>
                    <a:pt x="1787" y="6209"/>
                  </a:lnTo>
                  <a:cubicBezTo>
                    <a:pt x="484" y="6587"/>
                    <a:pt x="-272" y="7942"/>
                    <a:pt x="91" y="9249"/>
                  </a:cubicBezTo>
                  <a:cubicBezTo>
                    <a:pt x="312" y="10078"/>
                    <a:pt x="959" y="10721"/>
                    <a:pt x="1787" y="10943"/>
                  </a:cubicBezTo>
                  <a:lnTo>
                    <a:pt x="1787" y="10943"/>
                  </a:lnTo>
                  <a:lnTo>
                    <a:pt x="473944" y="4820"/>
                  </a:lnTo>
                  <a:cubicBezTo>
                    <a:pt x="475314" y="4820"/>
                    <a:pt x="476423" y="3713"/>
                    <a:pt x="476423" y="2345"/>
                  </a:cubicBezTo>
                  <a:cubicBezTo>
                    <a:pt x="476423" y="2332"/>
                    <a:pt x="476423" y="2314"/>
                    <a:pt x="476423" y="2301"/>
                  </a:cubicBezTo>
                  <a:cubicBezTo>
                    <a:pt x="476314" y="1029"/>
                    <a:pt x="475266" y="39"/>
                    <a:pt x="4739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3E01D38F-A61D-D945-A5B3-CD0B341629A1}"/>
                </a:ext>
              </a:extLst>
            </p:cNvPr>
            <p:cNvSpPr/>
            <p:nvPr/>
          </p:nvSpPr>
          <p:spPr>
            <a:xfrm>
              <a:off x="671381" y="5300666"/>
              <a:ext cx="72529" cy="603824"/>
            </a:xfrm>
            <a:custGeom>
              <a:avLst/>
              <a:gdLst>
                <a:gd name="connsiteX0" fmla="*/ 70399 w 72529"/>
                <a:gd name="connsiteY0" fmla="*/ 22 h 603824"/>
                <a:gd name="connsiteX1" fmla="*/ 70399 w 72529"/>
                <a:gd name="connsiteY1" fmla="*/ 22 h 603824"/>
                <a:gd name="connsiteX2" fmla="*/ 67660 w 72529"/>
                <a:gd name="connsiteY2" fmla="*/ 2106 h 603824"/>
                <a:gd name="connsiteX3" fmla="*/ 67660 w 72529"/>
                <a:gd name="connsiteY3" fmla="*/ 2106 h 603824"/>
                <a:gd name="connsiteX4" fmla="*/ 67660 w 72529"/>
                <a:gd name="connsiteY4" fmla="*/ 2106 h 603824"/>
                <a:gd name="connsiteX5" fmla="*/ 4 w 72529"/>
                <a:gd name="connsiteY5" fmla="*/ 601213 h 603824"/>
                <a:gd name="connsiteX6" fmla="*/ 2343 w 72529"/>
                <a:gd name="connsiteY6" fmla="*/ 603819 h 603824"/>
                <a:gd name="connsiteX7" fmla="*/ 2352 w 72529"/>
                <a:gd name="connsiteY7" fmla="*/ 603819 h 603824"/>
                <a:gd name="connsiteX8" fmla="*/ 4874 w 72529"/>
                <a:gd name="connsiteY8" fmla="*/ 601778 h 603824"/>
                <a:gd name="connsiteX9" fmla="*/ 72486 w 72529"/>
                <a:gd name="connsiteY9" fmla="*/ 2931 h 603824"/>
                <a:gd name="connsiteX10" fmla="*/ 70512 w 72529"/>
                <a:gd name="connsiteY10" fmla="*/ 39 h 603824"/>
                <a:gd name="connsiteX11" fmla="*/ 70399 w 72529"/>
                <a:gd name="connsiteY11" fmla="*/ 22 h 6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529" h="603824">
                  <a:moveTo>
                    <a:pt x="70399" y="22"/>
                  </a:moveTo>
                  <a:lnTo>
                    <a:pt x="70399" y="22"/>
                  </a:lnTo>
                  <a:cubicBezTo>
                    <a:pt x="69068" y="-156"/>
                    <a:pt x="67838" y="773"/>
                    <a:pt x="67660" y="2106"/>
                  </a:cubicBezTo>
                  <a:cubicBezTo>
                    <a:pt x="67660" y="2106"/>
                    <a:pt x="67660" y="2106"/>
                    <a:pt x="67660" y="2106"/>
                  </a:cubicBezTo>
                  <a:lnTo>
                    <a:pt x="67660" y="2106"/>
                  </a:lnTo>
                  <a:lnTo>
                    <a:pt x="4" y="601213"/>
                  </a:lnTo>
                  <a:cubicBezTo>
                    <a:pt x="-70" y="602577"/>
                    <a:pt x="978" y="603745"/>
                    <a:pt x="2343" y="603819"/>
                  </a:cubicBezTo>
                  <a:cubicBezTo>
                    <a:pt x="2347" y="603819"/>
                    <a:pt x="2347" y="603819"/>
                    <a:pt x="2352" y="603819"/>
                  </a:cubicBezTo>
                  <a:cubicBezTo>
                    <a:pt x="3595" y="603901"/>
                    <a:pt x="4695" y="603011"/>
                    <a:pt x="4874" y="601778"/>
                  </a:cubicBezTo>
                  <a:lnTo>
                    <a:pt x="72486" y="2931"/>
                  </a:lnTo>
                  <a:cubicBezTo>
                    <a:pt x="72738" y="1589"/>
                    <a:pt x="71856" y="295"/>
                    <a:pt x="70512" y="39"/>
                  </a:cubicBezTo>
                  <a:cubicBezTo>
                    <a:pt x="70473" y="35"/>
                    <a:pt x="70438" y="26"/>
                    <a:pt x="70399"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DD0E4EC8-B5C1-534D-88BE-B296AFFB03D9}"/>
                </a:ext>
              </a:extLst>
            </p:cNvPr>
            <p:cNvSpPr/>
            <p:nvPr/>
          </p:nvSpPr>
          <p:spPr>
            <a:xfrm>
              <a:off x="1643727" y="5288678"/>
              <a:ext cx="640113" cy="970248"/>
            </a:xfrm>
            <a:custGeom>
              <a:avLst/>
              <a:gdLst>
                <a:gd name="connsiteX0" fmla="*/ 4408 w 640113"/>
                <a:gd name="connsiteY0" fmla="*/ 981 h 970248"/>
                <a:gd name="connsiteX1" fmla="*/ 1000 w 640113"/>
                <a:gd name="connsiteY1" fmla="*/ 481 h 970248"/>
                <a:gd name="connsiteX2" fmla="*/ 973 w 640113"/>
                <a:gd name="connsiteY2" fmla="*/ 503 h 970248"/>
                <a:gd name="connsiteX3" fmla="*/ 973 w 640113"/>
                <a:gd name="connsiteY3" fmla="*/ 503 h 970248"/>
                <a:gd name="connsiteX4" fmla="*/ 278 w 640113"/>
                <a:gd name="connsiteY4" fmla="*/ 3673 h 970248"/>
                <a:gd name="connsiteX5" fmla="*/ 635618 w 640113"/>
                <a:gd name="connsiteY5" fmla="*/ 969227 h 970248"/>
                <a:gd name="connsiteX6" fmla="*/ 639097 w 640113"/>
                <a:gd name="connsiteY6" fmla="*/ 969792 h 970248"/>
                <a:gd name="connsiteX7" fmla="*/ 639749 w 640113"/>
                <a:gd name="connsiteY7" fmla="*/ 966535 h 9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13" h="970248">
                  <a:moveTo>
                    <a:pt x="4408" y="981"/>
                  </a:moveTo>
                  <a:cubicBezTo>
                    <a:pt x="3604" y="-96"/>
                    <a:pt x="2082" y="-322"/>
                    <a:pt x="1000" y="481"/>
                  </a:cubicBezTo>
                  <a:cubicBezTo>
                    <a:pt x="991" y="490"/>
                    <a:pt x="982" y="494"/>
                    <a:pt x="973" y="503"/>
                  </a:cubicBezTo>
                  <a:lnTo>
                    <a:pt x="973" y="503"/>
                  </a:lnTo>
                  <a:cubicBezTo>
                    <a:pt x="17" y="1259"/>
                    <a:pt x="-274" y="2587"/>
                    <a:pt x="278" y="3673"/>
                  </a:cubicBezTo>
                  <a:lnTo>
                    <a:pt x="635618" y="969227"/>
                  </a:lnTo>
                  <a:cubicBezTo>
                    <a:pt x="636431" y="970326"/>
                    <a:pt x="637975" y="970577"/>
                    <a:pt x="639097" y="969792"/>
                  </a:cubicBezTo>
                  <a:cubicBezTo>
                    <a:pt x="640136" y="969045"/>
                    <a:pt x="640423" y="967625"/>
                    <a:pt x="639749" y="966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757A4297-7D27-3544-BABD-D35F25DB4029}"/>
                </a:ext>
              </a:extLst>
            </p:cNvPr>
            <p:cNvSpPr/>
            <p:nvPr/>
          </p:nvSpPr>
          <p:spPr>
            <a:xfrm>
              <a:off x="1466421" y="4963589"/>
              <a:ext cx="181960" cy="329682"/>
            </a:xfrm>
            <a:custGeom>
              <a:avLst/>
              <a:gdLst>
                <a:gd name="connsiteX0" fmla="*/ 4662 w 181960"/>
                <a:gd name="connsiteY0" fmla="*/ 1309 h 329682"/>
                <a:gd name="connsiteX1" fmla="*/ 1379 w 181960"/>
                <a:gd name="connsiteY1" fmla="*/ 275 h 329682"/>
                <a:gd name="connsiteX2" fmla="*/ 1314 w 181960"/>
                <a:gd name="connsiteY2" fmla="*/ 310 h 329682"/>
                <a:gd name="connsiteX3" fmla="*/ 292 w 181960"/>
                <a:gd name="connsiteY3" fmla="*/ 3658 h 329682"/>
                <a:gd name="connsiteX4" fmla="*/ 313 w 181960"/>
                <a:gd name="connsiteY4" fmla="*/ 3697 h 329682"/>
                <a:gd name="connsiteX5" fmla="*/ 313 w 181960"/>
                <a:gd name="connsiteY5" fmla="*/ 3697 h 329682"/>
                <a:gd name="connsiteX6" fmla="*/ 177454 w 181960"/>
                <a:gd name="connsiteY6" fmla="*/ 328718 h 329682"/>
                <a:gd name="connsiteX7" fmla="*/ 180993 w 181960"/>
                <a:gd name="connsiteY7" fmla="*/ 329144 h 329682"/>
                <a:gd name="connsiteX8" fmla="*/ 181802 w 181960"/>
                <a:gd name="connsiteY8" fmla="*/ 326287 h 3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60" h="329682">
                  <a:moveTo>
                    <a:pt x="4662" y="1309"/>
                  </a:moveTo>
                  <a:cubicBezTo>
                    <a:pt x="4040" y="119"/>
                    <a:pt x="2570" y="-345"/>
                    <a:pt x="1379" y="275"/>
                  </a:cubicBezTo>
                  <a:cubicBezTo>
                    <a:pt x="1357" y="289"/>
                    <a:pt x="1335" y="297"/>
                    <a:pt x="1314" y="310"/>
                  </a:cubicBezTo>
                  <a:cubicBezTo>
                    <a:pt x="105" y="953"/>
                    <a:pt x="-352" y="2451"/>
                    <a:pt x="292" y="3658"/>
                  </a:cubicBezTo>
                  <a:cubicBezTo>
                    <a:pt x="300" y="3671"/>
                    <a:pt x="305" y="3684"/>
                    <a:pt x="313" y="3697"/>
                  </a:cubicBezTo>
                  <a:lnTo>
                    <a:pt x="313" y="3697"/>
                  </a:lnTo>
                  <a:lnTo>
                    <a:pt x="177454" y="328718"/>
                  </a:lnTo>
                  <a:cubicBezTo>
                    <a:pt x="178315" y="329813"/>
                    <a:pt x="179898" y="330004"/>
                    <a:pt x="180993" y="329144"/>
                  </a:cubicBezTo>
                  <a:cubicBezTo>
                    <a:pt x="181859" y="328471"/>
                    <a:pt x="182185" y="327312"/>
                    <a:pt x="181802" y="326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76DCEA1-4C41-D246-97E6-50E15D816E2B}"/>
                </a:ext>
              </a:extLst>
            </p:cNvPr>
            <p:cNvSpPr/>
            <p:nvPr/>
          </p:nvSpPr>
          <p:spPr>
            <a:xfrm>
              <a:off x="429722" y="4775506"/>
              <a:ext cx="314033" cy="529926"/>
            </a:xfrm>
            <a:custGeom>
              <a:avLst/>
              <a:gdLst>
                <a:gd name="connsiteX0" fmla="*/ 4606 w 314033"/>
                <a:gd name="connsiteY0" fmla="*/ 1197 h 529926"/>
                <a:gd name="connsiteX1" fmla="*/ 1272 w 314033"/>
                <a:gd name="connsiteY1" fmla="*/ 337 h 529926"/>
                <a:gd name="connsiteX2" fmla="*/ 1214 w 314033"/>
                <a:gd name="connsiteY2" fmla="*/ 372 h 529926"/>
                <a:gd name="connsiteX3" fmla="*/ 345 w 314033"/>
                <a:gd name="connsiteY3" fmla="*/ 3759 h 529926"/>
                <a:gd name="connsiteX4" fmla="*/ 345 w 314033"/>
                <a:gd name="connsiteY4" fmla="*/ 3759 h 529926"/>
                <a:gd name="connsiteX5" fmla="*/ 309493 w 314033"/>
                <a:gd name="connsiteY5" fmla="*/ 528916 h 529926"/>
                <a:gd name="connsiteX6" fmla="*/ 313023 w 314033"/>
                <a:gd name="connsiteY6" fmla="*/ 529424 h 529926"/>
                <a:gd name="connsiteX7" fmla="*/ 313841 w 314033"/>
                <a:gd name="connsiteY7" fmla="*/ 526441 h 52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033" h="529926">
                  <a:moveTo>
                    <a:pt x="4606" y="1197"/>
                  </a:moveTo>
                  <a:cubicBezTo>
                    <a:pt x="3923" y="41"/>
                    <a:pt x="2430" y="-345"/>
                    <a:pt x="1272" y="337"/>
                  </a:cubicBezTo>
                  <a:cubicBezTo>
                    <a:pt x="1252" y="350"/>
                    <a:pt x="1233" y="359"/>
                    <a:pt x="1214" y="372"/>
                  </a:cubicBezTo>
                  <a:cubicBezTo>
                    <a:pt x="39" y="1066"/>
                    <a:pt x="-350" y="2582"/>
                    <a:pt x="345" y="3759"/>
                  </a:cubicBezTo>
                  <a:lnTo>
                    <a:pt x="345" y="3759"/>
                  </a:lnTo>
                  <a:lnTo>
                    <a:pt x="309493" y="528916"/>
                  </a:lnTo>
                  <a:cubicBezTo>
                    <a:pt x="310327" y="530028"/>
                    <a:pt x="311906" y="530258"/>
                    <a:pt x="313023" y="529424"/>
                  </a:cubicBezTo>
                  <a:cubicBezTo>
                    <a:pt x="313945" y="528734"/>
                    <a:pt x="314284" y="527505"/>
                    <a:pt x="313841" y="5264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45B91603-0A37-C448-B320-EDBEBFB86F4C}"/>
                </a:ext>
              </a:extLst>
            </p:cNvPr>
            <p:cNvSpPr/>
            <p:nvPr/>
          </p:nvSpPr>
          <p:spPr>
            <a:xfrm>
              <a:off x="738910" y="5288571"/>
              <a:ext cx="909660" cy="17067"/>
            </a:xfrm>
            <a:custGeom>
              <a:avLst/>
              <a:gdLst>
                <a:gd name="connsiteX0" fmla="*/ 907139 w 909660"/>
                <a:gd name="connsiteY0" fmla="*/ 2 h 17067"/>
                <a:gd name="connsiteX1" fmla="*/ 2478 w 909660"/>
                <a:gd name="connsiteY1" fmla="*/ 12117 h 17067"/>
                <a:gd name="connsiteX2" fmla="*/ 0 w 909660"/>
                <a:gd name="connsiteY2" fmla="*/ 14636 h 17067"/>
                <a:gd name="connsiteX3" fmla="*/ 2522 w 909660"/>
                <a:gd name="connsiteY3" fmla="*/ 17067 h 17067"/>
                <a:gd name="connsiteX4" fmla="*/ 2522 w 909660"/>
                <a:gd name="connsiteY4" fmla="*/ 17067 h 17067"/>
                <a:gd name="connsiteX5" fmla="*/ 2522 w 909660"/>
                <a:gd name="connsiteY5" fmla="*/ 17067 h 17067"/>
                <a:gd name="connsiteX6" fmla="*/ 907182 w 909660"/>
                <a:gd name="connsiteY6" fmla="*/ 4735 h 17067"/>
                <a:gd name="connsiteX7" fmla="*/ 909661 w 909660"/>
                <a:gd name="connsiteY7" fmla="*/ 2217 h 17067"/>
                <a:gd name="connsiteX8" fmla="*/ 907139 w 909660"/>
                <a:gd name="connsiteY8" fmla="*/ 2 h 1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660" h="17067">
                  <a:moveTo>
                    <a:pt x="907139" y="2"/>
                  </a:moveTo>
                  <a:lnTo>
                    <a:pt x="2478" y="12117"/>
                  </a:lnTo>
                  <a:cubicBezTo>
                    <a:pt x="1104" y="12139"/>
                    <a:pt x="0" y="13263"/>
                    <a:pt x="0" y="14636"/>
                  </a:cubicBezTo>
                  <a:cubicBezTo>
                    <a:pt x="22" y="16003"/>
                    <a:pt x="1152" y="17089"/>
                    <a:pt x="2522" y="17067"/>
                  </a:cubicBezTo>
                  <a:cubicBezTo>
                    <a:pt x="2522" y="17067"/>
                    <a:pt x="2522" y="17067"/>
                    <a:pt x="2522" y="17067"/>
                  </a:cubicBezTo>
                  <a:lnTo>
                    <a:pt x="2522" y="17067"/>
                  </a:lnTo>
                  <a:lnTo>
                    <a:pt x="907182" y="4735"/>
                  </a:lnTo>
                  <a:cubicBezTo>
                    <a:pt x="908556" y="4713"/>
                    <a:pt x="909661" y="3589"/>
                    <a:pt x="909661" y="2217"/>
                  </a:cubicBezTo>
                  <a:cubicBezTo>
                    <a:pt x="909548" y="927"/>
                    <a:pt x="908434" y="-50"/>
                    <a:pt x="907139"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BFF13A66-163A-374D-8419-6149DF05FCEE}"/>
                </a:ext>
              </a:extLst>
            </p:cNvPr>
            <p:cNvSpPr/>
            <p:nvPr/>
          </p:nvSpPr>
          <p:spPr>
            <a:xfrm>
              <a:off x="1643864" y="5288659"/>
              <a:ext cx="1014181" cy="495456"/>
            </a:xfrm>
            <a:custGeom>
              <a:avLst/>
              <a:gdLst>
                <a:gd name="connsiteX0" fmla="*/ 1012895 w 1014181"/>
                <a:gd name="connsiteY0" fmla="*/ 490811 h 495456"/>
                <a:gd name="connsiteX1" fmla="*/ 3272 w 1014181"/>
                <a:gd name="connsiteY1" fmla="*/ 131 h 495456"/>
                <a:gd name="connsiteX2" fmla="*/ 141 w 1014181"/>
                <a:gd name="connsiteY2" fmla="*/ 1651 h 495456"/>
                <a:gd name="connsiteX3" fmla="*/ 1142 w 1014181"/>
                <a:gd name="connsiteY3" fmla="*/ 4560 h 495456"/>
                <a:gd name="connsiteX4" fmla="*/ 1010721 w 1014181"/>
                <a:gd name="connsiteY4" fmla="*/ 495240 h 495456"/>
                <a:gd name="connsiteX5" fmla="*/ 1013982 w 1014181"/>
                <a:gd name="connsiteY5" fmla="*/ 494025 h 495456"/>
                <a:gd name="connsiteX6" fmla="*/ 1013982 w 1014181"/>
                <a:gd name="connsiteY6" fmla="*/ 494025 h 495456"/>
                <a:gd name="connsiteX7" fmla="*/ 1012895 w 1014181"/>
                <a:gd name="connsiteY7" fmla="*/ 490811 h 49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181" h="495456">
                  <a:moveTo>
                    <a:pt x="1012895" y="490811"/>
                  </a:moveTo>
                  <a:lnTo>
                    <a:pt x="3272" y="131"/>
                  </a:lnTo>
                  <a:cubicBezTo>
                    <a:pt x="1989" y="-303"/>
                    <a:pt x="594" y="374"/>
                    <a:pt x="141" y="1651"/>
                  </a:cubicBezTo>
                  <a:cubicBezTo>
                    <a:pt x="-241" y="2737"/>
                    <a:pt x="172" y="3939"/>
                    <a:pt x="1142" y="4560"/>
                  </a:cubicBezTo>
                  <a:lnTo>
                    <a:pt x="1010721" y="495240"/>
                  </a:lnTo>
                  <a:cubicBezTo>
                    <a:pt x="1011956" y="495792"/>
                    <a:pt x="1013412" y="495254"/>
                    <a:pt x="1013982" y="494025"/>
                  </a:cubicBezTo>
                  <a:lnTo>
                    <a:pt x="1013982" y="494025"/>
                  </a:lnTo>
                  <a:cubicBezTo>
                    <a:pt x="1014482" y="492835"/>
                    <a:pt x="1014017" y="491454"/>
                    <a:pt x="1012895" y="4908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004ADDA6-B405-114E-BFE2-506CA502911C}"/>
                </a:ext>
              </a:extLst>
            </p:cNvPr>
            <p:cNvSpPr/>
            <p:nvPr/>
          </p:nvSpPr>
          <p:spPr>
            <a:xfrm>
              <a:off x="5258879" y="5123988"/>
              <a:ext cx="838140" cy="724874"/>
            </a:xfrm>
            <a:custGeom>
              <a:avLst/>
              <a:gdLst>
                <a:gd name="connsiteX0" fmla="*/ 837423 w 838140"/>
                <a:gd name="connsiteY0" fmla="*/ 750 h 724874"/>
                <a:gd name="connsiteX1" fmla="*/ 834075 w 838140"/>
                <a:gd name="connsiteY1" fmla="*/ 533 h 724874"/>
                <a:gd name="connsiteX2" fmla="*/ 854 w 838140"/>
                <a:gd name="connsiteY2" fmla="*/ 720530 h 724874"/>
                <a:gd name="connsiteX3" fmla="*/ 593 w 838140"/>
                <a:gd name="connsiteY3" fmla="*/ 724026 h 724874"/>
                <a:gd name="connsiteX4" fmla="*/ 4115 w 838140"/>
                <a:gd name="connsiteY4" fmla="*/ 724265 h 724874"/>
                <a:gd name="connsiteX5" fmla="*/ 4115 w 838140"/>
                <a:gd name="connsiteY5" fmla="*/ 724265 h 724874"/>
                <a:gd name="connsiteX6" fmla="*/ 837423 w 838140"/>
                <a:gd name="connsiteY6" fmla="*/ 4311 h 724874"/>
                <a:gd name="connsiteX7" fmla="*/ 837423 w 838140"/>
                <a:gd name="connsiteY7" fmla="*/ 837 h 7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40" h="724874">
                  <a:moveTo>
                    <a:pt x="837423" y="750"/>
                  </a:moveTo>
                  <a:cubicBezTo>
                    <a:pt x="836510" y="-161"/>
                    <a:pt x="835075" y="-253"/>
                    <a:pt x="834075" y="533"/>
                  </a:cubicBezTo>
                  <a:lnTo>
                    <a:pt x="854" y="720530"/>
                  </a:lnTo>
                  <a:cubicBezTo>
                    <a:pt x="-190" y="721429"/>
                    <a:pt x="-277" y="722997"/>
                    <a:pt x="593" y="724026"/>
                  </a:cubicBezTo>
                  <a:cubicBezTo>
                    <a:pt x="1506" y="725055"/>
                    <a:pt x="3071" y="725164"/>
                    <a:pt x="4115" y="724265"/>
                  </a:cubicBezTo>
                  <a:lnTo>
                    <a:pt x="4115" y="724265"/>
                  </a:lnTo>
                  <a:lnTo>
                    <a:pt x="837423" y="4311"/>
                  </a:lnTo>
                  <a:cubicBezTo>
                    <a:pt x="838380" y="3347"/>
                    <a:pt x="838380" y="1801"/>
                    <a:pt x="837423" y="83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469E1F13-16EA-C348-B14B-40F8A4D85DEB}"/>
                </a:ext>
              </a:extLst>
            </p:cNvPr>
            <p:cNvSpPr/>
            <p:nvPr/>
          </p:nvSpPr>
          <p:spPr>
            <a:xfrm>
              <a:off x="2279042" y="5779148"/>
              <a:ext cx="379169" cy="479731"/>
            </a:xfrm>
            <a:custGeom>
              <a:avLst/>
              <a:gdLst>
                <a:gd name="connsiteX0" fmla="*/ 374630 w 379169"/>
                <a:gd name="connsiteY0" fmla="*/ 974 h 479731"/>
                <a:gd name="connsiteX1" fmla="*/ 391 w 379169"/>
                <a:gd name="connsiteY1" fmla="*/ 475891 h 479731"/>
                <a:gd name="connsiteX2" fmla="*/ 1174 w 379169"/>
                <a:gd name="connsiteY2" fmla="*/ 479365 h 479731"/>
                <a:gd name="connsiteX3" fmla="*/ 4348 w 379169"/>
                <a:gd name="connsiteY3" fmla="*/ 478974 h 479731"/>
                <a:gd name="connsiteX4" fmla="*/ 378630 w 379169"/>
                <a:gd name="connsiteY4" fmla="*/ 4100 h 479731"/>
                <a:gd name="connsiteX5" fmla="*/ 378195 w 379169"/>
                <a:gd name="connsiteY5" fmla="*/ 539 h 479731"/>
                <a:gd name="connsiteX6" fmla="*/ 374630 w 379169"/>
                <a:gd name="connsiteY6" fmla="*/ 974 h 47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69" h="479731">
                  <a:moveTo>
                    <a:pt x="374630" y="974"/>
                  </a:moveTo>
                  <a:lnTo>
                    <a:pt x="391" y="475891"/>
                  </a:lnTo>
                  <a:cubicBezTo>
                    <a:pt x="-353" y="477068"/>
                    <a:pt x="-5" y="478622"/>
                    <a:pt x="1174" y="479365"/>
                  </a:cubicBezTo>
                  <a:cubicBezTo>
                    <a:pt x="2195" y="479973"/>
                    <a:pt x="3504" y="479812"/>
                    <a:pt x="4348" y="478974"/>
                  </a:cubicBezTo>
                  <a:lnTo>
                    <a:pt x="378630" y="4100"/>
                  </a:lnTo>
                  <a:cubicBezTo>
                    <a:pt x="379495" y="2997"/>
                    <a:pt x="379299" y="1403"/>
                    <a:pt x="378195" y="539"/>
                  </a:cubicBezTo>
                  <a:cubicBezTo>
                    <a:pt x="377091" y="-325"/>
                    <a:pt x="375495" y="-129"/>
                    <a:pt x="374630" y="9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E7E2E2C4-EE94-2343-B6DE-FDD4F4A3B4B2}"/>
                </a:ext>
              </a:extLst>
            </p:cNvPr>
            <p:cNvSpPr/>
            <p:nvPr/>
          </p:nvSpPr>
          <p:spPr>
            <a:xfrm>
              <a:off x="739478" y="4963499"/>
              <a:ext cx="731944" cy="341829"/>
            </a:xfrm>
            <a:custGeom>
              <a:avLst/>
              <a:gdLst>
                <a:gd name="connsiteX0" fmla="*/ 731692 w 731944"/>
                <a:gd name="connsiteY0" fmla="*/ 1400 h 341829"/>
                <a:gd name="connsiteX1" fmla="*/ 728561 w 731944"/>
                <a:gd name="connsiteY1" fmla="*/ 184 h 341829"/>
                <a:gd name="connsiteX2" fmla="*/ 728561 w 731944"/>
                <a:gd name="connsiteY2" fmla="*/ 184 h 341829"/>
                <a:gd name="connsiteX3" fmla="*/ 824 w 731944"/>
                <a:gd name="connsiteY3" fmla="*/ 337450 h 341829"/>
                <a:gd name="connsiteX4" fmla="*/ 659 w 731944"/>
                <a:gd name="connsiteY4" fmla="*/ 341007 h 341829"/>
                <a:gd name="connsiteX5" fmla="*/ 2955 w 731944"/>
                <a:gd name="connsiteY5" fmla="*/ 341793 h 341829"/>
                <a:gd name="connsiteX6" fmla="*/ 730561 w 731944"/>
                <a:gd name="connsiteY6" fmla="*/ 4613 h 341829"/>
                <a:gd name="connsiteX7" fmla="*/ 731692 w 731944"/>
                <a:gd name="connsiteY7" fmla="*/ 1269 h 34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944" h="341829">
                  <a:moveTo>
                    <a:pt x="731692" y="1400"/>
                  </a:moveTo>
                  <a:cubicBezTo>
                    <a:pt x="731140" y="227"/>
                    <a:pt x="729761" y="-311"/>
                    <a:pt x="728561" y="184"/>
                  </a:cubicBezTo>
                  <a:lnTo>
                    <a:pt x="728561" y="184"/>
                  </a:lnTo>
                  <a:lnTo>
                    <a:pt x="824" y="337450"/>
                  </a:lnTo>
                  <a:cubicBezTo>
                    <a:pt x="-207" y="338388"/>
                    <a:pt x="-280" y="339982"/>
                    <a:pt x="659" y="341007"/>
                  </a:cubicBezTo>
                  <a:cubicBezTo>
                    <a:pt x="1241" y="341645"/>
                    <a:pt x="2107" y="341940"/>
                    <a:pt x="2955" y="341793"/>
                  </a:cubicBezTo>
                  <a:lnTo>
                    <a:pt x="730561" y="4613"/>
                  </a:lnTo>
                  <a:cubicBezTo>
                    <a:pt x="731787" y="3992"/>
                    <a:pt x="732292" y="2507"/>
                    <a:pt x="731692" y="1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CDDB81E2-311F-394A-A194-AB50B9EB85FD}"/>
                </a:ext>
              </a:extLst>
            </p:cNvPr>
            <p:cNvSpPr/>
            <p:nvPr/>
          </p:nvSpPr>
          <p:spPr>
            <a:xfrm>
              <a:off x="2653182" y="5333954"/>
              <a:ext cx="557529" cy="450304"/>
            </a:xfrm>
            <a:custGeom>
              <a:avLst/>
              <a:gdLst>
                <a:gd name="connsiteX0" fmla="*/ 556913 w 557529"/>
                <a:gd name="connsiteY0" fmla="*/ 908 h 450304"/>
                <a:gd name="connsiteX1" fmla="*/ 553478 w 557529"/>
                <a:gd name="connsiteY1" fmla="*/ 518 h 450304"/>
                <a:gd name="connsiteX2" fmla="*/ 924 w 557529"/>
                <a:gd name="connsiteY2" fmla="*/ 445821 h 450304"/>
                <a:gd name="connsiteX3" fmla="*/ 576 w 557529"/>
                <a:gd name="connsiteY3" fmla="*/ 449381 h 450304"/>
                <a:gd name="connsiteX4" fmla="*/ 4142 w 557529"/>
                <a:gd name="connsiteY4" fmla="*/ 449729 h 450304"/>
                <a:gd name="connsiteX5" fmla="*/ 556652 w 557529"/>
                <a:gd name="connsiteY5" fmla="*/ 4382 h 450304"/>
                <a:gd name="connsiteX6" fmla="*/ 556956 w 557529"/>
                <a:gd name="connsiteY6" fmla="*/ 908 h 45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529" h="450304">
                  <a:moveTo>
                    <a:pt x="556913" y="908"/>
                  </a:moveTo>
                  <a:cubicBezTo>
                    <a:pt x="556060" y="-129"/>
                    <a:pt x="554539" y="-303"/>
                    <a:pt x="553478" y="518"/>
                  </a:cubicBezTo>
                  <a:lnTo>
                    <a:pt x="924" y="445821"/>
                  </a:lnTo>
                  <a:cubicBezTo>
                    <a:pt x="-158" y="446706"/>
                    <a:pt x="-310" y="448300"/>
                    <a:pt x="576" y="449381"/>
                  </a:cubicBezTo>
                  <a:cubicBezTo>
                    <a:pt x="1464" y="450462"/>
                    <a:pt x="3059" y="450614"/>
                    <a:pt x="4142" y="449729"/>
                  </a:cubicBezTo>
                  <a:lnTo>
                    <a:pt x="556652" y="4382"/>
                  </a:lnTo>
                  <a:cubicBezTo>
                    <a:pt x="557691" y="3505"/>
                    <a:pt x="557826" y="1955"/>
                    <a:pt x="556956" y="9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0CBC3846-4246-954F-85DF-2D3D41E5ADF0}"/>
                </a:ext>
              </a:extLst>
            </p:cNvPr>
            <p:cNvSpPr/>
            <p:nvPr/>
          </p:nvSpPr>
          <p:spPr>
            <a:xfrm>
              <a:off x="9217176" y="5610294"/>
              <a:ext cx="9826" cy="9813"/>
            </a:xfrm>
            <a:custGeom>
              <a:avLst/>
              <a:gdLst>
                <a:gd name="connsiteX0" fmla="*/ 4914 w 9826"/>
                <a:gd name="connsiteY0" fmla="*/ 0 h 9813"/>
                <a:gd name="connsiteX1" fmla="*/ 0 w 9826"/>
                <a:gd name="connsiteY1" fmla="*/ 4907 h 9813"/>
                <a:gd name="connsiteX2" fmla="*/ 4914 w 9826"/>
                <a:gd name="connsiteY2" fmla="*/ 9814 h 9813"/>
                <a:gd name="connsiteX3" fmla="*/ 9827 w 9826"/>
                <a:gd name="connsiteY3" fmla="*/ 4907 h 9813"/>
                <a:gd name="connsiteX4" fmla="*/ 4914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4" y="0"/>
                  </a:moveTo>
                  <a:cubicBezTo>
                    <a:pt x="2218" y="0"/>
                    <a:pt x="0" y="2197"/>
                    <a:pt x="0" y="4907"/>
                  </a:cubicBezTo>
                  <a:cubicBezTo>
                    <a:pt x="0" y="7616"/>
                    <a:pt x="2218" y="9814"/>
                    <a:pt x="4914" y="9814"/>
                  </a:cubicBezTo>
                  <a:cubicBezTo>
                    <a:pt x="7609" y="9814"/>
                    <a:pt x="9827" y="7616"/>
                    <a:pt x="9827" y="4907"/>
                  </a:cubicBezTo>
                  <a:cubicBezTo>
                    <a:pt x="9827" y="2197"/>
                    <a:pt x="7609" y="0"/>
                    <a:pt x="491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48C26BD4-0E19-A249-A55A-6854F9FE839F}"/>
                </a:ext>
              </a:extLst>
            </p:cNvPr>
            <p:cNvSpPr/>
            <p:nvPr/>
          </p:nvSpPr>
          <p:spPr>
            <a:xfrm>
              <a:off x="8061980" y="5092431"/>
              <a:ext cx="9826" cy="9813"/>
            </a:xfrm>
            <a:custGeom>
              <a:avLst/>
              <a:gdLst>
                <a:gd name="connsiteX0" fmla="*/ 4913 w 9826"/>
                <a:gd name="connsiteY0" fmla="*/ 0 h 9813"/>
                <a:gd name="connsiteX1" fmla="*/ 0 w 9826"/>
                <a:gd name="connsiteY1" fmla="*/ 4907 h 9813"/>
                <a:gd name="connsiteX2" fmla="*/ 4913 w 9826"/>
                <a:gd name="connsiteY2" fmla="*/ 9814 h 9813"/>
                <a:gd name="connsiteX3" fmla="*/ 9827 w 9826"/>
                <a:gd name="connsiteY3" fmla="*/ 4907 h 9813"/>
                <a:gd name="connsiteX4" fmla="*/ 4913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3" y="0"/>
                  </a:moveTo>
                  <a:cubicBezTo>
                    <a:pt x="2218" y="0"/>
                    <a:pt x="0" y="2197"/>
                    <a:pt x="0" y="4907"/>
                  </a:cubicBezTo>
                  <a:cubicBezTo>
                    <a:pt x="0" y="7616"/>
                    <a:pt x="2218" y="9814"/>
                    <a:pt x="4913" y="9814"/>
                  </a:cubicBezTo>
                  <a:cubicBezTo>
                    <a:pt x="7609" y="9814"/>
                    <a:pt x="9827" y="7616"/>
                    <a:pt x="9827" y="4907"/>
                  </a:cubicBezTo>
                  <a:cubicBezTo>
                    <a:pt x="9827" y="2197"/>
                    <a:pt x="7609" y="0"/>
                    <a:pt x="4913"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095BCA3-63BD-CA42-AAE0-D9B754CCABC2}"/>
                </a:ext>
              </a:extLst>
            </p:cNvPr>
            <p:cNvSpPr/>
            <p:nvPr/>
          </p:nvSpPr>
          <p:spPr>
            <a:xfrm>
              <a:off x="7831140" y="5518107"/>
              <a:ext cx="9827" cy="9813"/>
            </a:xfrm>
            <a:custGeom>
              <a:avLst/>
              <a:gdLst>
                <a:gd name="connsiteX0" fmla="*/ 4957 w 9827"/>
                <a:gd name="connsiteY0" fmla="*/ 0 h 9813"/>
                <a:gd name="connsiteX1" fmla="*/ 1 w 9827"/>
                <a:gd name="connsiteY1" fmla="*/ 4864 h 9813"/>
                <a:gd name="connsiteX2" fmla="*/ 4870 w 9827"/>
                <a:gd name="connsiteY2" fmla="*/ 9814 h 9813"/>
                <a:gd name="connsiteX3" fmla="*/ 9827 w 9827"/>
                <a:gd name="connsiteY3" fmla="*/ 4950 h 9813"/>
                <a:gd name="connsiteX4" fmla="*/ 9827 w 9827"/>
                <a:gd name="connsiteY4" fmla="*/ 4864 h 9813"/>
                <a:gd name="connsiteX5" fmla="*/ 4957 w 9827"/>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3">
                  <a:moveTo>
                    <a:pt x="4957" y="0"/>
                  </a:moveTo>
                  <a:cubicBezTo>
                    <a:pt x="2262" y="-22"/>
                    <a:pt x="44" y="2154"/>
                    <a:pt x="1" y="4864"/>
                  </a:cubicBezTo>
                  <a:cubicBezTo>
                    <a:pt x="-43" y="7573"/>
                    <a:pt x="2175" y="9788"/>
                    <a:pt x="4870" y="9814"/>
                  </a:cubicBezTo>
                  <a:cubicBezTo>
                    <a:pt x="7566" y="9836"/>
                    <a:pt x="9784" y="7660"/>
                    <a:pt x="9827" y="4950"/>
                  </a:cubicBezTo>
                  <a:cubicBezTo>
                    <a:pt x="9827" y="4920"/>
                    <a:pt x="9827" y="4894"/>
                    <a:pt x="9827" y="4864"/>
                  </a:cubicBezTo>
                  <a:cubicBezTo>
                    <a:pt x="9784" y="2189"/>
                    <a:pt x="7653"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761BBA9-E608-3641-BEC4-493ABDBBF4DF}"/>
                </a:ext>
              </a:extLst>
            </p:cNvPr>
            <p:cNvSpPr/>
            <p:nvPr/>
          </p:nvSpPr>
          <p:spPr>
            <a:xfrm>
              <a:off x="6917305" y="5111277"/>
              <a:ext cx="9914" cy="9900"/>
            </a:xfrm>
            <a:custGeom>
              <a:avLst/>
              <a:gdLst>
                <a:gd name="connsiteX0" fmla="*/ 5001 w 9914"/>
                <a:gd name="connsiteY0" fmla="*/ 0 h 9900"/>
                <a:gd name="connsiteX1" fmla="*/ 1 w 9914"/>
                <a:gd name="connsiteY1" fmla="*/ 4907 h 9900"/>
                <a:gd name="connsiteX2" fmla="*/ 4914 w 9914"/>
                <a:gd name="connsiteY2" fmla="*/ 9901 h 9900"/>
                <a:gd name="connsiteX3" fmla="*/ 9914 w 9914"/>
                <a:gd name="connsiteY3" fmla="*/ 4994 h 9900"/>
                <a:gd name="connsiteX4" fmla="*/ 9914 w 9914"/>
                <a:gd name="connsiteY4" fmla="*/ 4907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2"/>
                    <a:pt x="44" y="2171"/>
                    <a:pt x="1" y="4907"/>
                  </a:cubicBezTo>
                  <a:cubicBezTo>
                    <a:pt x="-43" y="7643"/>
                    <a:pt x="2175" y="9874"/>
                    <a:pt x="4914" y="9901"/>
                  </a:cubicBezTo>
                  <a:cubicBezTo>
                    <a:pt x="7653" y="9922"/>
                    <a:pt x="9871" y="7729"/>
                    <a:pt x="9914" y="4994"/>
                  </a:cubicBezTo>
                  <a:cubicBezTo>
                    <a:pt x="9914" y="4963"/>
                    <a:pt x="9914" y="4937"/>
                    <a:pt x="9914" y="4907"/>
                  </a:cubicBezTo>
                  <a:cubicBezTo>
                    <a:pt x="9871" y="2206"/>
                    <a:pt x="7697"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4484B75C-AC70-ED44-BC46-2F20F8A4912C}"/>
                </a:ext>
              </a:extLst>
            </p:cNvPr>
            <p:cNvSpPr/>
            <p:nvPr/>
          </p:nvSpPr>
          <p:spPr>
            <a:xfrm>
              <a:off x="6089607" y="5121525"/>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642DFA44-394B-2E4C-9C53-32BD81A08EA1}"/>
                </a:ext>
              </a:extLst>
            </p:cNvPr>
            <p:cNvSpPr/>
            <p:nvPr/>
          </p:nvSpPr>
          <p:spPr>
            <a:xfrm>
              <a:off x="12010249" y="6293425"/>
              <a:ext cx="9913" cy="9900"/>
            </a:xfrm>
            <a:custGeom>
              <a:avLst/>
              <a:gdLst>
                <a:gd name="connsiteX0" fmla="*/ 9914 w 9913"/>
                <a:gd name="connsiteY0" fmla="*/ 4950 h 9900"/>
                <a:gd name="connsiteX1" fmla="*/ 4958 w 9913"/>
                <a:gd name="connsiteY1" fmla="*/ 9900 h 9900"/>
                <a:gd name="connsiteX2" fmla="*/ 1 w 9913"/>
                <a:gd name="connsiteY2" fmla="*/ 4950 h 9900"/>
                <a:gd name="connsiteX3" fmla="*/ 4958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4" y="9900"/>
                    <a:pt x="4958" y="9900"/>
                  </a:cubicBezTo>
                  <a:cubicBezTo>
                    <a:pt x="2220" y="9900"/>
                    <a:pt x="1" y="7684"/>
                    <a:pt x="1" y="4950"/>
                  </a:cubicBezTo>
                  <a:cubicBezTo>
                    <a:pt x="1" y="2216"/>
                    <a:pt x="2221" y="0"/>
                    <a:pt x="4958"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68A9E58E-9092-D84A-BF4F-D2BC21E58D10}"/>
                </a:ext>
              </a:extLst>
            </p:cNvPr>
            <p:cNvSpPr/>
            <p:nvPr/>
          </p:nvSpPr>
          <p:spPr>
            <a:xfrm>
              <a:off x="10173839" y="5352970"/>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8A3D373A-BD93-AD4D-A28B-2A7A8DDF2872}"/>
                </a:ext>
              </a:extLst>
            </p:cNvPr>
            <p:cNvSpPr/>
            <p:nvPr/>
          </p:nvSpPr>
          <p:spPr>
            <a:xfrm>
              <a:off x="8677276" y="4335265"/>
              <a:ext cx="9913" cy="9900"/>
            </a:xfrm>
            <a:custGeom>
              <a:avLst/>
              <a:gdLst>
                <a:gd name="connsiteX0" fmla="*/ 9914 w 9913"/>
                <a:gd name="connsiteY0" fmla="*/ 4950 h 9900"/>
                <a:gd name="connsiteX1" fmla="*/ 4957 w 9913"/>
                <a:gd name="connsiteY1" fmla="*/ 9900 h 9900"/>
                <a:gd name="connsiteX2" fmla="*/ 0 w 9913"/>
                <a:gd name="connsiteY2" fmla="*/ 4950 h 9900"/>
                <a:gd name="connsiteX3" fmla="*/ 4957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5" y="9900"/>
                    <a:pt x="4957" y="9900"/>
                  </a:cubicBezTo>
                  <a:cubicBezTo>
                    <a:pt x="2219" y="9900"/>
                    <a:pt x="0" y="7684"/>
                    <a:pt x="0" y="4950"/>
                  </a:cubicBezTo>
                  <a:cubicBezTo>
                    <a:pt x="0" y="2216"/>
                    <a:pt x="2219" y="0"/>
                    <a:pt x="4957"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7BCB83FF-4488-FA4F-8C07-BC181716FCA5}"/>
                </a:ext>
              </a:extLst>
            </p:cNvPr>
            <p:cNvSpPr/>
            <p:nvPr/>
          </p:nvSpPr>
          <p:spPr>
            <a:xfrm>
              <a:off x="11361168" y="5443159"/>
              <a:ext cx="9914" cy="9900"/>
            </a:xfrm>
            <a:custGeom>
              <a:avLst/>
              <a:gdLst>
                <a:gd name="connsiteX0" fmla="*/ 5000 w 9914"/>
                <a:gd name="connsiteY0" fmla="*/ 0 h 9900"/>
                <a:gd name="connsiteX1" fmla="*/ 1 w 9914"/>
                <a:gd name="connsiteY1" fmla="*/ 4907 h 9900"/>
                <a:gd name="connsiteX2" fmla="*/ 4913 w 9914"/>
                <a:gd name="connsiteY2" fmla="*/ 9901 h 9900"/>
                <a:gd name="connsiteX3" fmla="*/ 9914 w 9914"/>
                <a:gd name="connsiteY3" fmla="*/ 4994 h 9900"/>
                <a:gd name="connsiteX4" fmla="*/ 9914 w 9914"/>
                <a:gd name="connsiteY4" fmla="*/ 4950 h 9900"/>
                <a:gd name="connsiteX5" fmla="*/ 5000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0" y="0"/>
                  </a:moveTo>
                  <a:cubicBezTo>
                    <a:pt x="2262" y="-26"/>
                    <a:pt x="44" y="2171"/>
                    <a:pt x="1" y="4907"/>
                  </a:cubicBezTo>
                  <a:cubicBezTo>
                    <a:pt x="-43" y="7643"/>
                    <a:pt x="2175" y="9875"/>
                    <a:pt x="4913" y="9901"/>
                  </a:cubicBezTo>
                  <a:cubicBezTo>
                    <a:pt x="7653" y="9922"/>
                    <a:pt x="9871" y="7730"/>
                    <a:pt x="9914" y="4994"/>
                  </a:cubicBezTo>
                  <a:cubicBezTo>
                    <a:pt x="9914" y="4981"/>
                    <a:pt x="9914" y="4963"/>
                    <a:pt x="9914" y="4950"/>
                  </a:cubicBezTo>
                  <a:cubicBezTo>
                    <a:pt x="9914" y="2232"/>
                    <a:pt x="7740"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FA489654-D601-7B42-84DF-15E25D5B1177}"/>
                </a:ext>
              </a:extLst>
            </p:cNvPr>
            <p:cNvSpPr/>
            <p:nvPr/>
          </p:nvSpPr>
          <p:spPr>
            <a:xfrm>
              <a:off x="10696739" y="5698704"/>
              <a:ext cx="9913" cy="9900"/>
            </a:xfrm>
            <a:custGeom>
              <a:avLst/>
              <a:gdLst>
                <a:gd name="connsiteX0" fmla="*/ 9913 w 9913"/>
                <a:gd name="connsiteY0" fmla="*/ 4950 h 9900"/>
                <a:gd name="connsiteX1" fmla="*/ 4957 w 9913"/>
                <a:gd name="connsiteY1" fmla="*/ 9901 h 9900"/>
                <a:gd name="connsiteX2" fmla="*/ 1 w 9913"/>
                <a:gd name="connsiteY2" fmla="*/ 4950 h 9900"/>
                <a:gd name="connsiteX3" fmla="*/ 4957 w 9913"/>
                <a:gd name="connsiteY3" fmla="*/ 0 h 9900"/>
                <a:gd name="connsiteX4" fmla="*/ 9913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3" y="4950"/>
                  </a:moveTo>
                  <a:cubicBezTo>
                    <a:pt x="9913" y="7684"/>
                    <a:pt x="7694" y="9901"/>
                    <a:pt x="4957" y="9901"/>
                  </a:cubicBezTo>
                  <a:cubicBezTo>
                    <a:pt x="2219" y="9901"/>
                    <a:pt x="1" y="7684"/>
                    <a:pt x="1" y="4950"/>
                  </a:cubicBezTo>
                  <a:cubicBezTo>
                    <a:pt x="1" y="2216"/>
                    <a:pt x="2220" y="0"/>
                    <a:pt x="4957" y="0"/>
                  </a:cubicBezTo>
                  <a:cubicBezTo>
                    <a:pt x="7695" y="0"/>
                    <a:pt x="9913" y="2216"/>
                    <a:pt x="9913"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FFB4FA63-E84A-054D-8F48-078B6201B33F}"/>
                </a:ext>
              </a:extLst>
            </p:cNvPr>
            <p:cNvSpPr/>
            <p:nvPr/>
          </p:nvSpPr>
          <p:spPr>
            <a:xfrm>
              <a:off x="9746033" y="4904714"/>
              <a:ext cx="9913" cy="9900"/>
            </a:xfrm>
            <a:custGeom>
              <a:avLst/>
              <a:gdLst>
                <a:gd name="connsiteX0" fmla="*/ 4956 w 9913"/>
                <a:gd name="connsiteY0" fmla="*/ 0 h 9900"/>
                <a:gd name="connsiteX1" fmla="*/ 0 w 9913"/>
                <a:gd name="connsiteY1" fmla="*/ 4950 h 9900"/>
                <a:gd name="connsiteX2" fmla="*/ 4956 w 9913"/>
                <a:gd name="connsiteY2" fmla="*/ 9900 h 9900"/>
                <a:gd name="connsiteX3" fmla="*/ 9914 w 9913"/>
                <a:gd name="connsiteY3" fmla="*/ 4950 h 9900"/>
                <a:gd name="connsiteX4" fmla="*/ 4956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6" y="0"/>
                  </a:moveTo>
                  <a:cubicBezTo>
                    <a:pt x="2218" y="0"/>
                    <a:pt x="0" y="2215"/>
                    <a:pt x="0" y="4950"/>
                  </a:cubicBezTo>
                  <a:cubicBezTo>
                    <a:pt x="0" y="7686"/>
                    <a:pt x="2218" y="9900"/>
                    <a:pt x="4956" y="9900"/>
                  </a:cubicBezTo>
                  <a:cubicBezTo>
                    <a:pt x="7696" y="9900"/>
                    <a:pt x="9914" y="7686"/>
                    <a:pt x="9914" y="4950"/>
                  </a:cubicBezTo>
                  <a:cubicBezTo>
                    <a:pt x="9914" y="2215"/>
                    <a:pt x="7696" y="0"/>
                    <a:pt x="4956"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B551F125-2D19-1A48-B71A-5D206190F29D}"/>
                </a:ext>
              </a:extLst>
            </p:cNvPr>
            <p:cNvSpPr/>
            <p:nvPr/>
          </p:nvSpPr>
          <p:spPr>
            <a:xfrm>
              <a:off x="6854868" y="553673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E97900BA-D81D-6440-8737-C5356204E6BE}"/>
                </a:ext>
              </a:extLst>
            </p:cNvPr>
            <p:cNvSpPr/>
            <p:nvPr/>
          </p:nvSpPr>
          <p:spPr>
            <a:xfrm>
              <a:off x="7259282" y="4943838"/>
              <a:ext cx="10000" cy="9987"/>
            </a:xfrm>
            <a:custGeom>
              <a:avLst/>
              <a:gdLst>
                <a:gd name="connsiteX0" fmla="*/ 10001 w 10000"/>
                <a:gd name="connsiteY0" fmla="*/ 4994 h 9987"/>
                <a:gd name="connsiteX1" fmla="*/ 5000 w 10000"/>
                <a:gd name="connsiteY1" fmla="*/ 9987 h 9987"/>
                <a:gd name="connsiteX2" fmla="*/ 0 w 10000"/>
                <a:gd name="connsiteY2" fmla="*/ 4994 h 9987"/>
                <a:gd name="connsiteX3" fmla="*/ 5000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0" y="9987"/>
                  </a:cubicBezTo>
                  <a:cubicBezTo>
                    <a:pt x="2239" y="9987"/>
                    <a:pt x="0" y="7752"/>
                    <a:pt x="0" y="4994"/>
                  </a:cubicBezTo>
                  <a:cubicBezTo>
                    <a:pt x="0" y="2236"/>
                    <a:pt x="2239" y="0"/>
                    <a:pt x="5000"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863F1384-A2F0-4846-9036-F6A22D860CBB}"/>
                </a:ext>
              </a:extLst>
            </p:cNvPr>
            <p:cNvSpPr/>
            <p:nvPr/>
          </p:nvSpPr>
          <p:spPr>
            <a:xfrm>
              <a:off x="11566745" y="6173056"/>
              <a:ext cx="10000" cy="9987"/>
            </a:xfrm>
            <a:custGeom>
              <a:avLst/>
              <a:gdLst>
                <a:gd name="connsiteX0" fmla="*/ 10001 w 10000"/>
                <a:gd name="connsiteY0" fmla="*/ 4994 h 9987"/>
                <a:gd name="connsiteX1" fmla="*/ 5001 w 10000"/>
                <a:gd name="connsiteY1" fmla="*/ 9987 h 9987"/>
                <a:gd name="connsiteX2" fmla="*/ 1 w 10000"/>
                <a:gd name="connsiteY2" fmla="*/ 4994 h 9987"/>
                <a:gd name="connsiteX3" fmla="*/ 5001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1" y="9987"/>
                  </a:cubicBezTo>
                  <a:cubicBezTo>
                    <a:pt x="2240" y="9987"/>
                    <a:pt x="1" y="7752"/>
                    <a:pt x="1" y="4994"/>
                  </a:cubicBezTo>
                  <a:cubicBezTo>
                    <a:pt x="1" y="2236"/>
                    <a:pt x="2240" y="0"/>
                    <a:pt x="5001"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3F9CC0E2-391B-3742-9D0D-3CD7A9566BB0}"/>
                </a:ext>
              </a:extLst>
            </p:cNvPr>
            <p:cNvSpPr/>
            <p:nvPr/>
          </p:nvSpPr>
          <p:spPr>
            <a:xfrm>
              <a:off x="9997134" y="627809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9957" y="2210"/>
                    <a:pt x="774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3CE52FCB-EF0A-F046-9CEB-E84BB3412082}"/>
                </a:ext>
              </a:extLst>
            </p:cNvPr>
            <p:cNvSpPr/>
            <p:nvPr/>
          </p:nvSpPr>
          <p:spPr>
            <a:xfrm>
              <a:off x="7017616" y="606784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3" y="0"/>
                    <a:pt x="504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77CF89F8-6692-9C42-BFDE-DE4222526694}"/>
                </a:ext>
              </a:extLst>
            </p:cNvPr>
            <p:cNvSpPr/>
            <p:nvPr/>
          </p:nvSpPr>
          <p:spPr>
            <a:xfrm>
              <a:off x="8152377" y="628608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4" y="0"/>
                    <a:pt x="5044"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7F47455-2AE3-A24E-91D1-D4529BD279DF}"/>
                </a:ext>
              </a:extLst>
            </p:cNvPr>
            <p:cNvSpPr/>
            <p:nvPr/>
          </p:nvSpPr>
          <p:spPr>
            <a:xfrm>
              <a:off x="8231468" y="555501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10001" y="2215"/>
                    <a:pt x="7783" y="0"/>
                    <a:pt x="5044" y="0"/>
                  </a:cubicBezTo>
                  <a:cubicBezTo>
                    <a:pt x="5044" y="0"/>
                    <a:pt x="500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73BE536E-05AB-1843-8BED-31E96D28D2D6}"/>
                </a:ext>
              </a:extLst>
            </p:cNvPr>
            <p:cNvSpPr/>
            <p:nvPr/>
          </p:nvSpPr>
          <p:spPr>
            <a:xfrm>
              <a:off x="8866852" y="458946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2236"/>
                    <a:pt x="778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3404C42F-6A48-424F-9CEF-2DC1D8FBC41E}"/>
                </a:ext>
              </a:extLst>
            </p:cNvPr>
            <p:cNvSpPr/>
            <p:nvPr/>
          </p:nvSpPr>
          <p:spPr>
            <a:xfrm>
              <a:off x="8054284" y="5879951"/>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7" y="10074"/>
                    <a:pt x="10088" y="7820"/>
                    <a:pt x="10088" y="5037"/>
                  </a:cubicBezTo>
                  <a:cubicBezTo>
                    <a:pt x="10088" y="2254"/>
                    <a:pt x="782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8EEFEA4E-B980-0E4D-9889-96DFD93ADC35}"/>
                </a:ext>
              </a:extLst>
            </p:cNvPr>
            <p:cNvSpPr/>
            <p:nvPr/>
          </p:nvSpPr>
          <p:spPr>
            <a:xfrm>
              <a:off x="11846717" y="4999636"/>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9A724BFB-922B-4C49-8590-3D2DC670096D}"/>
                </a:ext>
              </a:extLst>
            </p:cNvPr>
            <p:cNvSpPr/>
            <p:nvPr/>
          </p:nvSpPr>
          <p:spPr>
            <a:xfrm>
              <a:off x="9793469" y="5509553"/>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4F2A20BF-87C6-8F47-836C-AA477C116B62}"/>
                </a:ext>
              </a:extLst>
            </p:cNvPr>
            <p:cNvSpPr/>
            <p:nvPr/>
          </p:nvSpPr>
          <p:spPr>
            <a:xfrm>
              <a:off x="7326764" y="5542815"/>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7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6" y="10074"/>
                    <a:pt x="10087" y="7820"/>
                    <a:pt x="10087" y="5037"/>
                  </a:cubicBezTo>
                  <a:cubicBezTo>
                    <a:pt x="10087" y="2254"/>
                    <a:pt x="7826"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10F117CC-F773-4841-9AAD-D7F70810D08C}"/>
                </a:ext>
              </a:extLst>
            </p:cNvPr>
            <p:cNvSpPr/>
            <p:nvPr/>
          </p:nvSpPr>
          <p:spPr>
            <a:xfrm>
              <a:off x="9241175" y="5064248"/>
              <a:ext cx="10092" cy="10073"/>
            </a:xfrm>
            <a:custGeom>
              <a:avLst/>
              <a:gdLst>
                <a:gd name="connsiteX0" fmla="*/ 4916 w 10092"/>
                <a:gd name="connsiteY0" fmla="*/ 2 h 10073"/>
                <a:gd name="connsiteX1" fmla="*/ 2 w 10092"/>
                <a:gd name="connsiteY1" fmla="*/ 5169 h 10073"/>
                <a:gd name="connsiteX2" fmla="*/ 5177 w 10092"/>
                <a:gd name="connsiteY2" fmla="*/ 10072 h 10073"/>
                <a:gd name="connsiteX3" fmla="*/ 10090 w 10092"/>
                <a:gd name="connsiteY3" fmla="*/ 4904 h 10073"/>
                <a:gd name="connsiteX4" fmla="*/ 10090 w 10092"/>
                <a:gd name="connsiteY4" fmla="*/ 4865 h 10073"/>
                <a:gd name="connsiteX5" fmla="*/ 4916 w 10092"/>
                <a:gd name="connsiteY5" fmla="*/ 2 h 1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073">
                  <a:moveTo>
                    <a:pt x="4916" y="2"/>
                  </a:moveTo>
                  <a:cubicBezTo>
                    <a:pt x="2133" y="76"/>
                    <a:pt x="-85" y="2390"/>
                    <a:pt x="2" y="5169"/>
                  </a:cubicBezTo>
                  <a:cubicBezTo>
                    <a:pt x="90" y="7953"/>
                    <a:pt x="2394" y="10145"/>
                    <a:pt x="5177" y="10072"/>
                  </a:cubicBezTo>
                  <a:cubicBezTo>
                    <a:pt x="7960" y="9998"/>
                    <a:pt x="10177" y="7683"/>
                    <a:pt x="10090" y="4904"/>
                  </a:cubicBezTo>
                  <a:cubicBezTo>
                    <a:pt x="10090" y="4891"/>
                    <a:pt x="10090" y="4878"/>
                    <a:pt x="10090" y="4865"/>
                  </a:cubicBezTo>
                  <a:cubicBezTo>
                    <a:pt x="10003" y="2099"/>
                    <a:pt x="7699" y="-72"/>
                    <a:pt x="4916"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C6F61713-30CA-F547-B106-84A1AA322925}"/>
                </a:ext>
              </a:extLst>
            </p:cNvPr>
            <p:cNvSpPr/>
            <p:nvPr/>
          </p:nvSpPr>
          <p:spPr>
            <a:xfrm>
              <a:off x="7833793" y="5094875"/>
              <a:ext cx="235523" cy="430508"/>
            </a:xfrm>
            <a:custGeom>
              <a:avLst/>
              <a:gdLst>
                <a:gd name="connsiteX0" fmla="*/ 234100 w 235523"/>
                <a:gd name="connsiteY0" fmla="*/ 292 h 430508"/>
                <a:gd name="connsiteX1" fmla="*/ 234100 w 235523"/>
                <a:gd name="connsiteY1" fmla="*/ 292 h 430508"/>
                <a:gd name="connsiteX2" fmla="*/ 230796 w 235523"/>
                <a:gd name="connsiteY2" fmla="*/ 1278 h 430508"/>
                <a:gd name="connsiteX3" fmla="*/ 230796 w 235523"/>
                <a:gd name="connsiteY3" fmla="*/ 1291 h 430508"/>
                <a:gd name="connsiteX4" fmla="*/ 0 w 235523"/>
                <a:gd name="connsiteY4" fmla="*/ 426836 h 430508"/>
                <a:gd name="connsiteX5" fmla="*/ 435 w 235523"/>
                <a:gd name="connsiteY5" fmla="*/ 426836 h 430508"/>
                <a:gd name="connsiteX6" fmla="*/ 1391 w 235523"/>
                <a:gd name="connsiteY6" fmla="*/ 430202 h 430508"/>
                <a:gd name="connsiteX7" fmla="*/ 4783 w 235523"/>
                <a:gd name="connsiteY7" fmla="*/ 429225 h 430508"/>
                <a:gd name="connsiteX8" fmla="*/ 235231 w 235523"/>
                <a:gd name="connsiteY8" fmla="*/ 3679 h 430508"/>
                <a:gd name="connsiteX9" fmla="*/ 235231 w 235523"/>
                <a:gd name="connsiteY9" fmla="*/ 3679 h 430508"/>
                <a:gd name="connsiteX10" fmla="*/ 234187 w 235523"/>
                <a:gd name="connsiteY10" fmla="*/ 336 h 430508"/>
                <a:gd name="connsiteX11" fmla="*/ 234100 w 235523"/>
                <a:gd name="connsiteY11" fmla="*/ 292 h 43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523" h="430508">
                  <a:moveTo>
                    <a:pt x="234100" y="292"/>
                  </a:moveTo>
                  <a:lnTo>
                    <a:pt x="234100" y="292"/>
                  </a:lnTo>
                  <a:cubicBezTo>
                    <a:pt x="232926" y="-346"/>
                    <a:pt x="231448" y="97"/>
                    <a:pt x="230796" y="1278"/>
                  </a:cubicBezTo>
                  <a:cubicBezTo>
                    <a:pt x="230796" y="1282"/>
                    <a:pt x="230796" y="1287"/>
                    <a:pt x="230796" y="1291"/>
                  </a:cubicBezTo>
                  <a:lnTo>
                    <a:pt x="0" y="426836"/>
                  </a:lnTo>
                  <a:lnTo>
                    <a:pt x="435" y="426836"/>
                  </a:lnTo>
                  <a:cubicBezTo>
                    <a:pt x="-218" y="428035"/>
                    <a:pt x="218" y="429542"/>
                    <a:pt x="1391" y="430202"/>
                  </a:cubicBezTo>
                  <a:cubicBezTo>
                    <a:pt x="2609" y="430862"/>
                    <a:pt x="4130" y="430423"/>
                    <a:pt x="4783" y="429225"/>
                  </a:cubicBezTo>
                  <a:lnTo>
                    <a:pt x="235231" y="3679"/>
                  </a:lnTo>
                  <a:lnTo>
                    <a:pt x="235231" y="3679"/>
                  </a:lnTo>
                  <a:cubicBezTo>
                    <a:pt x="235883" y="2468"/>
                    <a:pt x="235405" y="974"/>
                    <a:pt x="234187" y="336"/>
                  </a:cubicBezTo>
                  <a:cubicBezTo>
                    <a:pt x="234144" y="323"/>
                    <a:pt x="234144" y="305"/>
                    <a:pt x="234100" y="2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887CC777-F72C-4F45-AFE5-A37834694CF4}"/>
                </a:ext>
              </a:extLst>
            </p:cNvPr>
            <p:cNvSpPr/>
            <p:nvPr/>
          </p:nvSpPr>
          <p:spPr>
            <a:xfrm>
              <a:off x="9220033" y="5355640"/>
              <a:ext cx="961153" cy="262060"/>
            </a:xfrm>
            <a:custGeom>
              <a:avLst/>
              <a:gdLst>
                <a:gd name="connsiteX0" fmla="*/ 958111 w 961153"/>
                <a:gd name="connsiteY0" fmla="*/ 65 h 262060"/>
                <a:gd name="connsiteX1" fmla="*/ 1534 w 961153"/>
                <a:gd name="connsiteY1" fmla="*/ 257303 h 262060"/>
                <a:gd name="connsiteX2" fmla="*/ 1534 w 961153"/>
                <a:gd name="connsiteY2" fmla="*/ 257303 h 262060"/>
                <a:gd name="connsiteX3" fmla="*/ 187 w 961153"/>
                <a:gd name="connsiteY3" fmla="*/ 260542 h 262060"/>
                <a:gd name="connsiteX4" fmla="*/ 2839 w 961153"/>
                <a:gd name="connsiteY4" fmla="*/ 262036 h 262060"/>
                <a:gd name="connsiteX5" fmla="*/ 959415 w 961153"/>
                <a:gd name="connsiteY5" fmla="*/ 4798 h 262060"/>
                <a:gd name="connsiteX6" fmla="*/ 961068 w 961153"/>
                <a:gd name="connsiteY6" fmla="*/ 1845 h 262060"/>
                <a:gd name="connsiteX7" fmla="*/ 958111 w 961153"/>
                <a:gd name="connsiteY7" fmla="*/ 65 h 26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153" h="262060">
                  <a:moveTo>
                    <a:pt x="958111" y="65"/>
                  </a:moveTo>
                  <a:lnTo>
                    <a:pt x="1534" y="257303"/>
                  </a:lnTo>
                  <a:lnTo>
                    <a:pt x="1534" y="257303"/>
                  </a:lnTo>
                  <a:cubicBezTo>
                    <a:pt x="273" y="257833"/>
                    <a:pt x="-335" y="259283"/>
                    <a:pt x="187" y="260542"/>
                  </a:cubicBezTo>
                  <a:cubicBezTo>
                    <a:pt x="665" y="261580"/>
                    <a:pt x="1709" y="262192"/>
                    <a:pt x="2839" y="262036"/>
                  </a:cubicBezTo>
                  <a:lnTo>
                    <a:pt x="959415" y="4798"/>
                  </a:lnTo>
                  <a:cubicBezTo>
                    <a:pt x="960677" y="4420"/>
                    <a:pt x="961415" y="3113"/>
                    <a:pt x="961068" y="1845"/>
                  </a:cubicBezTo>
                  <a:cubicBezTo>
                    <a:pt x="960720" y="551"/>
                    <a:pt x="959415" y="-239"/>
                    <a:pt x="958111" y="6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3116541F-E2BB-BE40-AD0A-56DDFFA49FD6}"/>
                </a:ext>
              </a:extLst>
            </p:cNvPr>
            <p:cNvSpPr/>
            <p:nvPr/>
          </p:nvSpPr>
          <p:spPr>
            <a:xfrm>
              <a:off x="6919825" y="5113969"/>
              <a:ext cx="918893" cy="411910"/>
            </a:xfrm>
            <a:custGeom>
              <a:avLst/>
              <a:gdLst>
                <a:gd name="connsiteX0" fmla="*/ 917316 w 918893"/>
                <a:gd name="connsiteY0" fmla="*/ 406960 h 411910"/>
                <a:gd name="connsiteX1" fmla="*/ 3394 w 918893"/>
                <a:gd name="connsiteY1" fmla="*/ 0 h 411910"/>
                <a:gd name="connsiteX2" fmla="*/ 3394 w 918893"/>
                <a:gd name="connsiteY2" fmla="*/ 434 h 411910"/>
                <a:gd name="connsiteX3" fmla="*/ 3394 w 918893"/>
                <a:gd name="connsiteY3" fmla="*/ 434 h 411910"/>
                <a:gd name="connsiteX4" fmla="*/ 220 w 918893"/>
                <a:gd name="connsiteY4" fmla="*/ 1628 h 411910"/>
                <a:gd name="connsiteX5" fmla="*/ 220 w 918893"/>
                <a:gd name="connsiteY5" fmla="*/ 1650 h 411910"/>
                <a:gd name="connsiteX6" fmla="*/ 220 w 918893"/>
                <a:gd name="connsiteY6" fmla="*/ 1650 h 411910"/>
                <a:gd name="connsiteX7" fmla="*/ 1438 w 918893"/>
                <a:gd name="connsiteY7" fmla="*/ 4907 h 411910"/>
                <a:gd name="connsiteX8" fmla="*/ 915316 w 918893"/>
                <a:gd name="connsiteY8" fmla="*/ 411694 h 411910"/>
                <a:gd name="connsiteX9" fmla="*/ 918707 w 918893"/>
                <a:gd name="connsiteY9" fmla="*/ 410373 h 411910"/>
                <a:gd name="connsiteX10" fmla="*/ 918707 w 918893"/>
                <a:gd name="connsiteY10" fmla="*/ 410347 h 411910"/>
                <a:gd name="connsiteX11" fmla="*/ 917316 w 918893"/>
                <a:gd name="connsiteY11" fmla="*/ 406960 h 4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893" h="411910">
                  <a:moveTo>
                    <a:pt x="917316" y="406960"/>
                  </a:moveTo>
                  <a:lnTo>
                    <a:pt x="3394" y="0"/>
                  </a:lnTo>
                  <a:lnTo>
                    <a:pt x="3394" y="434"/>
                  </a:lnTo>
                  <a:lnTo>
                    <a:pt x="3394" y="434"/>
                  </a:lnTo>
                  <a:cubicBezTo>
                    <a:pt x="2177" y="-109"/>
                    <a:pt x="785" y="426"/>
                    <a:pt x="220" y="1628"/>
                  </a:cubicBezTo>
                  <a:cubicBezTo>
                    <a:pt x="220" y="1633"/>
                    <a:pt x="220" y="1641"/>
                    <a:pt x="220" y="1650"/>
                  </a:cubicBezTo>
                  <a:lnTo>
                    <a:pt x="220" y="1650"/>
                  </a:lnTo>
                  <a:cubicBezTo>
                    <a:pt x="-345" y="2888"/>
                    <a:pt x="220" y="4338"/>
                    <a:pt x="1438" y="4907"/>
                  </a:cubicBezTo>
                  <a:lnTo>
                    <a:pt x="915316" y="411694"/>
                  </a:lnTo>
                  <a:cubicBezTo>
                    <a:pt x="916620" y="412262"/>
                    <a:pt x="918142" y="411672"/>
                    <a:pt x="918707" y="410373"/>
                  </a:cubicBezTo>
                  <a:cubicBezTo>
                    <a:pt x="918707" y="410365"/>
                    <a:pt x="918707" y="410356"/>
                    <a:pt x="918707" y="410347"/>
                  </a:cubicBezTo>
                  <a:cubicBezTo>
                    <a:pt x="919229" y="409027"/>
                    <a:pt x="918620" y="407521"/>
                    <a:pt x="917316" y="4069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C554ED91-7F2C-754E-BB29-D2A53E6FD672}"/>
                </a:ext>
              </a:extLst>
            </p:cNvPr>
            <p:cNvSpPr/>
            <p:nvPr/>
          </p:nvSpPr>
          <p:spPr>
            <a:xfrm>
              <a:off x="9219721" y="4907098"/>
              <a:ext cx="533816" cy="710483"/>
            </a:xfrm>
            <a:custGeom>
              <a:avLst/>
              <a:gdLst>
                <a:gd name="connsiteX0" fmla="*/ 529268 w 533816"/>
                <a:gd name="connsiteY0" fmla="*/ 1090 h 710483"/>
                <a:gd name="connsiteX1" fmla="*/ 456 w 533816"/>
                <a:gd name="connsiteY1" fmla="*/ 706627 h 710483"/>
                <a:gd name="connsiteX2" fmla="*/ 456 w 533816"/>
                <a:gd name="connsiteY2" fmla="*/ 706627 h 710483"/>
                <a:gd name="connsiteX3" fmla="*/ 977 w 533816"/>
                <a:gd name="connsiteY3" fmla="*/ 710014 h 710483"/>
                <a:gd name="connsiteX4" fmla="*/ 977 w 533816"/>
                <a:gd name="connsiteY4" fmla="*/ 710014 h 710483"/>
                <a:gd name="connsiteX5" fmla="*/ 4412 w 533816"/>
                <a:gd name="connsiteY5" fmla="*/ 709493 h 710483"/>
                <a:gd name="connsiteX6" fmla="*/ 533311 w 533816"/>
                <a:gd name="connsiteY6" fmla="*/ 3956 h 710483"/>
                <a:gd name="connsiteX7" fmla="*/ 532877 w 533816"/>
                <a:gd name="connsiteY7" fmla="*/ 543 h 710483"/>
                <a:gd name="connsiteX8" fmla="*/ 532790 w 533816"/>
                <a:gd name="connsiteY8" fmla="*/ 482 h 710483"/>
                <a:gd name="connsiteX9" fmla="*/ 529311 w 533816"/>
                <a:gd name="connsiteY9" fmla="*/ 1008 h 710483"/>
                <a:gd name="connsiteX10" fmla="*/ 529268 w 533816"/>
                <a:gd name="connsiteY10" fmla="*/ 1090 h 7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816" h="710483">
                  <a:moveTo>
                    <a:pt x="529268" y="1090"/>
                  </a:moveTo>
                  <a:lnTo>
                    <a:pt x="456" y="706627"/>
                  </a:lnTo>
                  <a:lnTo>
                    <a:pt x="456" y="706627"/>
                  </a:lnTo>
                  <a:cubicBezTo>
                    <a:pt x="-328" y="707713"/>
                    <a:pt x="-67" y="709207"/>
                    <a:pt x="977" y="710014"/>
                  </a:cubicBezTo>
                  <a:lnTo>
                    <a:pt x="977" y="710014"/>
                  </a:lnTo>
                  <a:cubicBezTo>
                    <a:pt x="2064" y="710804"/>
                    <a:pt x="3586" y="710574"/>
                    <a:pt x="4412" y="709493"/>
                  </a:cubicBezTo>
                  <a:lnTo>
                    <a:pt x="533311" y="3956"/>
                  </a:lnTo>
                  <a:cubicBezTo>
                    <a:pt x="534138" y="2892"/>
                    <a:pt x="533921" y="1368"/>
                    <a:pt x="532877" y="543"/>
                  </a:cubicBezTo>
                  <a:cubicBezTo>
                    <a:pt x="532834" y="521"/>
                    <a:pt x="532834" y="504"/>
                    <a:pt x="532790" y="482"/>
                  </a:cubicBezTo>
                  <a:cubicBezTo>
                    <a:pt x="531703" y="-330"/>
                    <a:pt x="530137" y="-91"/>
                    <a:pt x="529311" y="1008"/>
                  </a:cubicBezTo>
                  <a:cubicBezTo>
                    <a:pt x="529311" y="1038"/>
                    <a:pt x="529268" y="1064"/>
                    <a:pt x="529268" y="10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67761E0F-07B2-7946-ACAA-B304875A4A2B}"/>
                </a:ext>
              </a:extLst>
            </p:cNvPr>
            <p:cNvSpPr/>
            <p:nvPr/>
          </p:nvSpPr>
          <p:spPr>
            <a:xfrm>
              <a:off x="8525833" y="4337701"/>
              <a:ext cx="158913" cy="191013"/>
            </a:xfrm>
            <a:custGeom>
              <a:avLst/>
              <a:gdLst>
                <a:gd name="connsiteX0" fmla="*/ 158357 w 158913"/>
                <a:gd name="connsiteY0" fmla="*/ 4077 h 191013"/>
                <a:gd name="connsiteX1" fmla="*/ 158009 w 158913"/>
                <a:gd name="connsiteY1" fmla="*/ 560 h 191013"/>
                <a:gd name="connsiteX2" fmla="*/ 154530 w 158913"/>
                <a:gd name="connsiteY2" fmla="*/ 908 h 191013"/>
                <a:gd name="connsiteX3" fmla="*/ 154487 w 158913"/>
                <a:gd name="connsiteY3" fmla="*/ 951 h 191013"/>
                <a:gd name="connsiteX4" fmla="*/ 0 w 158913"/>
                <a:gd name="connsiteY4" fmla="*/ 191013 h 191013"/>
                <a:gd name="connsiteX5" fmla="*/ 6392 w 158913"/>
                <a:gd name="connsiteY5" fmla="*/ 191013 h 19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913" h="191013">
                  <a:moveTo>
                    <a:pt x="158357" y="4077"/>
                  </a:moveTo>
                  <a:cubicBezTo>
                    <a:pt x="159226" y="3006"/>
                    <a:pt x="159052" y="1440"/>
                    <a:pt x="158009" y="560"/>
                  </a:cubicBezTo>
                  <a:cubicBezTo>
                    <a:pt x="156965" y="-306"/>
                    <a:pt x="155400" y="-150"/>
                    <a:pt x="154530" y="908"/>
                  </a:cubicBezTo>
                  <a:cubicBezTo>
                    <a:pt x="154530" y="922"/>
                    <a:pt x="154487" y="936"/>
                    <a:pt x="154487" y="951"/>
                  </a:cubicBezTo>
                  <a:lnTo>
                    <a:pt x="0" y="191013"/>
                  </a:lnTo>
                  <a:lnTo>
                    <a:pt x="6392" y="191013"/>
                  </a:lnTo>
                  <a:close/>
                </a:path>
              </a:pathLst>
            </a:custGeom>
            <a:solidFill>
              <a:srgbClr val="59595B">
                <a:alpha val="90000"/>
              </a:srgbClr>
            </a:solidFill>
            <a:ln w="4348"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09A72038-9ACE-6E40-A06A-04BC707A669D}"/>
                </a:ext>
              </a:extLst>
            </p:cNvPr>
            <p:cNvSpPr/>
            <p:nvPr/>
          </p:nvSpPr>
          <p:spPr>
            <a:xfrm>
              <a:off x="8064419" y="4528714"/>
              <a:ext cx="467805" cy="571073"/>
            </a:xfrm>
            <a:custGeom>
              <a:avLst/>
              <a:gdLst>
                <a:gd name="connsiteX0" fmla="*/ 953 w 467805"/>
                <a:gd name="connsiteY0" fmla="*/ 570535 h 571073"/>
                <a:gd name="connsiteX1" fmla="*/ 4432 w 467805"/>
                <a:gd name="connsiteY1" fmla="*/ 570144 h 571073"/>
                <a:gd name="connsiteX2" fmla="*/ 467806 w 467805"/>
                <a:gd name="connsiteY2" fmla="*/ 0 h 571073"/>
                <a:gd name="connsiteX3" fmla="*/ 461414 w 467805"/>
                <a:gd name="connsiteY3" fmla="*/ 0 h 571073"/>
                <a:gd name="connsiteX4" fmla="*/ 518 w 467805"/>
                <a:gd name="connsiteY4" fmla="*/ 567061 h 571073"/>
                <a:gd name="connsiteX5" fmla="*/ 953 w 467805"/>
                <a:gd name="connsiteY5" fmla="*/ 570535 h 571073"/>
                <a:gd name="connsiteX6" fmla="*/ 953 w 467805"/>
                <a:gd name="connsiteY6" fmla="*/ 570535 h 57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805" h="571073">
                  <a:moveTo>
                    <a:pt x="953" y="570535"/>
                  </a:moveTo>
                  <a:cubicBezTo>
                    <a:pt x="2040" y="571386"/>
                    <a:pt x="3562" y="571208"/>
                    <a:pt x="4432" y="570144"/>
                  </a:cubicBezTo>
                  <a:lnTo>
                    <a:pt x="467806" y="0"/>
                  </a:lnTo>
                  <a:lnTo>
                    <a:pt x="461414" y="0"/>
                  </a:lnTo>
                  <a:lnTo>
                    <a:pt x="518" y="567061"/>
                  </a:lnTo>
                  <a:cubicBezTo>
                    <a:pt x="-308" y="568138"/>
                    <a:pt x="-134" y="569697"/>
                    <a:pt x="953" y="570535"/>
                  </a:cubicBezTo>
                  <a:cubicBezTo>
                    <a:pt x="953" y="570535"/>
                    <a:pt x="953" y="570535"/>
                    <a:pt x="953" y="570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D945DD0C-2982-FF43-BF92-C4EF89EAA7C2}"/>
                </a:ext>
              </a:extLst>
            </p:cNvPr>
            <p:cNvSpPr/>
            <p:nvPr/>
          </p:nvSpPr>
          <p:spPr>
            <a:xfrm>
              <a:off x="6092172" y="5113752"/>
              <a:ext cx="832483" cy="15025"/>
            </a:xfrm>
            <a:custGeom>
              <a:avLst/>
              <a:gdLst>
                <a:gd name="connsiteX0" fmla="*/ 830004 w 832483"/>
                <a:gd name="connsiteY0" fmla="*/ 0 h 15025"/>
                <a:gd name="connsiteX1" fmla="*/ 2392 w 832483"/>
                <a:gd name="connsiteY1" fmla="*/ 10248 h 15025"/>
                <a:gd name="connsiteX2" fmla="*/ 2392 w 832483"/>
                <a:gd name="connsiteY2" fmla="*/ 10248 h 15025"/>
                <a:gd name="connsiteX3" fmla="*/ 0 w 832483"/>
                <a:gd name="connsiteY3" fmla="*/ 12637 h 15025"/>
                <a:gd name="connsiteX4" fmla="*/ 0 w 832483"/>
                <a:gd name="connsiteY4" fmla="*/ 12723 h 15025"/>
                <a:gd name="connsiteX5" fmla="*/ 0 w 832483"/>
                <a:gd name="connsiteY5" fmla="*/ 12723 h 15025"/>
                <a:gd name="connsiteX6" fmla="*/ 2479 w 832483"/>
                <a:gd name="connsiteY6" fmla="*/ 15025 h 15025"/>
                <a:gd name="connsiteX7" fmla="*/ 830178 w 832483"/>
                <a:gd name="connsiteY7" fmla="*/ 4777 h 15025"/>
                <a:gd name="connsiteX8" fmla="*/ 830178 w 832483"/>
                <a:gd name="connsiteY8" fmla="*/ 4777 h 15025"/>
                <a:gd name="connsiteX9" fmla="*/ 832483 w 832483"/>
                <a:gd name="connsiteY9" fmla="*/ 2306 h 15025"/>
                <a:gd name="connsiteX10" fmla="*/ 832483 w 832483"/>
                <a:gd name="connsiteY10" fmla="*/ 2259 h 15025"/>
                <a:gd name="connsiteX11" fmla="*/ 832483 w 832483"/>
                <a:gd name="connsiteY11" fmla="*/ 2259 h 15025"/>
                <a:gd name="connsiteX12" fmla="*/ 830004 w 832483"/>
                <a:gd name="connsiteY12" fmla="*/ 0 h 1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483" h="15025">
                  <a:moveTo>
                    <a:pt x="830004" y="0"/>
                  </a:moveTo>
                  <a:lnTo>
                    <a:pt x="2392" y="10248"/>
                  </a:lnTo>
                  <a:lnTo>
                    <a:pt x="2392" y="10248"/>
                  </a:lnTo>
                  <a:cubicBezTo>
                    <a:pt x="1087" y="10248"/>
                    <a:pt x="0" y="11317"/>
                    <a:pt x="0" y="12637"/>
                  </a:cubicBezTo>
                  <a:cubicBezTo>
                    <a:pt x="0" y="12663"/>
                    <a:pt x="0" y="12693"/>
                    <a:pt x="0" y="12723"/>
                  </a:cubicBezTo>
                  <a:lnTo>
                    <a:pt x="0" y="12723"/>
                  </a:lnTo>
                  <a:cubicBezTo>
                    <a:pt x="87" y="14030"/>
                    <a:pt x="1174" y="15051"/>
                    <a:pt x="2479" y="15025"/>
                  </a:cubicBezTo>
                  <a:lnTo>
                    <a:pt x="830178" y="4777"/>
                  </a:lnTo>
                  <a:lnTo>
                    <a:pt x="830178" y="4777"/>
                  </a:lnTo>
                  <a:cubicBezTo>
                    <a:pt x="831483" y="4729"/>
                    <a:pt x="832526" y="3626"/>
                    <a:pt x="832483" y="2306"/>
                  </a:cubicBezTo>
                  <a:cubicBezTo>
                    <a:pt x="832483" y="2289"/>
                    <a:pt x="832483" y="2276"/>
                    <a:pt x="832483" y="2259"/>
                  </a:cubicBezTo>
                  <a:lnTo>
                    <a:pt x="832483" y="2259"/>
                  </a:lnTo>
                  <a:cubicBezTo>
                    <a:pt x="832396" y="969"/>
                    <a:pt x="831309" y="-26"/>
                    <a:pt x="83000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79E04429-E24E-AC48-9314-7DAA3DF9F793}"/>
                </a:ext>
              </a:extLst>
            </p:cNvPr>
            <p:cNvSpPr/>
            <p:nvPr/>
          </p:nvSpPr>
          <p:spPr>
            <a:xfrm>
              <a:off x="9219630" y="5612678"/>
              <a:ext cx="784949" cy="672889"/>
            </a:xfrm>
            <a:custGeom>
              <a:avLst/>
              <a:gdLst>
                <a:gd name="connsiteX0" fmla="*/ 4156 w 784949"/>
                <a:gd name="connsiteY0" fmla="*/ 613 h 672889"/>
                <a:gd name="connsiteX1" fmla="*/ 635 w 784949"/>
                <a:gd name="connsiteY1" fmla="*/ 830 h 672889"/>
                <a:gd name="connsiteX2" fmla="*/ 808 w 784949"/>
                <a:gd name="connsiteY2" fmla="*/ 4325 h 672889"/>
                <a:gd name="connsiteX3" fmla="*/ 851 w 784949"/>
                <a:gd name="connsiteY3" fmla="*/ 4347 h 672889"/>
                <a:gd name="connsiteX4" fmla="*/ 780896 w 784949"/>
                <a:gd name="connsiteY4" fmla="*/ 672280 h 672889"/>
                <a:gd name="connsiteX5" fmla="*/ 780896 w 784949"/>
                <a:gd name="connsiteY5" fmla="*/ 672280 h 672889"/>
                <a:gd name="connsiteX6" fmla="*/ 784331 w 784949"/>
                <a:gd name="connsiteY6" fmla="*/ 672067 h 672889"/>
                <a:gd name="connsiteX7" fmla="*/ 784375 w 784949"/>
                <a:gd name="connsiteY7" fmla="*/ 672019 h 672889"/>
                <a:gd name="connsiteX8" fmla="*/ 784070 w 784949"/>
                <a:gd name="connsiteY8" fmla="*/ 668546 h 67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49" h="672889">
                  <a:moveTo>
                    <a:pt x="4156" y="613"/>
                  </a:moveTo>
                  <a:cubicBezTo>
                    <a:pt x="3112" y="-282"/>
                    <a:pt x="1547" y="-186"/>
                    <a:pt x="635" y="830"/>
                  </a:cubicBezTo>
                  <a:cubicBezTo>
                    <a:pt x="-279" y="1846"/>
                    <a:pt x="-192" y="3413"/>
                    <a:pt x="808" y="4325"/>
                  </a:cubicBezTo>
                  <a:cubicBezTo>
                    <a:pt x="851" y="4334"/>
                    <a:pt x="851" y="4338"/>
                    <a:pt x="851" y="4347"/>
                  </a:cubicBezTo>
                  <a:lnTo>
                    <a:pt x="780896" y="672280"/>
                  </a:lnTo>
                  <a:lnTo>
                    <a:pt x="780896" y="672280"/>
                  </a:lnTo>
                  <a:cubicBezTo>
                    <a:pt x="781896" y="673170"/>
                    <a:pt x="783461" y="673075"/>
                    <a:pt x="784331" y="672067"/>
                  </a:cubicBezTo>
                  <a:cubicBezTo>
                    <a:pt x="784331" y="672050"/>
                    <a:pt x="784375" y="672037"/>
                    <a:pt x="784375" y="672019"/>
                  </a:cubicBezTo>
                  <a:cubicBezTo>
                    <a:pt x="785244" y="670973"/>
                    <a:pt x="785114" y="669423"/>
                    <a:pt x="784070" y="6685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9BCF0F4D-A7A2-3441-89A1-F8D7056AE163}"/>
                </a:ext>
              </a:extLst>
            </p:cNvPr>
            <p:cNvSpPr/>
            <p:nvPr/>
          </p:nvSpPr>
          <p:spPr>
            <a:xfrm>
              <a:off x="7261814" y="4946368"/>
              <a:ext cx="807292" cy="153372"/>
            </a:xfrm>
            <a:custGeom>
              <a:avLst/>
              <a:gdLst>
                <a:gd name="connsiteX0" fmla="*/ 805470 w 807292"/>
                <a:gd name="connsiteY0" fmla="*/ 148539 h 153372"/>
                <a:gd name="connsiteX1" fmla="*/ 2860 w 807292"/>
                <a:gd name="connsiteY1" fmla="*/ 32 h 153372"/>
                <a:gd name="connsiteX2" fmla="*/ 33 w 807292"/>
                <a:gd name="connsiteY2" fmla="*/ 1986 h 153372"/>
                <a:gd name="connsiteX3" fmla="*/ 2034 w 807292"/>
                <a:gd name="connsiteY3" fmla="*/ 4896 h 153372"/>
                <a:gd name="connsiteX4" fmla="*/ 804601 w 807292"/>
                <a:gd name="connsiteY4" fmla="*/ 153359 h 153372"/>
                <a:gd name="connsiteX5" fmla="*/ 807210 w 807292"/>
                <a:gd name="connsiteY5" fmla="*/ 151578 h 153372"/>
                <a:gd name="connsiteX6" fmla="*/ 807210 w 807292"/>
                <a:gd name="connsiteY6" fmla="*/ 151578 h 153372"/>
                <a:gd name="connsiteX7" fmla="*/ 805470 w 807292"/>
                <a:gd name="connsiteY7" fmla="*/ 148539 h 153372"/>
                <a:gd name="connsiteX8" fmla="*/ 805470 w 807292"/>
                <a:gd name="connsiteY8" fmla="*/ 148539 h 15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292" h="153372">
                  <a:moveTo>
                    <a:pt x="805470" y="148539"/>
                  </a:moveTo>
                  <a:lnTo>
                    <a:pt x="2860" y="32"/>
                  </a:lnTo>
                  <a:cubicBezTo>
                    <a:pt x="1555" y="-181"/>
                    <a:pt x="294" y="684"/>
                    <a:pt x="33" y="1986"/>
                  </a:cubicBezTo>
                  <a:cubicBezTo>
                    <a:pt x="-184" y="3337"/>
                    <a:pt x="685" y="4631"/>
                    <a:pt x="2034" y="4896"/>
                  </a:cubicBezTo>
                  <a:lnTo>
                    <a:pt x="804601" y="153359"/>
                  </a:lnTo>
                  <a:cubicBezTo>
                    <a:pt x="805775" y="153485"/>
                    <a:pt x="806906" y="152734"/>
                    <a:pt x="807210" y="151578"/>
                  </a:cubicBezTo>
                  <a:lnTo>
                    <a:pt x="807210" y="151578"/>
                  </a:lnTo>
                  <a:cubicBezTo>
                    <a:pt x="807558" y="150258"/>
                    <a:pt x="806775" y="148899"/>
                    <a:pt x="805470" y="148539"/>
                  </a:cubicBezTo>
                  <a:cubicBezTo>
                    <a:pt x="805470" y="148539"/>
                    <a:pt x="805470" y="148539"/>
                    <a:pt x="805470" y="14853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CEBE78CB-1FAB-6D47-B011-BF8643612969}"/>
                </a:ext>
              </a:extLst>
            </p:cNvPr>
            <p:cNvSpPr/>
            <p:nvPr/>
          </p:nvSpPr>
          <p:spPr>
            <a:xfrm>
              <a:off x="6857388" y="5520687"/>
              <a:ext cx="981406" cy="23387"/>
            </a:xfrm>
            <a:custGeom>
              <a:avLst/>
              <a:gdLst>
                <a:gd name="connsiteX0" fmla="*/ 978666 w 981406"/>
                <a:gd name="connsiteY0" fmla="*/ 26 h 23387"/>
                <a:gd name="connsiteX1" fmla="*/ 2436 w 981406"/>
                <a:gd name="connsiteY1" fmla="*/ 18524 h 23387"/>
                <a:gd name="connsiteX2" fmla="*/ 2436 w 981406"/>
                <a:gd name="connsiteY2" fmla="*/ 18524 h 23387"/>
                <a:gd name="connsiteX3" fmla="*/ 1 w 981406"/>
                <a:gd name="connsiteY3" fmla="*/ 21042 h 23387"/>
                <a:gd name="connsiteX4" fmla="*/ 1 w 981406"/>
                <a:gd name="connsiteY4" fmla="*/ 21042 h 23387"/>
                <a:gd name="connsiteX5" fmla="*/ 1 w 981406"/>
                <a:gd name="connsiteY5" fmla="*/ 21042 h 23387"/>
                <a:gd name="connsiteX6" fmla="*/ 2436 w 981406"/>
                <a:gd name="connsiteY6" fmla="*/ 23387 h 23387"/>
                <a:gd name="connsiteX7" fmla="*/ 2480 w 981406"/>
                <a:gd name="connsiteY7" fmla="*/ 23387 h 23387"/>
                <a:gd name="connsiteX8" fmla="*/ 978970 w 981406"/>
                <a:gd name="connsiteY8" fmla="*/ 4715 h 23387"/>
                <a:gd name="connsiteX9" fmla="*/ 978970 w 981406"/>
                <a:gd name="connsiteY9" fmla="*/ 4715 h 23387"/>
                <a:gd name="connsiteX10" fmla="*/ 981405 w 981406"/>
                <a:gd name="connsiteY10" fmla="*/ 2197 h 23387"/>
                <a:gd name="connsiteX11" fmla="*/ 981405 w 981406"/>
                <a:gd name="connsiteY11" fmla="*/ 2197 h 23387"/>
                <a:gd name="connsiteX12" fmla="*/ 981405 w 981406"/>
                <a:gd name="connsiteY12" fmla="*/ 2197 h 23387"/>
                <a:gd name="connsiteX13" fmla="*/ 978840 w 981406"/>
                <a:gd name="connsiteY13" fmla="*/ 8 h 23387"/>
                <a:gd name="connsiteX14" fmla="*/ 978666 w 981406"/>
                <a:gd name="connsiteY14" fmla="*/ 26 h 2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406" h="23387">
                  <a:moveTo>
                    <a:pt x="978666" y="26"/>
                  </a:moveTo>
                  <a:lnTo>
                    <a:pt x="2436" y="18524"/>
                  </a:lnTo>
                  <a:lnTo>
                    <a:pt x="2436" y="18524"/>
                  </a:lnTo>
                  <a:cubicBezTo>
                    <a:pt x="1088" y="18546"/>
                    <a:pt x="-42" y="19674"/>
                    <a:pt x="1" y="21042"/>
                  </a:cubicBezTo>
                  <a:cubicBezTo>
                    <a:pt x="1" y="21042"/>
                    <a:pt x="1" y="21042"/>
                    <a:pt x="1" y="21042"/>
                  </a:cubicBezTo>
                  <a:lnTo>
                    <a:pt x="1" y="21042"/>
                  </a:lnTo>
                  <a:cubicBezTo>
                    <a:pt x="45" y="22362"/>
                    <a:pt x="1132" y="23413"/>
                    <a:pt x="2436" y="23387"/>
                  </a:cubicBezTo>
                  <a:cubicBezTo>
                    <a:pt x="2436" y="23387"/>
                    <a:pt x="2480" y="23387"/>
                    <a:pt x="2480" y="23387"/>
                  </a:cubicBezTo>
                  <a:lnTo>
                    <a:pt x="978970" y="4715"/>
                  </a:lnTo>
                  <a:lnTo>
                    <a:pt x="978970" y="4715"/>
                  </a:lnTo>
                  <a:cubicBezTo>
                    <a:pt x="980318" y="4694"/>
                    <a:pt x="981449" y="3565"/>
                    <a:pt x="981405" y="2197"/>
                  </a:cubicBezTo>
                  <a:cubicBezTo>
                    <a:pt x="981405" y="2197"/>
                    <a:pt x="981405" y="2197"/>
                    <a:pt x="981405" y="2197"/>
                  </a:cubicBezTo>
                  <a:lnTo>
                    <a:pt x="981405" y="2197"/>
                  </a:lnTo>
                  <a:cubicBezTo>
                    <a:pt x="981318" y="881"/>
                    <a:pt x="980144" y="-100"/>
                    <a:pt x="978840" y="8"/>
                  </a:cubicBezTo>
                  <a:cubicBezTo>
                    <a:pt x="978797" y="13"/>
                    <a:pt x="978710" y="17"/>
                    <a:pt x="978666" y="2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37873DB5-507F-7D48-BC74-D4D73C1157AB}"/>
                </a:ext>
              </a:extLst>
            </p:cNvPr>
            <p:cNvSpPr/>
            <p:nvPr/>
          </p:nvSpPr>
          <p:spPr>
            <a:xfrm>
              <a:off x="7261782" y="4946378"/>
              <a:ext cx="576777" cy="579085"/>
            </a:xfrm>
            <a:custGeom>
              <a:avLst/>
              <a:gdLst>
                <a:gd name="connsiteX0" fmla="*/ 4240 w 576777"/>
                <a:gd name="connsiteY0" fmla="*/ 716 h 579085"/>
                <a:gd name="connsiteX1" fmla="*/ 717 w 576777"/>
                <a:gd name="connsiteY1" fmla="*/ 716 h 579085"/>
                <a:gd name="connsiteX2" fmla="*/ 717 w 576777"/>
                <a:gd name="connsiteY2" fmla="*/ 4147 h 579085"/>
                <a:gd name="connsiteX3" fmla="*/ 572576 w 576777"/>
                <a:gd name="connsiteY3" fmla="*/ 578373 h 579085"/>
                <a:gd name="connsiteX4" fmla="*/ 576055 w 576777"/>
                <a:gd name="connsiteY4" fmla="*/ 578373 h 579085"/>
                <a:gd name="connsiteX5" fmla="*/ 576055 w 576777"/>
                <a:gd name="connsiteY5" fmla="*/ 578373 h 579085"/>
                <a:gd name="connsiteX6" fmla="*/ 576098 w 576777"/>
                <a:gd name="connsiteY6" fmla="*/ 574934 h 579085"/>
                <a:gd name="connsiteX7" fmla="*/ 576055 w 576777"/>
                <a:gd name="connsiteY7" fmla="*/ 574899 h 57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777" h="579085">
                  <a:moveTo>
                    <a:pt x="4240" y="716"/>
                  </a:moveTo>
                  <a:cubicBezTo>
                    <a:pt x="3239" y="-239"/>
                    <a:pt x="1717" y="-239"/>
                    <a:pt x="717" y="716"/>
                  </a:cubicBezTo>
                  <a:cubicBezTo>
                    <a:pt x="-239" y="1663"/>
                    <a:pt x="-239" y="3200"/>
                    <a:pt x="717" y="4147"/>
                  </a:cubicBezTo>
                  <a:lnTo>
                    <a:pt x="572576" y="578373"/>
                  </a:lnTo>
                  <a:cubicBezTo>
                    <a:pt x="573533" y="579324"/>
                    <a:pt x="575098" y="579324"/>
                    <a:pt x="576055" y="578373"/>
                  </a:cubicBezTo>
                  <a:lnTo>
                    <a:pt x="576055" y="578373"/>
                  </a:lnTo>
                  <a:cubicBezTo>
                    <a:pt x="577011" y="577435"/>
                    <a:pt x="577011" y="575893"/>
                    <a:pt x="576098" y="574934"/>
                  </a:cubicBezTo>
                  <a:cubicBezTo>
                    <a:pt x="576098" y="574921"/>
                    <a:pt x="576055" y="574912"/>
                    <a:pt x="576055" y="57489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46E98C83-7DFB-EA41-9885-A1726E67F058}"/>
                </a:ext>
              </a:extLst>
            </p:cNvPr>
            <p:cNvSpPr/>
            <p:nvPr/>
          </p:nvSpPr>
          <p:spPr>
            <a:xfrm>
              <a:off x="6857151" y="5113984"/>
              <a:ext cx="67548" cy="430324"/>
            </a:xfrm>
            <a:custGeom>
              <a:avLst/>
              <a:gdLst>
                <a:gd name="connsiteX0" fmla="*/ 65677 w 67548"/>
                <a:gd name="connsiteY0" fmla="*/ 72 h 430324"/>
                <a:gd name="connsiteX1" fmla="*/ 65677 w 67548"/>
                <a:gd name="connsiteY1" fmla="*/ 72 h 430324"/>
                <a:gd name="connsiteX2" fmla="*/ 62677 w 67548"/>
                <a:gd name="connsiteY2" fmla="*/ 1887 h 430324"/>
                <a:gd name="connsiteX3" fmla="*/ 62677 w 67548"/>
                <a:gd name="connsiteY3" fmla="*/ 1896 h 430324"/>
                <a:gd name="connsiteX4" fmla="*/ 21 w 67548"/>
                <a:gd name="connsiteY4" fmla="*/ 427441 h 430324"/>
                <a:gd name="connsiteX5" fmla="*/ 2108 w 67548"/>
                <a:gd name="connsiteY5" fmla="*/ 430307 h 430324"/>
                <a:gd name="connsiteX6" fmla="*/ 2108 w 67548"/>
                <a:gd name="connsiteY6" fmla="*/ 430307 h 430324"/>
                <a:gd name="connsiteX7" fmla="*/ 4935 w 67548"/>
                <a:gd name="connsiteY7" fmla="*/ 428179 h 430324"/>
                <a:gd name="connsiteX8" fmla="*/ 67547 w 67548"/>
                <a:gd name="connsiteY8" fmla="*/ 2634 h 430324"/>
                <a:gd name="connsiteX9" fmla="*/ 65677 w 67548"/>
                <a:gd name="connsiteY9" fmla="*/ 72 h 43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48" h="430324">
                  <a:moveTo>
                    <a:pt x="65677" y="72"/>
                  </a:moveTo>
                  <a:lnTo>
                    <a:pt x="65677" y="72"/>
                  </a:lnTo>
                  <a:cubicBezTo>
                    <a:pt x="64329" y="-254"/>
                    <a:pt x="63025" y="558"/>
                    <a:pt x="62677" y="1887"/>
                  </a:cubicBezTo>
                  <a:cubicBezTo>
                    <a:pt x="62677" y="1887"/>
                    <a:pt x="62677" y="1891"/>
                    <a:pt x="62677" y="1896"/>
                  </a:cubicBezTo>
                  <a:lnTo>
                    <a:pt x="21" y="427441"/>
                  </a:lnTo>
                  <a:cubicBezTo>
                    <a:pt x="-153" y="428796"/>
                    <a:pt x="761" y="430042"/>
                    <a:pt x="2108" y="430307"/>
                  </a:cubicBezTo>
                  <a:lnTo>
                    <a:pt x="2108" y="430307"/>
                  </a:lnTo>
                  <a:cubicBezTo>
                    <a:pt x="3456" y="430463"/>
                    <a:pt x="4717" y="429530"/>
                    <a:pt x="4935" y="428179"/>
                  </a:cubicBezTo>
                  <a:lnTo>
                    <a:pt x="67547" y="2634"/>
                  </a:lnTo>
                  <a:cubicBezTo>
                    <a:pt x="67590" y="1444"/>
                    <a:pt x="66808" y="376"/>
                    <a:pt x="65677" y="7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DAA7A7C5-5457-FC45-9925-AB934F87996E}"/>
                </a:ext>
              </a:extLst>
            </p:cNvPr>
            <p:cNvSpPr/>
            <p:nvPr/>
          </p:nvSpPr>
          <p:spPr>
            <a:xfrm>
              <a:off x="11363716" y="5445972"/>
              <a:ext cx="653898" cy="855019"/>
            </a:xfrm>
            <a:custGeom>
              <a:avLst/>
              <a:gdLst>
                <a:gd name="connsiteX0" fmla="*/ 4366 w 653898"/>
                <a:gd name="connsiteY0" fmla="*/ 922 h 855019"/>
                <a:gd name="connsiteX1" fmla="*/ 1018 w 653898"/>
                <a:gd name="connsiteY1" fmla="*/ 444 h 855019"/>
                <a:gd name="connsiteX2" fmla="*/ 452 w 653898"/>
                <a:gd name="connsiteY2" fmla="*/ 3918 h 855019"/>
                <a:gd name="connsiteX3" fmla="*/ 649533 w 653898"/>
                <a:gd name="connsiteY3" fmla="*/ 854010 h 855019"/>
                <a:gd name="connsiteX4" fmla="*/ 652881 w 653898"/>
                <a:gd name="connsiteY4" fmla="*/ 854575 h 855019"/>
                <a:gd name="connsiteX5" fmla="*/ 653447 w 653898"/>
                <a:gd name="connsiteY5" fmla="*/ 851231 h 85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898" h="855019">
                  <a:moveTo>
                    <a:pt x="4366" y="922"/>
                  </a:moveTo>
                  <a:cubicBezTo>
                    <a:pt x="3539" y="-90"/>
                    <a:pt x="2105" y="-298"/>
                    <a:pt x="1018" y="444"/>
                  </a:cubicBezTo>
                  <a:cubicBezTo>
                    <a:pt x="-69" y="1256"/>
                    <a:pt x="-330" y="2798"/>
                    <a:pt x="452" y="3918"/>
                  </a:cubicBezTo>
                  <a:lnTo>
                    <a:pt x="649533" y="854010"/>
                  </a:lnTo>
                  <a:cubicBezTo>
                    <a:pt x="650315" y="855091"/>
                    <a:pt x="651794" y="855343"/>
                    <a:pt x="652881" y="854575"/>
                  </a:cubicBezTo>
                  <a:cubicBezTo>
                    <a:pt x="653968" y="853806"/>
                    <a:pt x="654229" y="852312"/>
                    <a:pt x="653447" y="8512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8F7778DA-A51A-DB48-821E-60EA0DD80D51}"/>
                </a:ext>
              </a:extLst>
            </p:cNvPr>
            <p:cNvSpPr/>
            <p:nvPr/>
          </p:nvSpPr>
          <p:spPr>
            <a:xfrm>
              <a:off x="6919990" y="4946500"/>
              <a:ext cx="346356" cy="172075"/>
            </a:xfrm>
            <a:custGeom>
              <a:avLst/>
              <a:gdLst>
                <a:gd name="connsiteX0" fmla="*/ 343119 w 346356"/>
                <a:gd name="connsiteY0" fmla="*/ 117 h 172075"/>
                <a:gd name="connsiteX1" fmla="*/ 1186 w 346356"/>
                <a:gd name="connsiteY1" fmla="*/ 167513 h 172075"/>
                <a:gd name="connsiteX2" fmla="*/ 1186 w 346356"/>
                <a:gd name="connsiteY2" fmla="*/ 167513 h 172075"/>
                <a:gd name="connsiteX3" fmla="*/ 143 w 346356"/>
                <a:gd name="connsiteY3" fmla="*/ 170423 h 172075"/>
                <a:gd name="connsiteX4" fmla="*/ 3317 w 346356"/>
                <a:gd name="connsiteY4" fmla="*/ 171942 h 172075"/>
                <a:gd name="connsiteX5" fmla="*/ 345249 w 346356"/>
                <a:gd name="connsiteY5" fmla="*/ 4547 h 172075"/>
                <a:gd name="connsiteX6" fmla="*/ 346206 w 346356"/>
                <a:gd name="connsiteY6" fmla="*/ 1637 h 172075"/>
                <a:gd name="connsiteX7" fmla="*/ 343119 w 346356"/>
                <a:gd name="connsiteY7" fmla="*/ 117 h 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56" h="172075">
                  <a:moveTo>
                    <a:pt x="343119" y="117"/>
                  </a:moveTo>
                  <a:lnTo>
                    <a:pt x="1186" y="167513"/>
                  </a:lnTo>
                  <a:lnTo>
                    <a:pt x="1186" y="167513"/>
                  </a:lnTo>
                  <a:cubicBezTo>
                    <a:pt x="186" y="168121"/>
                    <a:pt x="-249" y="169328"/>
                    <a:pt x="143" y="170423"/>
                  </a:cubicBezTo>
                  <a:cubicBezTo>
                    <a:pt x="621" y="171704"/>
                    <a:pt x="2013" y="172381"/>
                    <a:pt x="3317" y="171942"/>
                  </a:cubicBezTo>
                  <a:lnTo>
                    <a:pt x="345249" y="4547"/>
                  </a:lnTo>
                  <a:cubicBezTo>
                    <a:pt x="346206" y="3904"/>
                    <a:pt x="346597" y="2710"/>
                    <a:pt x="346206" y="1637"/>
                  </a:cubicBezTo>
                  <a:cubicBezTo>
                    <a:pt x="345771" y="382"/>
                    <a:pt x="344380" y="-286"/>
                    <a:pt x="343119" y="1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22435561-6764-9745-BD49-96A1C61BAF44}"/>
                </a:ext>
              </a:extLst>
            </p:cNvPr>
            <p:cNvSpPr/>
            <p:nvPr/>
          </p:nvSpPr>
          <p:spPr>
            <a:xfrm>
              <a:off x="6091943" y="5124090"/>
              <a:ext cx="769935" cy="420031"/>
            </a:xfrm>
            <a:custGeom>
              <a:avLst/>
              <a:gdLst>
                <a:gd name="connsiteX0" fmla="*/ 768707 w 769935"/>
                <a:gd name="connsiteY0" fmla="*/ 415382 h 420031"/>
                <a:gd name="connsiteX1" fmla="*/ 3446 w 769935"/>
                <a:gd name="connsiteY1" fmla="*/ 171 h 420031"/>
                <a:gd name="connsiteX2" fmla="*/ 403 w 769935"/>
                <a:gd name="connsiteY2" fmla="*/ 1083 h 420031"/>
                <a:gd name="connsiteX3" fmla="*/ 1099 w 769935"/>
                <a:gd name="connsiteY3" fmla="*/ 4513 h 420031"/>
                <a:gd name="connsiteX4" fmla="*/ 766360 w 769935"/>
                <a:gd name="connsiteY4" fmla="*/ 419767 h 420031"/>
                <a:gd name="connsiteX5" fmla="*/ 766360 w 769935"/>
                <a:gd name="connsiteY5" fmla="*/ 419767 h 420031"/>
                <a:gd name="connsiteX6" fmla="*/ 769621 w 769935"/>
                <a:gd name="connsiteY6" fmla="*/ 418725 h 420031"/>
                <a:gd name="connsiteX7" fmla="*/ 769621 w 769935"/>
                <a:gd name="connsiteY7" fmla="*/ 418725 h 420031"/>
                <a:gd name="connsiteX8" fmla="*/ 768707 w 769935"/>
                <a:gd name="connsiteY8" fmla="*/ 415382 h 4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935" h="420031">
                  <a:moveTo>
                    <a:pt x="768707" y="415382"/>
                  </a:moveTo>
                  <a:lnTo>
                    <a:pt x="3446" y="171"/>
                  </a:lnTo>
                  <a:cubicBezTo>
                    <a:pt x="2359" y="-250"/>
                    <a:pt x="1099" y="127"/>
                    <a:pt x="403" y="1083"/>
                  </a:cubicBezTo>
                  <a:cubicBezTo>
                    <a:pt x="-336" y="2225"/>
                    <a:pt x="-32" y="3745"/>
                    <a:pt x="1099" y="4513"/>
                  </a:cubicBezTo>
                  <a:lnTo>
                    <a:pt x="766360" y="419767"/>
                  </a:lnTo>
                  <a:lnTo>
                    <a:pt x="766360" y="419767"/>
                  </a:lnTo>
                  <a:cubicBezTo>
                    <a:pt x="767534" y="420371"/>
                    <a:pt x="769012" y="419906"/>
                    <a:pt x="769621" y="418725"/>
                  </a:cubicBezTo>
                  <a:lnTo>
                    <a:pt x="769621" y="418725"/>
                  </a:lnTo>
                  <a:cubicBezTo>
                    <a:pt x="770273" y="417548"/>
                    <a:pt x="769882" y="416063"/>
                    <a:pt x="768707" y="415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B0E861C6-934F-FA45-BD87-AC7EC4E0503F}"/>
                </a:ext>
              </a:extLst>
            </p:cNvPr>
            <p:cNvSpPr/>
            <p:nvPr/>
          </p:nvSpPr>
          <p:spPr>
            <a:xfrm>
              <a:off x="10175634" y="5355347"/>
              <a:ext cx="1193320" cy="95145"/>
            </a:xfrm>
            <a:custGeom>
              <a:avLst/>
              <a:gdLst>
                <a:gd name="connsiteX0" fmla="*/ 1190621 w 1193320"/>
                <a:gd name="connsiteY0" fmla="*/ 90200 h 95145"/>
                <a:gd name="connsiteX1" fmla="*/ 3337 w 1193320"/>
                <a:gd name="connsiteY1" fmla="*/ 98 h 95145"/>
                <a:gd name="connsiteX2" fmla="*/ 2076 w 1193320"/>
                <a:gd name="connsiteY2" fmla="*/ 98 h 95145"/>
                <a:gd name="connsiteX3" fmla="*/ 32 w 1193320"/>
                <a:gd name="connsiteY3" fmla="*/ 2929 h 95145"/>
                <a:gd name="connsiteX4" fmla="*/ 2858 w 1193320"/>
                <a:gd name="connsiteY4" fmla="*/ 4987 h 95145"/>
                <a:gd name="connsiteX5" fmla="*/ 2988 w 1193320"/>
                <a:gd name="connsiteY5" fmla="*/ 4961 h 95145"/>
                <a:gd name="connsiteX6" fmla="*/ 1190013 w 1193320"/>
                <a:gd name="connsiteY6" fmla="*/ 95064 h 95145"/>
                <a:gd name="connsiteX7" fmla="*/ 1191317 w 1193320"/>
                <a:gd name="connsiteY7" fmla="*/ 95064 h 95145"/>
                <a:gd name="connsiteX8" fmla="*/ 1193274 w 1193320"/>
                <a:gd name="connsiteY8" fmla="*/ 92198 h 95145"/>
                <a:gd name="connsiteX9" fmla="*/ 1190404 w 1193320"/>
                <a:gd name="connsiteY9" fmla="*/ 90244 h 9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3320" h="95145">
                  <a:moveTo>
                    <a:pt x="1190621" y="90200"/>
                  </a:moveTo>
                  <a:lnTo>
                    <a:pt x="3337" y="98"/>
                  </a:lnTo>
                  <a:cubicBezTo>
                    <a:pt x="2945" y="-33"/>
                    <a:pt x="2466" y="-33"/>
                    <a:pt x="2076" y="98"/>
                  </a:cubicBezTo>
                  <a:cubicBezTo>
                    <a:pt x="727" y="310"/>
                    <a:pt x="-186" y="1578"/>
                    <a:pt x="32" y="2929"/>
                  </a:cubicBezTo>
                  <a:cubicBezTo>
                    <a:pt x="205" y="4279"/>
                    <a:pt x="1510" y="5200"/>
                    <a:pt x="2858" y="4987"/>
                  </a:cubicBezTo>
                  <a:cubicBezTo>
                    <a:pt x="2901" y="4978"/>
                    <a:pt x="2945" y="4970"/>
                    <a:pt x="2988" y="4961"/>
                  </a:cubicBezTo>
                  <a:lnTo>
                    <a:pt x="1190013" y="95064"/>
                  </a:lnTo>
                  <a:cubicBezTo>
                    <a:pt x="1190447" y="95172"/>
                    <a:pt x="1190882" y="95172"/>
                    <a:pt x="1191317" y="95064"/>
                  </a:cubicBezTo>
                  <a:cubicBezTo>
                    <a:pt x="1192665" y="94812"/>
                    <a:pt x="1193535" y="93531"/>
                    <a:pt x="1193274" y="92198"/>
                  </a:cubicBezTo>
                  <a:cubicBezTo>
                    <a:pt x="1193013" y="90865"/>
                    <a:pt x="1191752" y="89992"/>
                    <a:pt x="1190404" y="902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A7C1250C-7654-C840-A9B8-C3833499AE8F}"/>
                </a:ext>
              </a:extLst>
            </p:cNvPr>
            <p:cNvSpPr/>
            <p:nvPr/>
          </p:nvSpPr>
          <p:spPr>
            <a:xfrm>
              <a:off x="10176306" y="5355620"/>
              <a:ext cx="527825" cy="350693"/>
            </a:xfrm>
            <a:custGeom>
              <a:avLst/>
              <a:gdLst>
                <a:gd name="connsiteX0" fmla="*/ 3881 w 527825"/>
                <a:gd name="connsiteY0" fmla="*/ 433 h 350693"/>
                <a:gd name="connsiteX1" fmla="*/ 447 w 527825"/>
                <a:gd name="connsiteY1" fmla="*/ 1076 h 350693"/>
                <a:gd name="connsiteX2" fmla="*/ 403 w 527825"/>
                <a:gd name="connsiteY2" fmla="*/ 1128 h 350693"/>
                <a:gd name="connsiteX3" fmla="*/ 1099 w 527825"/>
                <a:gd name="connsiteY3" fmla="*/ 4558 h 350693"/>
                <a:gd name="connsiteX4" fmla="*/ 524042 w 527825"/>
                <a:gd name="connsiteY4" fmla="*/ 350292 h 350693"/>
                <a:gd name="connsiteX5" fmla="*/ 527390 w 527825"/>
                <a:gd name="connsiteY5" fmla="*/ 349641 h 350693"/>
                <a:gd name="connsiteX6" fmla="*/ 526737 w 527825"/>
                <a:gd name="connsiteY6" fmla="*/ 346167 h 35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825" h="350693">
                  <a:moveTo>
                    <a:pt x="3881" y="433"/>
                  </a:moveTo>
                  <a:cubicBezTo>
                    <a:pt x="2750" y="-340"/>
                    <a:pt x="1229" y="-49"/>
                    <a:pt x="447" y="1076"/>
                  </a:cubicBezTo>
                  <a:cubicBezTo>
                    <a:pt x="403" y="1093"/>
                    <a:pt x="403" y="1110"/>
                    <a:pt x="403" y="1128"/>
                  </a:cubicBezTo>
                  <a:cubicBezTo>
                    <a:pt x="-337" y="2270"/>
                    <a:pt x="-32" y="3790"/>
                    <a:pt x="1099" y="4558"/>
                  </a:cubicBezTo>
                  <a:lnTo>
                    <a:pt x="524042" y="350292"/>
                  </a:lnTo>
                  <a:cubicBezTo>
                    <a:pt x="525129" y="351022"/>
                    <a:pt x="526651" y="350731"/>
                    <a:pt x="527390" y="349641"/>
                  </a:cubicBezTo>
                  <a:cubicBezTo>
                    <a:pt x="528172" y="348499"/>
                    <a:pt x="527867" y="346953"/>
                    <a:pt x="526737" y="34616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FC5F1407-7C15-594B-A175-ED97680F6EE2}"/>
                </a:ext>
              </a:extLst>
            </p:cNvPr>
            <p:cNvSpPr/>
            <p:nvPr/>
          </p:nvSpPr>
          <p:spPr>
            <a:xfrm>
              <a:off x="9748484" y="4907257"/>
              <a:ext cx="432730" cy="453156"/>
            </a:xfrm>
            <a:custGeom>
              <a:avLst/>
              <a:gdLst>
                <a:gd name="connsiteX0" fmla="*/ 4202 w 432730"/>
                <a:gd name="connsiteY0" fmla="*/ 713 h 453156"/>
                <a:gd name="connsiteX1" fmla="*/ 723 w 432730"/>
                <a:gd name="connsiteY1" fmla="*/ 713 h 453156"/>
                <a:gd name="connsiteX2" fmla="*/ 723 w 432730"/>
                <a:gd name="connsiteY2" fmla="*/ 713 h 453156"/>
                <a:gd name="connsiteX3" fmla="*/ 679 w 432730"/>
                <a:gd name="connsiteY3" fmla="*/ 4152 h 453156"/>
                <a:gd name="connsiteX4" fmla="*/ 723 w 432730"/>
                <a:gd name="connsiteY4" fmla="*/ 4187 h 453156"/>
                <a:gd name="connsiteX5" fmla="*/ 428529 w 432730"/>
                <a:gd name="connsiteY5" fmla="*/ 452443 h 453156"/>
                <a:gd name="connsiteX6" fmla="*/ 428529 w 432730"/>
                <a:gd name="connsiteY6" fmla="*/ 452443 h 453156"/>
                <a:gd name="connsiteX7" fmla="*/ 432008 w 432730"/>
                <a:gd name="connsiteY7" fmla="*/ 452443 h 453156"/>
                <a:gd name="connsiteX8" fmla="*/ 432008 w 432730"/>
                <a:gd name="connsiteY8" fmla="*/ 452443 h 453156"/>
                <a:gd name="connsiteX9" fmla="*/ 432052 w 432730"/>
                <a:gd name="connsiteY9" fmla="*/ 449004 h 453156"/>
                <a:gd name="connsiteX10" fmla="*/ 432008 w 432730"/>
                <a:gd name="connsiteY10" fmla="*/ 448969 h 4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2730" h="453156">
                  <a:moveTo>
                    <a:pt x="4202" y="713"/>
                  </a:moveTo>
                  <a:cubicBezTo>
                    <a:pt x="3245" y="-238"/>
                    <a:pt x="1679" y="-238"/>
                    <a:pt x="723" y="713"/>
                  </a:cubicBezTo>
                  <a:lnTo>
                    <a:pt x="723" y="713"/>
                  </a:lnTo>
                  <a:cubicBezTo>
                    <a:pt x="-234" y="1651"/>
                    <a:pt x="-234" y="3193"/>
                    <a:pt x="679" y="4152"/>
                  </a:cubicBezTo>
                  <a:cubicBezTo>
                    <a:pt x="679" y="4165"/>
                    <a:pt x="723" y="4174"/>
                    <a:pt x="723" y="4187"/>
                  </a:cubicBezTo>
                  <a:lnTo>
                    <a:pt x="428529" y="452443"/>
                  </a:lnTo>
                  <a:lnTo>
                    <a:pt x="428529" y="452443"/>
                  </a:lnTo>
                  <a:cubicBezTo>
                    <a:pt x="429486" y="453394"/>
                    <a:pt x="431052" y="453394"/>
                    <a:pt x="432008" y="452443"/>
                  </a:cubicBezTo>
                  <a:lnTo>
                    <a:pt x="432008" y="452443"/>
                  </a:lnTo>
                  <a:cubicBezTo>
                    <a:pt x="432965" y="451505"/>
                    <a:pt x="432965" y="449963"/>
                    <a:pt x="432052" y="449004"/>
                  </a:cubicBezTo>
                  <a:cubicBezTo>
                    <a:pt x="432052" y="448991"/>
                    <a:pt x="432008" y="448982"/>
                    <a:pt x="432008" y="4489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E1352A51-7FDA-F542-A43B-F14ADF54CA5E}"/>
                </a:ext>
              </a:extLst>
            </p:cNvPr>
            <p:cNvSpPr/>
            <p:nvPr/>
          </p:nvSpPr>
          <p:spPr>
            <a:xfrm>
              <a:off x="8234072" y="5557575"/>
              <a:ext cx="990844" cy="60096"/>
            </a:xfrm>
            <a:custGeom>
              <a:avLst/>
              <a:gdLst>
                <a:gd name="connsiteX0" fmla="*/ 988192 w 990844"/>
                <a:gd name="connsiteY0" fmla="*/ 55151 h 60096"/>
                <a:gd name="connsiteX1" fmla="*/ 2570 w 990844"/>
                <a:gd name="connsiteY1" fmla="*/ 4 h 60096"/>
                <a:gd name="connsiteX2" fmla="*/ 5 w 990844"/>
                <a:gd name="connsiteY2" fmla="*/ 2305 h 60096"/>
                <a:gd name="connsiteX3" fmla="*/ 2309 w 990844"/>
                <a:gd name="connsiteY3" fmla="*/ 4867 h 60096"/>
                <a:gd name="connsiteX4" fmla="*/ 987931 w 990844"/>
                <a:gd name="connsiteY4" fmla="*/ 60058 h 60096"/>
                <a:gd name="connsiteX5" fmla="*/ 990800 w 990844"/>
                <a:gd name="connsiteY5" fmla="*/ 58052 h 60096"/>
                <a:gd name="connsiteX6" fmla="*/ 988800 w 990844"/>
                <a:gd name="connsiteY6" fmla="*/ 55181 h 60096"/>
                <a:gd name="connsiteX7" fmla="*/ 988192 w 990844"/>
                <a:gd name="connsiteY7" fmla="*/ 55151 h 6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844" h="60096">
                  <a:moveTo>
                    <a:pt x="988192" y="55151"/>
                  </a:moveTo>
                  <a:lnTo>
                    <a:pt x="2570" y="4"/>
                  </a:lnTo>
                  <a:cubicBezTo>
                    <a:pt x="1222" y="-70"/>
                    <a:pt x="92" y="963"/>
                    <a:pt x="5" y="2305"/>
                  </a:cubicBezTo>
                  <a:cubicBezTo>
                    <a:pt x="-82" y="3647"/>
                    <a:pt x="962" y="4793"/>
                    <a:pt x="2309" y="4867"/>
                  </a:cubicBezTo>
                  <a:lnTo>
                    <a:pt x="987931" y="60058"/>
                  </a:lnTo>
                  <a:cubicBezTo>
                    <a:pt x="989279" y="60297"/>
                    <a:pt x="990583" y="59398"/>
                    <a:pt x="990800" y="58052"/>
                  </a:cubicBezTo>
                  <a:cubicBezTo>
                    <a:pt x="991061" y="56706"/>
                    <a:pt x="990148" y="55420"/>
                    <a:pt x="988800" y="55181"/>
                  </a:cubicBezTo>
                  <a:cubicBezTo>
                    <a:pt x="988583" y="55147"/>
                    <a:pt x="988409" y="55138"/>
                    <a:pt x="988192" y="551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5DB01EC8-AF75-9D49-9DB8-9E426467ACED}"/>
                </a:ext>
              </a:extLst>
            </p:cNvPr>
            <p:cNvSpPr/>
            <p:nvPr/>
          </p:nvSpPr>
          <p:spPr>
            <a:xfrm>
              <a:off x="8679723" y="4337730"/>
              <a:ext cx="361486" cy="190983"/>
            </a:xfrm>
            <a:custGeom>
              <a:avLst/>
              <a:gdLst>
                <a:gd name="connsiteX0" fmla="*/ 3641 w 361486"/>
                <a:gd name="connsiteY0" fmla="*/ 270 h 190983"/>
                <a:gd name="connsiteX1" fmla="*/ 292 w 361486"/>
                <a:gd name="connsiteY1" fmla="*/ 1312 h 190983"/>
                <a:gd name="connsiteX2" fmla="*/ 1336 w 361486"/>
                <a:gd name="connsiteY2" fmla="*/ 4654 h 190983"/>
                <a:gd name="connsiteX3" fmla="*/ 1336 w 361486"/>
                <a:gd name="connsiteY3" fmla="*/ 4655 h 190983"/>
                <a:gd name="connsiteX4" fmla="*/ 350965 w 361486"/>
                <a:gd name="connsiteY4" fmla="*/ 190984 h 190983"/>
                <a:gd name="connsiteX5" fmla="*/ 361487 w 361486"/>
                <a:gd name="connsiteY5" fmla="*/ 190984 h 19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486" h="190983">
                  <a:moveTo>
                    <a:pt x="3641" y="270"/>
                  </a:moveTo>
                  <a:cubicBezTo>
                    <a:pt x="2423" y="-341"/>
                    <a:pt x="945" y="120"/>
                    <a:pt x="292" y="1312"/>
                  </a:cubicBezTo>
                  <a:cubicBezTo>
                    <a:pt x="-360" y="2522"/>
                    <a:pt x="118" y="4018"/>
                    <a:pt x="1336" y="4654"/>
                  </a:cubicBezTo>
                  <a:cubicBezTo>
                    <a:pt x="1336" y="4655"/>
                    <a:pt x="1336" y="4655"/>
                    <a:pt x="1336" y="4655"/>
                  </a:cubicBezTo>
                  <a:lnTo>
                    <a:pt x="350965" y="190984"/>
                  </a:lnTo>
                  <a:lnTo>
                    <a:pt x="361487" y="190984"/>
                  </a:lnTo>
                  <a:close/>
                </a:path>
              </a:pathLst>
            </a:custGeom>
            <a:solidFill>
              <a:srgbClr val="59595B">
                <a:alpha val="90000"/>
              </a:srgbClr>
            </a:solidFill>
            <a:ln w="4348"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78C99DA9-4252-6849-90FD-5A91806676B1}"/>
                </a:ext>
              </a:extLst>
            </p:cNvPr>
            <p:cNvSpPr/>
            <p:nvPr/>
          </p:nvSpPr>
          <p:spPr>
            <a:xfrm>
              <a:off x="9030688" y="4528714"/>
              <a:ext cx="722550" cy="383414"/>
            </a:xfrm>
            <a:custGeom>
              <a:avLst/>
              <a:gdLst>
                <a:gd name="connsiteX0" fmla="*/ 722258 w 722550"/>
                <a:gd name="connsiteY0" fmla="*/ 382123 h 383414"/>
                <a:gd name="connsiteX1" fmla="*/ 721215 w 722550"/>
                <a:gd name="connsiteY1" fmla="*/ 378779 h 383414"/>
                <a:gd name="connsiteX2" fmla="*/ 721215 w 722550"/>
                <a:gd name="connsiteY2" fmla="*/ 378779 h 383414"/>
                <a:gd name="connsiteX3" fmla="*/ 10522 w 722550"/>
                <a:gd name="connsiteY3" fmla="*/ 0 h 383414"/>
                <a:gd name="connsiteX4" fmla="*/ 0 w 722550"/>
                <a:gd name="connsiteY4" fmla="*/ 0 h 383414"/>
                <a:gd name="connsiteX5" fmla="*/ 718911 w 722550"/>
                <a:gd name="connsiteY5" fmla="*/ 383121 h 383414"/>
                <a:gd name="connsiteX6" fmla="*/ 722258 w 722550"/>
                <a:gd name="connsiteY6" fmla="*/ 382123 h 38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550" h="383414">
                  <a:moveTo>
                    <a:pt x="722258" y="382123"/>
                  </a:moveTo>
                  <a:cubicBezTo>
                    <a:pt x="722911" y="380911"/>
                    <a:pt x="722432" y="379417"/>
                    <a:pt x="721215" y="378779"/>
                  </a:cubicBezTo>
                  <a:cubicBezTo>
                    <a:pt x="721215" y="378779"/>
                    <a:pt x="721215" y="378779"/>
                    <a:pt x="721215" y="378779"/>
                  </a:cubicBezTo>
                  <a:lnTo>
                    <a:pt x="10522" y="0"/>
                  </a:lnTo>
                  <a:lnTo>
                    <a:pt x="0" y="0"/>
                  </a:lnTo>
                  <a:lnTo>
                    <a:pt x="718911" y="383121"/>
                  </a:lnTo>
                  <a:cubicBezTo>
                    <a:pt x="720128" y="383764"/>
                    <a:pt x="721606" y="383317"/>
                    <a:pt x="722258" y="3821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BADE3221-F125-5F44-87BC-3752E2AACD9F}"/>
                </a:ext>
              </a:extLst>
            </p:cNvPr>
            <p:cNvSpPr/>
            <p:nvPr/>
          </p:nvSpPr>
          <p:spPr>
            <a:xfrm>
              <a:off x="6092183" y="4946328"/>
              <a:ext cx="1174521" cy="182559"/>
            </a:xfrm>
            <a:custGeom>
              <a:avLst/>
              <a:gdLst>
                <a:gd name="connsiteX0" fmla="*/ 1171708 w 1174521"/>
                <a:gd name="connsiteY0" fmla="*/ 28 h 182559"/>
                <a:gd name="connsiteX1" fmla="*/ 2076 w 1174521"/>
                <a:gd name="connsiteY1" fmla="*/ 177715 h 182559"/>
                <a:gd name="connsiteX2" fmla="*/ 32 w 1174521"/>
                <a:gd name="connsiteY2" fmla="*/ 180472 h 182559"/>
                <a:gd name="connsiteX3" fmla="*/ 2771 w 1174521"/>
                <a:gd name="connsiteY3" fmla="*/ 182535 h 182559"/>
                <a:gd name="connsiteX4" fmla="*/ 1172403 w 1174521"/>
                <a:gd name="connsiteY4" fmla="*/ 4935 h 182559"/>
                <a:gd name="connsiteX5" fmla="*/ 1174490 w 1174521"/>
                <a:gd name="connsiteY5" fmla="*/ 2112 h 182559"/>
                <a:gd name="connsiteX6" fmla="*/ 1171664 w 1174521"/>
                <a:gd name="connsiteY6" fmla="*/ 28 h 18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21" h="182559">
                  <a:moveTo>
                    <a:pt x="1171708" y="28"/>
                  </a:moveTo>
                  <a:lnTo>
                    <a:pt x="2076" y="177715"/>
                  </a:lnTo>
                  <a:cubicBezTo>
                    <a:pt x="728" y="177906"/>
                    <a:pt x="-185" y="179139"/>
                    <a:pt x="32" y="180472"/>
                  </a:cubicBezTo>
                  <a:cubicBezTo>
                    <a:pt x="206" y="181805"/>
                    <a:pt x="1424" y="182726"/>
                    <a:pt x="2771" y="182535"/>
                  </a:cubicBezTo>
                  <a:lnTo>
                    <a:pt x="1172403" y="4935"/>
                  </a:lnTo>
                  <a:cubicBezTo>
                    <a:pt x="1173751" y="4731"/>
                    <a:pt x="1174708" y="3467"/>
                    <a:pt x="1174490" y="2112"/>
                  </a:cubicBezTo>
                  <a:cubicBezTo>
                    <a:pt x="1174273" y="757"/>
                    <a:pt x="1173012" y="-176"/>
                    <a:pt x="1171664" y="2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12B5622A-E79D-1C4C-8367-255A2050386A}"/>
                </a:ext>
              </a:extLst>
            </p:cNvPr>
            <p:cNvSpPr/>
            <p:nvPr/>
          </p:nvSpPr>
          <p:spPr>
            <a:xfrm>
              <a:off x="7020302" y="5520517"/>
              <a:ext cx="818299" cy="554994"/>
            </a:xfrm>
            <a:custGeom>
              <a:avLst/>
              <a:gdLst>
                <a:gd name="connsiteX0" fmla="*/ 814404 w 818299"/>
                <a:gd name="connsiteY0" fmla="*/ 412 h 554994"/>
                <a:gd name="connsiteX1" fmla="*/ 967 w 818299"/>
                <a:gd name="connsiteY1" fmla="*/ 550582 h 554994"/>
                <a:gd name="connsiteX2" fmla="*/ 358 w 818299"/>
                <a:gd name="connsiteY2" fmla="*/ 553752 h 554994"/>
                <a:gd name="connsiteX3" fmla="*/ 3662 w 818299"/>
                <a:gd name="connsiteY3" fmla="*/ 554681 h 554994"/>
                <a:gd name="connsiteX4" fmla="*/ 3706 w 818299"/>
                <a:gd name="connsiteY4" fmla="*/ 554664 h 554994"/>
                <a:gd name="connsiteX5" fmla="*/ 817230 w 818299"/>
                <a:gd name="connsiteY5" fmla="*/ 4537 h 554994"/>
                <a:gd name="connsiteX6" fmla="*/ 817883 w 818299"/>
                <a:gd name="connsiteY6" fmla="*/ 1159 h 554994"/>
                <a:gd name="connsiteX7" fmla="*/ 817839 w 818299"/>
                <a:gd name="connsiteY7" fmla="*/ 1107 h 554994"/>
                <a:gd name="connsiteX8" fmla="*/ 814404 w 818299"/>
                <a:gd name="connsiteY8" fmla="*/ 412 h 55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9" h="554994">
                  <a:moveTo>
                    <a:pt x="814404" y="412"/>
                  </a:moveTo>
                  <a:lnTo>
                    <a:pt x="967" y="550582"/>
                  </a:lnTo>
                  <a:cubicBezTo>
                    <a:pt x="-33" y="551320"/>
                    <a:pt x="-295" y="552697"/>
                    <a:pt x="358" y="553752"/>
                  </a:cubicBezTo>
                  <a:cubicBezTo>
                    <a:pt x="1010" y="554924"/>
                    <a:pt x="2488" y="555341"/>
                    <a:pt x="3662" y="554681"/>
                  </a:cubicBezTo>
                  <a:cubicBezTo>
                    <a:pt x="3706" y="554677"/>
                    <a:pt x="3706" y="554668"/>
                    <a:pt x="3706" y="554664"/>
                  </a:cubicBezTo>
                  <a:lnTo>
                    <a:pt x="817230" y="4537"/>
                  </a:lnTo>
                  <a:cubicBezTo>
                    <a:pt x="818361" y="3782"/>
                    <a:pt x="818622" y="2271"/>
                    <a:pt x="817883" y="1159"/>
                  </a:cubicBezTo>
                  <a:cubicBezTo>
                    <a:pt x="817883" y="1142"/>
                    <a:pt x="817839" y="1124"/>
                    <a:pt x="817839" y="1107"/>
                  </a:cubicBezTo>
                  <a:cubicBezTo>
                    <a:pt x="817100" y="-31"/>
                    <a:pt x="815535" y="-343"/>
                    <a:pt x="814404" y="4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C405FAFB-E485-6940-AA04-5060BBCCE78F}"/>
                </a:ext>
              </a:extLst>
            </p:cNvPr>
            <p:cNvSpPr/>
            <p:nvPr/>
          </p:nvSpPr>
          <p:spPr>
            <a:xfrm>
              <a:off x="8869224" y="4591703"/>
              <a:ext cx="355343" cy="1025984"/>
            </a:xfrm>
            <a:custGeom>
              <a:avLst/>
              <a:gdLst>
                <a:gd name="connsiteX0" fmla="*/ 4976 w 355343"/>
                <a:gd name="connsiteY0" fmla="*/ 1929 h 1025984"/>
                <a:gd name="connsiteX1" fmla="*/ 4976 w 355343"/>
                <a:gd name="connsiteY1" fmla="*/ 1929 h 1025984"/>
                <a:gd name="connsiteX2" fmla="*/ 1932 w 355343"/>
                <a:gd name="connsiteY2" fmla="*/ 71 h 1025984"/>
                <a:gd name="connsiteX3" fmla="*/ 63 w 355343"/>
                <a:gd name="connsiteY3" fmla="*/ 3110 h 1025984"/>
                <a:gd name="connsiteX4" fmla="*/ 237 w 355343"/>
                <a:gd name="connsiteY4" fmla="*/ 3579 h 1025984"/>
                <a:gd name="connsiteX5" fmla="*/ 350474 w 355343"/>
                <a:gd name="connsiteY5" fmla="*/ 1024280 h 1025984"/>
                <a:gd name="connsiteX6" fmla="*/ 353605 w 355343"/>
                <a:gd name="connsiteY6" fmla="*/ 1025861 h 1025984"/>
                <a:gd name="connsiteX7" fmla="*/ 353648 w 355343"/>
                <a:gd name="connsiteY7" fmla="*/ 1025843 h 1025984"/>
                <a:gd name="connsiteX8" fmla="*/ 355214 w 355343"/>
                <a:gd name="connsiteY8" fmla="*/ 1022674 h 102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43" h="1025984">
                  <a:moveTo>
                    <a:pt x="4976" y="1929"/>
                  </a:moveTo>
                  <a:lnTo>
                    <a:pt x="4976" y="1929"/>
                  </a:lnTo>
                  <a:cubicBezTo>
                    <a:pt x="4628" y="577"/>
                    <a:pt x="3281" y="-255"/>
                    <a:pt x="1932" y="71"/>
                  </a:cubicBezTo>
                  <a:cubicBezTo>
                    <a:pt x="585" y="397"/>
                    <a:pt x="-242" y="1757"/>
                    <a:pt x="63" y="3110"/>
                  </a:cubicBezTo>
                  <a:cubicBezTo>
                    <a:pt x="107" y="3271"/>
                    <a:pt x="150" y="3428"/>
                    <a:pt x="237" y="3579"/>
                  </a:cubicBezTo>
                  <a:lnTo>
                    <a:pt x="350474" y="1024280"/>
                  </a:lnTo>
                  <a:cubicBezTo>
                    <a:pt x="350910" y="1025579"/>
                    <a:pt x="352300" y="1026286"/>
                    <a:pt x="353605" y="1025861"/>
                  </a:cubicBezTo>
                  <a:cubicBezTo>
                    <a:pt x="353605" y="1025852"/>
                    <a:pt x="353648" y="1025848"/>
                    <a:pt x="353648" y="1025843"/>
                  </a:cubicBezTo>
                  <a:cubicBezTo>
                    <a:pt x="354953" y="1025392"/>
                    <a:pt x="355648" y="1023981"/>
                    <a:pt x="355214" y="10226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098EAB18-F925-9144-BC35-767A72E095DE}"/>
                </a:ext>
              </a:extLst>
            </p:cNvPr>
            <p:cNvSpPr/>
            <p:nvPr/>
          </p:nvSpPr>
          <p:spPr>
            <a:xfrm>
              <a:off x="11569486" y="6175584"/>
              <a:ext cx="447966" cy="125258"/>
            </a:xfrm>
            <a:custGeom>
              <a:avLst/>
              <a:gdLst>
                <a:gd name="connsiteX0" fmla="*/ 446590 w 447966"/>
                <a:gd name="connsiteY0" fmla="*/ 120490 h 125258"/>
                <a:gd name="connsiteX1" fmla="*/ 3086 w 447966"/>
                <a:gd name="connsiteY1" fmla="*/ 78 h 125258"/>
                <a:gd name="connsiteX2" fmla="*/ 85 w 447966"/>
                <a:gd name="connsiteY2" fmla="*/ 1815 h 125258"/>
                <a:gd name="connsiteX3" fmla="*/ 1782 w 447966"/>
                <a:gd name="connsiteY3" fmla="*/ 4898 h 125258"/>
                <a:gd name="connsiteX4" fmla="*/ 445068 w 447966"/>
                <a:gd name="connsiteY4" fmla="*/ 125223 h 125258"/>
                <a:gd name="connsiteX5" fmla="*/ 445068 w 447966"/>
                <a:gd name="connsiteY5" fmla="*/ 125223 h 125258"/>
                <a:gd name="connsiteX6" fmla="*/ 447937 w 447966"/>
                <a:gd name="connsiteY6" fmla="*/ 123195 h 125258"/>
                <a:gd name="connsiteX7" fmla="*/ 446416 w 447966"/>
                <a:gd name="connsiteY7" fmla="*/ 120490 h 12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6" h="125258">
                  <a:moveTo>
                    <a:pt x="446590" y="120490"/>
                  </a:moveTo>
                  <a:lnTo>
                    <a:pt x="3086" y="78"/>
                  </a:lnTo>
                  <a:cubicBezTo>
                    <a:pt x="1782" y="-256"/>
                    <a:pt x="434" y="516"/>
                    <a:pt x="85" y="1815"/>
                  </a:cubicBezTo>
                  <a:cubicBezTo>
                    <a:pt x="-262" y="3130"/>
                    <a:pt x="477" y="4498"/>
                    <a:pt x="1782" y="4898"/>
                  </a:cubicBezTo>
                  <a:lnTo>
                    <a:pt x="445068" y="125223"/>
                  </a:lnTo>
                  <a:lnTo>
                    <a:pt x="445068" y="125223"/>
                  </a:lnTo>
                  <a:cubicBezTo>
                    <a:pt x="446416" y="125453"/>
                    <a:pt x="447677" y="124546"/>
                    <a:pt x="447937" y="123195"/>
                  </a:cubicBezTo>
                  <a:cubicBezTo>
                    <a:pt x="448111" y="122053"/>
                    <a:pt x="447503" y="120929"/>
                    <a:pt x="446416" y="1204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4FFD0FC1-545E-E148-B61A-BE78C0CDCC60}"/>
                </a:ext>
              </a:extLst>
            </p:cNvPr>
            <p:cNvSpPr/>
            <p:nvPr/>
          </p:nvSpPr>
          <p:spPr>
            <a:xfrm>
              <a:off x="10699346" y="5445350"/>
              <a:ext cx="669452" cy="260624"/>
            </a:xfrm>
            <a:custGeom>
              <a:avLst/>
              <a:gdLst>
                <a:gd name="connsiteX0" fmla="*/ 665909 w 669452"/>
                <a:gd name="connsiteY0" fmla="*/ 285 h 260624"/>
                <a:gd name="connsiteX1" fmla="*/ 1480 w 669452"/>
                <a:gd name="connsiteY1" fmla="*/ 255829 h 260624"/>
                <a:gd name="connsiteX2" fmla="*/ 1480 w 669452"/>
                <a:gd name="connsiteY2" fmla="*/ 255829 h 260624"/>
                <a:gd name="connsiteX3" fmla="*/ 220 w 669452"/>
                <a:gd name="connsiteY3" fmla="*/ 259086 h 260624"/>
                <a:gd name="connsiteX4" fmla="*/ 220 w 669452"/>
                <a:gd name="connsiteY4" fmla="*/ 259086 h 260624"/>
                <a:gd name="connsiteX5" fmla="*/ 3219 w 669452"/>
                <a:gd name="connsiteY5" fmla="*/ 260480 h 260624"/>
                <a:gd name="connsiteX6" fmla="*/ 3350 w 669452"/>
                <a:gd name="connsiteY6" fmla="*/ 260432 h 260624"/>
                <a:gd name="connsiteX7" fmla="*/ 667780 w 669452"/>
                <a:gd name="connsiteY7" fmla="*/ 4887 h 260624"/>
                <a:gd name="connsiteX8" fmla="*/ 669301 w 669452"/>
                <a:gd name="connsiteY8" fmla="*/ 1652 h 260624"/>
                <a:gd name="connsiteX9" fmla="*/ 666040 w 669452"/>
                <a:gd name="connsiteY9" fmla="*/ 154 h 26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452" h="260624">
                  <a:moveTo>
                    <a:pt x="665909" y="285"/>
                  </a:moveTo>
                  <a:lnTo>
                    <a:pt x="1480" y="255829"/>
                  </a:lnTo>
                  <a:lnTo>
                    <a:pt x="1480" y="255829"/>
                  </a:lnTo>
                  <a:cubicBezTo>
                    <a:pt x="220" y="256385"/>
                    <a:pt x="-346" y="257839"/>
                    <a:pt x="220" y="259086"/>
                  </a:cubicBezTo>
                  <a:lnTo>
                    <a:pt x="220" y="259086"/>
                  </a:lnTo>
                  <a:cubicBezTo>
                    <a:pt x="654" y="260301"/>
                    <a:pt x="2002" y="260927"/>
                    <a:pt x="3219" y="260480"/>
                  </a:cubicBezTo>
                  <a:cubicBezTo>
                    <a:pt x="3263" y="260462"/>
                    <a:pt x="3307" y="260449"/>
                    <a:pt x="3350" y="260432"/>
                  </a:cubicBezTo>
                  <a:lnTo>
                    <a:pt x="667780" y="4887"/>
                  </a:lnTo>
                  <a:cubicBezTo>
                    <a:pt x="669083" y="4410"/>
                    <a:pt x="669779" y="2959"/>
                    <a:pt x="669301" y="1652"/>
                  </a:cubicBezTo>
                  <a:cubicBezTo>
                    <a:pt x="668780" y="345"/>
                    <a:pt x="667344" y="-323"/>
                    <a:pt x="666040" y="1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838CED95-DA83-F945-8CFD-EFA658C5BB0E}"/>
                </a:ext>
              </a:extLst>
            </p:cNvPr>
            <p:cNvSpPr/>
            <p:nvPr/>
          </p:nvSpPr>
          <p:spPr>
            <a:xfrm>
              <a:off x="7833810" y="5520498"/>
              <a:ext cx="326268" cy="773185"/>
            </a:xfrm>
            <a:custGeom>
              <a:avLst/>
              <a:gdLst>
                <a:gd name="connsiteX0" fmla="*/ 4549 w 326268"/>
                <a:gd name="connsiteY0" fmla="*/ 1343 h 773185"/>
                <a:gd name="connsiteX1" fmla="*/ 1592 w 326268"/>
                <a:gd name="connsiteY1" fmla="*/ 128 h 773185"/>
                <a:gd name="connsiteX2" fmla="*/ 1592 w 326268"/>
                <a:gd name="connsiteY2" fmla="*/ 128 h 773185"/>
                <a:gd name="connsiteX3" fmla="*/ 157 w 326268"/>
                <a:gd name="connsiteY3" fmla="*/ 3254 h 773185"/>
                <a:gd name="connsiteX4" fmla="*/ 157 w 326268"/>
                <a:gd name="connsiteY4" fmla="*/ 3254 h 773185"/>
                <a:gd name="connsiteX5" fmla="*/ 321349 w 326268"/>
                <a:gd name="connsiteY5" fmla="*/ 771581 h 773185"/>
                <a:gd name="connsiteX6" fmla="*/ 321349 w 326268"/>
                <a:gd name="connsiteY6" fmla="*/ 771581 h 773185"/>
                <a:gd name="connsiteX7" fmla="*/ 324654 w 326268"/>
                <a:gd name="connsiteY7" fmla="*/ 773014 h 773185"/>
                <a:gd name="connsiteX8" fmla="*/ 326089 w 326268"/>
                <a:gd name="connsiteY8" fmla="*/ 769687 h 773185"/>
                <a:gd name="connsiteX9" fmla="*/ 326089 w 326268"/>
                <a:gd name="connsiteY9" fmla="*/ 769670 h 77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8" h="773185">
                  <a:moveTo>
                    <a:pt x="4549" y="1343"/>
                  </a:moveTo>
                  <a:cubicBezTo>
                    <a:pt x="4027" y="258"/>
                    <a:pt x="2722" y="-259"/>
                    <a:pt x="1592" y="128"/>
                  </a:cubicBezTo>
                  <a:lnTo>
                    <a:pt x="1592" y="128"/>
                  </a:lnTo>
                  <a:cubicBezTo>
                    <a:pt x="331" y="597"/>
                    <a:pt x="-321" y="1995"/>
                    <a:pt x="157" y="3254"/>
                  </a:cubicBezTo>
                  <a:cubicBezTo>
                    <a:pt x="157" y="3254"/>
                    <a:pt x="157" y="3254"/>
                    <a:pt x="157" y="3254"/>
                  </a:cubicBezTo>
                  <a:lnTo>
                    <a:pt x="321349" y="771581"/>
                  </a:lnTo>
                  <a:lnTo>
                    <a:pt x="321349" y="771581"/>
                  </a:lnTo>
                  <a:cubicBezTo>
                    <a:pt x="321871" y="772879"/>
                    <a:pt x="323349" y="773517"/>
                    <a:pt x="324654" y="773014"/>
                  </a:cubicBezTo>
                  <a:cubicBezTo>
                    <a:pt x="325958" y="772493"/>
                    <a:pt x="326610" y="771003"/>
                    <a:pt x="326089" y="769687"/>
                  </a:cubicBezTo>
                  <a:cubicBezTo>
                    <a:pt x="326089" y="769683"/>
                    <a:pt x="326089" y="769674"/>
                    <a:pt x="326089" y="7696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9747D225-ADDD-5644-B3D6-4E377BEB0A00}"/>
                </a:ext>
              </a:extLst>
            </p:cNvPr>
            <p:cNvSpPr/>
            <p:nvPr/>
          </p:nvSpPr>
          <p:spPr>
            <a:xfrm>
              <a:off x="8064350" y="5094804"/>
              <a:ext cx="174564" cy="467597"/>
            </a:xfrm>
            <a:custGeom>
              <a:avLst/>
              <a:gdLst>
                <a:gd name="connsiteX0" fmla="*/ 4892 w 174564"/>
                <a:gd name="connsiteY0" fmla="*/ 1666 h 467597"/>
                <a:gd name="connsiteX1" fmla="*/ 4892 w 174564"/>
                <a:gd name="connsiteY1" fmla="*/ 1666 h 467597"/>
                <a:gd name="connsiteX2" fmla="*/ 1674 w 174564"/>
                <a:gd name="connsiteY2" fmla="*/ 146 h 467597"/>
                <a:gd name="connsiteX3" fmla="*/ 109 w 174564"/>
                <a:gd name="connsiteY3" fmla="*/ 3212 h 467597"/>
                <a:gd name="connsiteX4" fmla="*/ 153 w 174564"/>
                <a:gd name="connsiteY4" fmla="*/ 3316 h 467597"/>
                <a:gd name="connsiteX5" fmla="*/ 169728 w 174564"/>
                <a:gd name="connsiteY5" fmla="*/ 466075 h 467597"/>
                <a:gd name="connsiteX6" fmla="*/ 173032 w 174564"/>
                <a:gd name="connsiteY6" fmla="*/ 467391 h 467597"/>
                <a:gd name="connsiteX7" fmla="*/ 174467 w 174564"/>
                <a:gd name="connsiteY7" fmla="*/ 464382 h 46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564" h="467597">
                  <a:moveTo>
                    <a:pt x="4892" y="1666"/>
                  </a:moveTo>
                  <a:lnTo>
                    <a:pt x="4892" y="1666"/>
                  </a:lnTo>
                  <a:cubicBezTo>
                    <a:pt x="4414" y="359"/>
                    <a:pt x="2978" y="-318"/>
                    <a:pt x="1674" y="146"/>
                  </a:cubicBezTo>
                  <a:cubicBezTo>
                    <a:pt x="413" y="563"/>
                    <a:pt x="-283" y="1935"/>
                    <a:pt x="109" y="3212"/>
                  </a:cubicBezTo>
                  <a:cubicBezTo>
                    <a:pt x="109" y="3247"/>
                    <a:pt x="153" y="3282"/>
                    <a:pt x="153" y="3316"/>
                  </a:cubicBezTo>
                  <a:lnTo>
                    <a:pt x="169728" y="466075"/>
                  </a:lnTo>
                  <a:cubicBezTo>
                    <a:pt x="170292" y="467352"/>
                    <a:pt x="171771" y="467942"/>
                    <a:pt x="173032" y="467391"/>
                  </a:cubicBezTo>
                  <a:cubicBezTo>
                    <a:pt x="174206" y="466887"/>
                    <a:pt x="174814" y="465602"/>
                    <a:pt x="174467" y="464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670C9AC9-A790-C04A-B8D7-768E9E4AAAC8}"/>
                </a:ext>
              </a:extLst>
            </p:cNvPr>
            <p:cNvSpPr/>
            <p:nvPr/>
          </p:nvSpPr>
          <p:spPr>
            <a:xfrm>
              <a:off x="9748707" y="4907270"/>
              <a:ext cx="955450" cy="798715"/>
            </a:xfrm>
            <a:custGeom>
              <a:avLst/>
              <a:gdLst>
                <a:gd name="connsiteX0" fmla="*/ 4065 w 955450"/>
                <a:gd name="connsiteY0" fmla="*/ 484 h 798715"/>
                <a:gd name="connsiteX1" fmla="*/ 717 w 955450"/>
                <a:gd name="connsiteY1" fmla="*/ 788 h 798715"/>
                <a:gd name="connsiteX2" fmla="*/ 717 w 955450"/>
                <a:gd name="connsiteY2" fmla="*/ 788 h 798715"/>
                <a:gd name="connsiteX3" fmla="*/ 717 w 955450"/>
                <a:gd name="connsiteY3" fmla="*/ 4305 h 798715"/>
                <a:gd name="connsiteX4" fmla="*/ 951380 w 955450"/>
                <a:gd name="connsiteY4" fmla="*/ 798251 h 798715"/>
                <a:gd name="connsiteX5" fmla="*/ 951597 w 955450"/>
                <a:gd name="connsiteY5" fmla="*/ 798251 h 798715"/>
                <a:gd name="connsiteX6" fmla="*/ 954728 w 955450"/>
                <a:gd name="connsiteY6" fmla="*/ 797991 h 798715"/>
                <a:gd name="connsiteX7" fmla="*/ 954771 w 955450"/>
                <a:gd name="connsiteY7" fmla="*/ 794552 h 798715"/>
                <a:gd name="connsiteX8" fmla="*/ 954728 w 955450"/>
                <a:gd name="connsiteY8" fmla="*/ 794517 h 7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450" h="798715">
                  <a:moveTo>
                    <a:pt x="4065" y="484"/>
                  </a:moveTo>
                  <a:cubicBezTo>
                    <a:pt x="3022" y="-263"/>
                    <a:pt x="1587" y="-133"/>
                    <a:pt x="717" y="788"/>
                  </a:cubicBezTo>
                  <a:lnTo>
                    <a:pt x="717" y="788"/>
                  </a:lnTo>
                  <a:cubicBezTo>
                    <a:pt x="-239" y="1765"/>
                    <a:pt x="-239" y="3328"/>
                    <a:pt x="717" y="4305"/>
                  </a:cubicBezTo>
                  <a:lnTo>
                    <a:pt x="951380" y="798251"/>
                  </a:lnTo>
                  <a:lnTo>
                    <a:pt x="951597" y="798251"/>
                  </a:lnTo>
                  <a:cubicBezTo>
                    <a:pt x="952554" y="798959"/>
                    <a:pt x="953902" y="798846"/>
                    <a:pt x="954728" y="797991"/>
                  </a:cubicBezTo>
                  <a:cubicBezTo>
                    <a:pt x="955684" y="797053"/>
                    <a:pt x="955684" y="795511"/>
                    <a:pt x="954771" y="794552"/>
                  </a:cubicBezTo>
                  <a:cubicBezTo>
                    <a:pt x="954771" y="794539"/>
                    <a:pt x="954728" y="794530"/>
                    <a:pt x="954728" y="7945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E5523566-086D-294E-A7C5-A9FED3F2FDD4}"/>
                </a:ext>
              </a:extLst>
            </p:cNvPr>
            <p:cNvSpPr/>
            <p:nvPr/>
          </p:nvSpPr>
          <p:spPr>
            <a:xfrm>
              <a:off x="8064448" y="4591987"/>
              <a:ext cx="810084" cy="507748"/>
            </a:xfrm>
            <a:custGeom>
              <a:avLst/>
              <a:gdLst>
                <a:gd name="connsiteX0" fmla="*/ 806100 w 810084"/>
                <a:gd name="connsiteY0" fmla="*/ 472 h 507748"/>
                <a:gd name="connsiteX1" fmla="*/ 1141 w 810084"/>
                <a:gd name="connsiteY1" fmla="*/ 503180 h 507748"/>
                <a:gd name="connsiteX2" fmla="*/ 1141 w 810084"/>
                <a:gd name="connsiteY2" fmla="*/ 503180 h 507748"/>
                <a:gd name="connsiteX3" fmla="*/ 358 w 810084"/>
                <a:gd name="connsiteY3" fmla="*/ 506611 h 507748"/>
                <a:gd name="connsiteX4" fmla="*/ 358 w 810084"/>
                <a:gd name="connsiteY4" fmla="*/ 506611 h 507748"/>
                <a:gd name="connsiteX5" fmla="*/ 3793 w 810084"/>
                <a:gd name="connsiteY5" fmla="*/ 507392 h 507748"/>
                <a:gd name="connsiteX6" fmla="*/ 808535 w 810084"/>
                <a:gd name="connsiteY6" fmla="*/ 4641 h 507748"/>
                <a:gd name="connsiteX7" fmla="*/ 808796 w 810084"/>
                <a:gd name="connsiteY7" fmla="*/ 4641 h 507748"/>
                <a:gd name="connsiteX8" fmla="*/ 809752 w 810084"/>
                <a:gd name="connsiteY8" fmla="*/ 1276 h 507748"/>
                <a:gd name="connsiteX9" fmla="*/ 806404 w 810084"/>
                <a:gd name="connsiteY9" fmla="*/ 310 h 507748"/>
                <a:gd name="connsiteX10" fmla="*/ 805926 w 810084"/>
                <a:gd name="connsiteY10" fmla="*/ 646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084" h="507748">
                  <a:moveTo>
                    <a:pt x="806100" y="472"/>
                  </a:moveTo>
                  <a:lnTo>
                    <a:pt x="1141" y="503180"/>
                  </a:lnTo>
                  <a:lnTo>
                    <a:pt x="1141" y="503180"/>
                  </a:lnTo>
                  <a:cubicBezTo>
                    <a:pt x="11" y="503923"/>
                    <a:pt x="-338" y="505443"/>
                    <a:pt x="358" y="506611"/>
                  </a:cubicBezTo>
                  <a:lnTo>
                    <a:pt x="358" y="506611"/>
                  </a:lnTo>
                  <a:cubicBezTo>
                    <a:pt x="1098" y="507740"/>
                    <a:pt x="2619" y="508083"/>
                    <a:pt x="3793" y="507392"/>
                  </a:cubicBezTo>
                  <a:lnTo>
                    <a:pt x="808535" y="4641"/>
                  </a:lnTo>
                  <a:lnTo>
                    <a:pt x="808796" y="4641"/>
                  </a:lnTo>
                  <a:cubicBezTo>
                    <a:pt x="810013" y="3979"/>
                    <a:pt x="810448" y="2472"/>
                    <a:pt x="809752" y="1276"/>
                  </a:cubicBezTo>
                  <a:cubicBezTo>
                    <a:pt x="809100" y="81"/>
                    <a:pt x="807578" y="-352"/>
                    <a:pt x="806404" y="310"/>
                  </a:cubicBezTo>
                  <a:cubicBezTo>
                    <a:pt x="806230" y="404"/>
                    <a:pt x="806057" y="516"/>
                    <a:pt x="805926" y="6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413C4CA1-A449-8E4F-94E8-11EE752D7AB4}"/>
                </a:ext>
              </a:extLst>
            </p:cNvPr>
            <p:cNvSpPr/>
            <p:nvPr/>
          </p:nvSpPr>
          <p:spPr>
            <a:xfrm>
              <a:off x="6919785" y="5114381"/>
              <a:ext cx="105278" cy="961115"/>
            </a:xfrm>
            <a:custGeom>
              <a:avLst/>
              <a:gdLst>
                <a:gd name="connsiteX0" fmla="*/ 4739 w 105278"/>
                <a:gd name="connsiteY0" fmla="*/ 1586 h 961115"/>
                <a:gd name="connsiteX1" fmla="*/ 2783 w 105278"/>
                <a:gd name="connsiteY1" fmla="*/ 23 h 961115"/>
                <a:gd name="connsiteX2" fmla="*/ 0 w 105278"/>
                <a:gd name="connsiteY2" fmla="*/ 2107 h 961115"/>
                <a:gd name="connsiteX3" fmla="*/ 100397 w 105278"/>
                <a:gd name="connsiteY3" fmla="*/ 958890 h 961115"/>
                <a:gd name="connsiteX4" fmla="*/ 103093 w 105278"/>
                <a:gd name="connsiteY4" fmla="*/ 961104 h 961115"/>
                <a:gd name="connsiteX5" fmla="*/ 105267 w 105278"/>
                <a:gd name="connsiteY5" fmla="*/ 958369 h 961115"/>
                <a:gd name="connsiteX6" fmla="*/ 4913 w 105278"/>
                <a:gd name="connsiteY6" fmla="*/ 1586 h 96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8" h="961115">
                  <a:moveTo>
                    <a:pt x="4739" y="1586"/>
                  </a:moveTo>
                  <a:cubicBezTo>
                    <a:pt x="4392" y="757"/>
                    <a:pt x="3652" y="162"/>
                    <a:pt x="2783" y="23"/>
                  </a:cubicBezTo>
                  <a:cubicBezTo>
                    <a:pt x="1435" y="-160"/>
                    <a:pt x="217" y="770"/>
                    <a:pt x="0" y="2107"/>
                  </a:cubicBezTo>
                  <a:lnTo>
                    <a:pt x="100397" y="958890"/>
                  </a:lnTo>
                  <a:cubicBezTo>
                    <a:pt x="100527" y="960240"/>
                    <a:pt x="101745" y="961230"/>
                    <a:pt x="103093" y="961104"/>
                  </a:cubicBezTo>
                  <a:cubicBezTo>
                    <a:pt x="104441" y="960922"/>
                    <a:pt x="105397" y="959715"/>
                    <a:pt x="105267" y="958369"/>
                  </a:cubicBezTo>
                  <a:lnTo>
                    <a:pt x="4913" y="1586"/>
                  </a:lnTo>
                  <a:close/>
                </a:path>
              </a:pathLst>
            </a:custGeom>
            <a:solidFill>
              <a:srgbClr val="59595B">
                <a:alpha val="90000"/>
              </a:srgbClr>
            </a:solidFill>
            <a:ln w="4348"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AE433204-4B0C-C745-96A9-33EDBF2B7267}"/>
                </a:ext>
              </a:extLst>
            </p:cNvPr>
            <p:cNvSpPr/>
            <p:nvPr/>
          </p:nvSpPr>
          <p:spPr>
            <a:xfrm>
              <a:off x="8056980" y="5095489"/>
              <a:ext cx="12305" cy="791294"/>
            </a:xfrm>
            <a:custGeom>
              <a:avLst/>
              <a:gdLst>
                <a:gd name="connsiteX0" fmla="*/ 10610 w 12305"/>
                <a:gd name="connsiteY0" fmla="*/ 113 h 791294"/>
                <a:gd name="connsiteX1" fmla="*/ 7609 w 12305"/>
                <a:gd name="connsiteY1" fmla="*/ 1667 h 791294"/>
                <a:gd name="connsiteX2" fmla="*/ 7566 w 12305"/>
                <a:gd name="connsiteY2" fmla="*/ 1806 h 791294"/>
                <a:gd name="connsiteX3" fmla="*/ 0 w 12305"/>
                <a:gd name="connsiteY3" fmla="*/ 789500 h 791294"/>
                <a:gd name="connsiteX4" fmla="*/ 0 w 12305"/>
                <a:gd name="connsiteY4" fmla="*/ 789500 h 791294"/>
                <a:gd name="connsiteX5" fmla="*/ 1696 w 12305"/>
                <a:gd name="connsiteY5" fmla="*/ 791193 h 791294"/>
                <a:gd name="connsiteX6" fmla="*/ 4740 w 12305"/>
                <a:gd name="connsiteY6" fmla="*/ 789556 h 791294"/>
                <a:gd name="connsiteX7" fmla="*/ 4740 w 12305"/>
                <a:gd name="connsiteY7" fmla="*/ 789500 h 791294"/>
                <a:gd name="connsiteX8" fmla="*/ 12305 w 12305"/>
                <a:gd name="connsiteY8" fmla="*/ 1763 h 791294"/>
                <a:gd name="connsiteX9" fmla="*/ 10610 w 12305"/>
                <a:gd name="connsiteY9" fmla="*/ 113 h 7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5" h="791294">
                  <a:moveTo>
                    <a:pt x="10610" y="113"/>
                  </a:moveTo>
                  <a:cubicBezTo>
                    <a:pt x="9348" y="-287"/>
                    <a:pt x="8001" y="408"/>
                    <a:pt x="7609" y="1667"/>
                  </a:cubicBezTo>
                  <a:cubicBezTo>
                    <a:pt x="7609" y="1711"/>
                    <a:pt x="7566" y="1759"/>
                    <a:pt x="7566" y="1806"/>
                  </a:cubicBezTo>
                  <a:lnTo>
                    <a:pt x="0" y="789500"/>
                  </a:lnTo>
                  <a:lnTo>
                    <a:pt x="0" y="789500"/>
                  </a:lnTo>
                  <a:cubicBezTo>
                    <a:pt x="218" y="790329"/>
                    <a:pt x="870" y="790972"/>
                    <a:pt x="1696" y="791193"/>
                  </a:cubicBezTo>
                  <a:cubicBezTo>
                    <a:pt x="3000" y="791575"/>
                    <a:pt x="4348" y="790842"/>
                    <a:pt x="4740" y="789556"/>
                  </a:cubicBezTo>
                  <a:cubicBezTo>
                    <a:pt x="4740" y="789539"/>
                    <a:pt x="4740" y="789517"/>
                    <a:pt x="4740" y="789500"/>
                  </a:cubicBezTo>
                  <a:lnTo>
                    <a:pt x="12305" y="1763"/>
                  </a:lnTo>
                  <a:cubicBezTo>
                    <a:pt x="12044" y="960"/>
                    <a:pt x="11435" y="339"/>
                    <a:pt x="10610" y="1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A49F5D1D-1F9C-5341-86CC-6972BCB9DEDC}"/>
                </a:ext>
              </a:extLst>
            </p:cNvPr>
            <p:cNvSpPr/>
            <p:nvPr/>
          </p:nvSpPr>
          <p:spPr>
            <a:xfrm>
              <a:off x="9999666" y="5355656"/>
              <a:ext cx="181605" cy="929994"/>
            </a:xfrm>
            <a:custGeom>
              <a:avLst/>
              <a:gdLst>
                <a:gd name="connsiteX0" fmla="*/ 179609 w 181605"/>
                <a:gd name="connsiteY0" fmla="*/ 50 h 929994"/>
                <a:gd name="connsiteX1" fmla="*/ 176696 w 181605"/>
                <a:gd name="connsiteY1" fmla="*/ 1960 h 929994"/>
                <a:gd name="connsiteX2" fmla="*/ 33 w 181605"/>
                <a:gd name="connsiteY2" fmla="*/ 927131 h 929994"/>
                <a:gd name="connsiteX3" fmla="*/ 1991 w 181605"/>
                <a:gd name="connsiteY3" fmla="*/ 929953 h 929994"/>
                <a:gd name="connsiteX4" fmla="*/ 1991 w 181605"/>
                <a:gd name="connsiteY4" fmla="*/ 929953 h 929994"/>
                <a:gd name="connsiteX5" fmla="*/ 4860 w 181605"/>
                <a:gd name="connsiteY5" fmla="*/ 928043 h 929994"/>
                <a:gd name="connsiteX6" fmla="*/ 181523 w 181605"/>
                <a:gd name="connsiteY6" fmla="*/ 3133 h 929994"/>
                <a:gd name="connsiteX7" fmla="*/ 179783 w 181605"/>
                <a:gd name="connsiteY7" fmla="*/ 93 h 929994"/>
                <a:gd name="connsiteX8" fmla="*/ 179609 w 181605"/>
                <a:gd name="connsiteY8" fmla="*/ 50 h 92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05" h="929994">
                  <a:moveTo>
                    <a:pt x="179609" y="50"/>
                  </a:moveTo>
                  <a:cubicBezTo>
                    <a:pt x="178262" y="-220"/>
                    <a:pt x="176957" y="636"/>
                    <a:pt x="176696" y="1960"/>
                  </a:cubicBezTo>
                  <a:lnTo>
                    <a:pt x="33" y="927131"/>
                  </a:lnTo>
                  <a:cubicBezTo>
                    <a:pt x="-183" y="928442"/>
                    <a:pt x="686" y="929688"/>
                    <a:pt x="1991" y="929953"/>
                  </a:cubicBezTo>
                  <a:lnTo>
                    <a:pt x="1991" y="929953"/>
                  </a:lnTo>
                  <a:cubicBezTo>
                    <a:pt x="3294" y="930196"/>
                    <a:pt x="4599" y="929350"/>
                    <a:pt x="4860" y="928043"/>
                  </a:cubicBezTo>
                  <a:lnTo>
                    <a:pt x="181523" y="3133"/>
                  </a:lnTo>
                  <a:cubicBezTo>
                    <a:pt x="181870" y="1813"/>
                    <a:pt x="181087" y="453"/>
                    <a:pt x="179783" y="93"/>
                  </a:cubicBezTo>
                  <a:cubicBezTo>
                    <a:pt x="179739" y="76"/>
                    <a:pt x="179652" y="63"/>
                    <a:pt x="179609" y="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8AA2883E-1A8F-BB49-B0C6-4AEC45A9ADFC}"/>
                </a:ext>
              </a:extLst>
            </p:cNvPr>
            <p:cNvSpPr/>
            <p:nvPr/>
          </p:nvSpPr>
          <p:spPr>
            <a:xfrm>
              <a:off x="9219163" y="5511987"/>
              <a:ext cx="581895" cy="105413"/>
            </a:xfrm>
            <a:custGeom>
              <a:avLst/>
              <a:gdLst>
                <a:gd name="connsiteX0" fmla="*/ 578959 w 581895"/>
                <a:gd name="connsiteY0" fmla="*/ 41 h 105413"/>
                <a:gd name="connsiteX1" fmla="*/ 2491 w 581895"/>
                <a:gd name="connsiteY1" fmla="*/ 100652 h 105413"/>
                <a:gd name="connsiteX2" fmla="*/ 2491 w 581895"/>
                <a:gd name="connsiteY2" fmla="*/ 100652 h 105413"/>
                <a:gd name="connsiteX3" fmla="*/ 1535 w 581895"/>
                <a:gd name="connsiteY3" fmla="*/ 100652 h 105413"/>
                <a:gd name="connsiteX4" fmla="*/ 187 w 581895"/>
                <a:gd name="connsiteY4" fmla="*/ 103909 h 105413"/>
                <a:gd name="connsiteX5" fmla="*/ 3361 w 581895"/>
                <a:gd name="connsiteY5" fmla="*/ 105229 h 105413"/>
                <a:gd name="connsiteX6" fmla="*/ 3404 w 581895"/>
                <a:gd name="connsiteY6" fmla="*/ 105211 h 105413"/>
                <a:gd name="connsiteX7" fmla="*/ 579959 w 581895"/>
                <a:gd name="connsiteY7" fmla="*/ 5078 h 105413"/>
                <a:gd name="connsiteX8" fmla="*/ 581872 w 581895"/>
                <a:gd name="connsiteY8" fmla="*/ 2299 h 105413"/>
                <a:gd name="connsiteX9" fmla="*/ 581872 w 581895"/>
                <a:gd name="connsiteY9" fmla="*/ 2299 h 105413"/>
                <a:gd name="connsiteX10" fmla="*/ 579221 w 581895"/>
                <a:gd name="connsiteY10" fmla="*/ 6 h 105413"/>
                <a:gd name="connsiteX11" fmla="*/ 578959 w 581895"/>
                <a:gd name="connsiteY11" fmla="*/ 41 h 10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895" h="105413">
                  <a:moveTo>
                    <a:pt x="578959" y="41"/>
                  </a:moveTo>
                  <a:lnTo>
                    <a:pt x="2491" y="100652"/>
                  </a:lnTo>
                  <a:lnTo>
                    <a:pt x="2491" y="100652"/>
                  </a:lnTo>
                  <a:cubicBezTo>
                    <a:pt x="2188" y="100591"/>
                    <a:pt x="1840" y="100591"/>
                    <a:pt x="1535" y="100652"/>
                  </a:cubicBezTo>
                  <a:cubicBezTo>
                    <a:pt x="274" y="101190"/>
                    <a:pt x="-334" y="102636"/>
                    <a:pt x="187" y="103909"/>
                  </a:cubicBezTo>
                  <a:cubicBezTo>
                    <a:pt x="709" y="105151"/>
                    <a:pt x="2144" y="105741"/>
                    <a:pt x="3361" y="105229"/>
                  </a:cubicBezTo>
                  <a:cubicBezTo>
                    <a:pt x="3361" y="105220"/>
                    <a:pt x="3404" y="105216"/>
                    <a:pt x="3404" y="105211"/>
                  </a:cubicBezTo>
                  <a:lnTo>
                    <a:pt x="579959" y="5078"/>
                  </a:lnTo>
                  <a:cubicBezTo>
                    <a:pt x="581220" y="4778"/>
                    <a:pt x="582046" y="3580"/>
                    <a:pt x="581872" y="2299"/>
                  </a:cubicBezTo>
                  <a:lnTo>
                    <a:pt x="581872" y="2299"/>
                  </a:lnTo>
                  <a:cubicBezTo>
                    <a:pt x="581785" y="935"/>
                    <a:pt x="580568" y="-89"/>
                    <a:pt x="579221" y="6"/>
                  </a:cubicBezTo>
                  <a:cubicBezTo>
                    <a:pt x="579133" y="15"/>
                    <a:pt x="579046" y="24"/>
                    <a:pt x="578959" y="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F25B2307-EC2F-1A4E-B615-7F96067F33EF}"/>
                </a:ext>
              </a:extLst>
            </p:cNvPr>
            <p:cNvSpPr/>
            <p:nvPr/>
          </p:nvSpPr>
          <p:spPr>
            <a:xfrm>
              <a:off x="7833729" y="5520711"/>
              <a:ext cx="405062" cy="41904"/>
            </a:xfrm>
            <a:custGeom>
              <a:avLst/>
              <a:gdLst>
                <a:gd name="connsiteX0" fmla="*/ 403000 w 405062"/>
                <a:gd name="connsiteY0" fmla="*/ 36824 h 41904"/>
                <a:gd name="connsiteX1" fmla="*/ 2586 w 405062"/>
                <a:gd name="connsiteY1" fmla="*/ 2 h 41904"/>
                <a:gd name="connsiteX2" fmla="*/ 20 w 405062"/>
                <a:gd name="connsiteY2" fmla="*/ 2346 h 41904"/>
                <a:gd name="connsiteX3" fmla="*/ 20 w 405062"/>
                <a:gd name="connsiteY3" fmla="*/ 2346 h 41904"/>
                <a:gd name="connsiteX4" fmla="*/ 2151 w 405062"/>
                <a:gd name="connsiteY4" fmla="*/ 5121 h 41904"/>
                <a:gd name="connsiteX5" fmla="*/ 2194 w 405062"/>
                <a:gd name="connsiteY5" fmla="*/ 5125 h 41904"/>
                <a:gd name="connsiteX6" fmla="*/ 402565 w 405062"/>
                <a:gd name="connsiteY6" fmla="*/ 41905 h 41904"/>
                <a:gd name="connsiteX7" fmla="*/ 405000 w 405062"/>
                <a:gd name="connsiteY7" fmla="*/ 39864 h 41904"/>
                <a:gd name="connsiteX8" fmla="*/ 403087 w 405062"/>
                <a:gd name="connsiteY8" fmla="*/ 36846 h 41904"/>
                <a:gd name="connsiteX9" fmla="*/ 403000 w 405062"/>
                <a:gd name="connsiteY9" fmla="*/ 36824 h 4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062" h="41904">
                  <a:moveTo>
                    <a:pt x="403000" y="36824"/>
                  </a:moveTo>
                  <a:lnTo>
                    <a:pt x="2586" y="2"/>
                  </a:lnTo>
                  <a:cubicBezTo>
                    <a:pt x="1238" y="-46"/>
                    <a:pt x="107" y="996"/>
                    <a:pt x="20" y="2346"/>
                  </a:cubicBezTo>
                  <a:lnTo>
                    <a:pt x="20" y="2346"/>
                  </a:lnTo>
                  <a:cubicBezTo>
                    <a:pt x="-154" y="3701"/>
                    <a:pt x="803" y="4943"/>
                    <a:pt x="2151" y="5121"/>
                  </a:cubicBezTo>
                  <a:cubicBezTo>
                    <a:pt x="2151" y="5121"/>
                    <a:pt x="2194" y="5125"/>
                    <a:pt x="2194" y="5125"/>
                  </a:cubicBezTo>
                  <a:lnTo>
                    <a:pt x="402565" y="41905"/>
                  </a:lnTo>
                  <a:cubicBezTo>
                    <a:pt x="403739" y="41870"/>
                    <a:pt x="404739" y="41023"/>
                    <a:pt x="405000" y="39864"/>
                  </a:cubicBezTo>
                  <a:cubicBezTo>
                    <a:pt x="405304" y="38509"/>
                    <a:pt x="404478" y="37159"/>
                    <a:pt x="403087" y="36846"/>
                  </a:cubicBezTo>
                  <a:cubicBezTo>
                    <a:pt x="403087" y="36837"/>
                    <a:pt x="403044" y="36829"/>
                    <a:pt x="403000" y="368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36F5E750-CE38-444E-93DD-7577A6429962}"/>
                </a:ext>
              </a:extLst>
            </p:cNvPr>
            <p:cNvSpPr/>
            <p:nvPr/>
          </p:nvSpPr>
          <p:spPr>
            <a:xfrm>
              <a:off x="11363654" y="5445690"/>
              <a:ext cx="210502" cy="734715"/>
            </a:xfrm>
            <a:custGeom>
              <a:avLst/>
              <a:gdLst>
                <a:gd name="connsiteX0" fmla="*/ 4862 w 210502"/>
                <a:gd name="connsiteY0" fmla="*/ 1725 h 734715"/>
                <a:gd name="connsiteX1" fmla="*/ 1862 w 210502"/>
                <a:gd name="connsiteY1" fmla="*/ 75 h 734715"/>
                <a:gd name="connsiteX2" fmla="*/ 1862 w 210502"/>
                <a:gd name="connsiteY2" fmla="*/ 75 h 734715"/>
                <a:gd name="connsiteX3" fmla="*/ 80 w 210502"/>
                <a:gd name="connsiteY3" fmla="*/ 3071 h 734715"/>
                <a:gd name="connsiteX4" fmla="*/ 205699 w 210502"/>
                <a:gd name="connsiteY4" fmla="*/ 733012 h 734715"/>
                <a:gd name="connsiteX5" fmla="*/ 205699 w 210502"/>
                <a:gd name="connsiteY5" fmla="*/ 733012 h 734715"/>
                <a:gd name="connsiteX6" fmla="*/ 208570 w 210502"/>
                <a:gd name="connsiteY6" fmla="*/ 734662 h 734715"/>
                <a:gd name="connsiteX7" fmla="*/ 210439 w 210502"/>
                <a:gd name="connsiteY7" fmla="*/ 731709 h 7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 h="734715">
                  <a:moveTo>
                    <a:pt x="4862" y="1725"/>
                  </a:moveTo>
                  <a:cubicBezTo>
                    <a:pt x="4428" y="478"/>
                    <a:pt x="3123" y="-242"/>
                    <a:pt x="1862" y="75"/>
                  </a:cubicBezTo>
                  <a:lnTo>
                    <a:pt x="1862" y="75"/>
                  </a:lnTo>
                  <a:cubicBezTo>
                    <a:pt x="558" y="413"/>
                    <a:pt x="-268" y="1751"/>
                    <a:pt x="80" y="3071"/>
                  </a:cubicBezTo>
                  <a:lnTo>
                    <a:pt x="205699" y="733012"/>
                  </a:lnTo>
                  <a:lnTo>
                    <a:pt x="205699" y="733012"/>
                  </a:lnTo>
                  <a:cubicBezTo>
                    <a:pt x="206091" y="734214"/>
                    <a:pt x="207352" y="734922"/>
                    <a:pt x="208570" y="734662"/>
                  </a:cubicBezTo>
                  <a:cubicBezTo>
                    <a:pt x="209918" y="734358"/>
                    <a:pt x="210744" y="733038"/>
                    <a:pt x="210439" y="73170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D3683291-847A-2F42-9909-AF57A2CCA8D7}"/>
                </a:ext>
              </a:extLst>
            </p:cNvPr>
            <p:cNvSpPr/>
            <p:nvPr/>
          </p:nvSpPr>
          <p:spPr>
            <a:xfrm>
              <a:off x="10699425" y="5701347"/>
              <a:ext cx="874725" cy="478912"/>
            </a:xfrm>
            <a:custGeom>
              <a:avLst/>
              <a:gdLst>
                <a:gd name="connsiteX0" fmla="*/ 873712 w 874725"/>
                <a:gd name="connsiteY0" fmla="*/ 474532 h 478912"/>
                <a:gd name="connsiteX1" fmla="*/ 3489 w 874725"/>
                <a:gd name="connsiteY1" fmla="*/ 266 h 478912"/>
                <a:gd name="connsiteX2" fmla="*/ 358 w 874725"/>
                <a:gd name="connsiteY2" fmla="*/ 1134 h 478912"/>
                <a:gd name="connsiteX3" fmla="*/ 358 w 874725"/>
                <a:gd name="connsiteY3" fmla="*/ 1134 h 478912"/>
                <a:gd name="connsiteX4" fmla="*/ 1141 w 874725"/>
                <a:gd name="connsiteY4" fmla="*/ 4417 h 478912"/>
                <a:gd name="connsiteX5" fmla="*/ 1185 w 874725"/>
                <a:gd name="connsiteY5" fmla="*/ 4435 h 478912"/>
                <a:gd name="connsiteX6" fmla="*/ 871234 w 874725"/>
                <a:gd name="connsiteY6" fmla="*/ 478701 h 478912"/>
                <a:gd name="connsiteX7" fmla="*/ 871234 w 874725"/>
                <a:gd name="connsiteY7" fmla="*/ 478701 h 478912"/>
                <a:gd name="connsiteX8" fmla="*/ 874495 w 874725"/>
                <a:gd name="connsiteY8" fmla="*/ 477437 h 478912"/>
                <a:gd name="connsiteX9" fmla="*/ 873582 w 874725"/>
                <a:gd name="connsiteY9" fmla="*/ 474358 h 47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4725" h="478912">
                  <a:moveTo>
                    <a:pt x="873712" y="474532"/>
                  </a:moveTo>
                  <a:lnTo>
                    <a:pt x="3489" y="266"/>
                  </a:lnTo>
                  <a:cubicBezTo>
                    <a:pt x="2359" y="-307"/>
                    <a:pt x="1011" y="75"/>
                    <a:pt x="358" y="1134"/>
                  </a:cubicBezTo>
                  <a:lnTo>
                    <a:pt x="358" y="1134"/>
                  </a:lnTo>
                  <a:cubicBezTo>
                    <a:pt x="-338" y="2259"/>
                    <a:pt x="11" y="3731"/>
                    <a:pt x="1141" y="4417"/>
                  </a:cubicBezTo>
                  <a:cubicBezTo>
                    <a:pt x="1185" y="4422"/>
                    <a:pt x="1185" y="4430"/>
                    <a:pt x="1185" y="4435"/>
                  </a:cubicBezTo>
                  <a:lnTo>
                    <a:pt x="871234" y="478701"/>
                  </a:lnTo>
                  <a:lnTo>
                    <a:pt x="871234" y="478701"/>
                  </a:lnTo>
                  <a:cubicBezTo>
                    <a:pt x="872495" y="479252"/>
                    <a:pt x="873930" y="478688"/>
                    <a:pt x="874495" y="477437"/>
                  </a:cubicBezTo>
                  <a:cubicBezTo>
                    <a:pt x="875017" y="476325"/>
                    <a:pt x="874625" y="475018"/>
                    <a:pt x="873582" y="47435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BDC5D305-9C0E-FA49-A8BD-5468F30E05FC}"/>
                </a:ext>
              </a:extLst>
            </p:cNvPr>
            <p:cNvSpPr/>
            <p:nvPr/>
          </p:nvSpPr>
          <p:spPr>
            <a:xfrm>
              <a:off x="9999915" y="5701167"/>
              <a:ext cx="704258" cy="584159"/>
            </a:xfrm>
            <a:custGeom>
              <a:avLst/>
              <a:gdLst>
                <a:gd name="connsiteX0" fmla="*/ 700172 w 704258"/>
                <a:gd name="connsiteY0" fmla="*/ 576 h 584159"/>
                <a:gd name="connsiteX1" fmla="*/ 654 w 704258"/>
                <a:gd name="connsiteY1" fmla="*/ 580013 h 584159"/>
                <a:gd name="connsiteX2" fmla="*/ 784 w 704258"/>
                <a:gd name="connsiteY2" fmla="*/ 583508 h 584159"/>
                <a:gd name="connsiteX3" fmla="*/ 3784 w 704258"/>
                <a:gd name="connsiteY3" fmla="*/ 583790 h 584159"/>
                <a:gd name="connsiteX4" fmla="*/ 703346 w 704258"/>
                <a:gd name="connsiteY4" fmla="*/ 4354 h 584159"/>
                <a:gd name="connsiteX5" fmla="*/ 703737 w 704258"/>
                <a:gd name="connsiteY5" fmla="*/ 1001 h 584159"/>
                <a:gd name="connsiteX6" fmla="*/ 703694 w 704258"/>
                <a:gd name="connsiteY6" fmla="*/ 923 h 584159"/>
                <a:gd name="connsiteX7" fmla="*/ 700215 w 704258"/>
                <a:gd name="connsiteY7" fmla="*/ 545 h 584159"/>
                <a:gd name="connsiteX8" fmla="*/ 700172 w 704258"/>
                <a:gd name="connsiteY8" fmla="*/ 576 h 5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258" h="584159">
                  <a:moveTo>
                    <a:pt x="700172" y="576"/>
                  </a:moveTo>
                  <a:lnTo>
                    <a:pt x="654" y="580013"/>
                  </a:lnTo>
                  <a:cubicBezTo>
                    <a:pt x="-259" y="581020"/>
                    <a:pt x="-217" y="582587"/>
                    <a:pt x="784" y="583508"/>
                  </a:cubicBezTo>
                  <a:cubicBezTo>
                    <a:pt x="1610" y="584259"/>
                    <a:pt x="2828" y="584372"/>
                    <a:pt x="3784" y="583790"/>
                  </a:cubicBezTo>
                  <a:lnTo>
                    <a:pt x="703346" y="4354"/>
                  </a:lnTo>
                  <a:cubicBezTo>
                    <a:pt x="704389" y="3542"/>
                    <a:pt x="704563" y="2039"/>
                    <a:pt x="703737" y="1001"/>
                  </a:cubicBezTo>
                  <a:cubicBezTo>
                    <a:pt x="703737" y="975"/>
                    <a:pt x="703694" y="949"/>
                    <a:pt x="703694" y="923"/>
                  </a:cubicBezTo>
                  <a:cubicBezTo>
                    <a:pt x="702824" y="-141"/>
                    <a:pt x="701259" y="-310"/>
                    <a:pt x="700215" y="545"/>
                  </a:cubicBezTo>
                  <a:cubicBezTo>
                    <a:pt x="700215" y="554"/>
                    <a:pt x="700172" y="567"/>
                    <a:pt x="700172" y="5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C0D38C37-F4AD-F54C-BEEE-F359AEC26F6A}"/>
                </a:ext>
              </a:extLst>
            </p:cNvPr>
            <p:cNvSpPr/>
            <p:nvPr/>
          </p:nvSpPr>
          <p:spPr>
            <a:xfrm>
              <a:off x="6857343" y="4946389"/>
              <a:ext cx="409355" cy="597500"/>
            </a:xfrm>
            <a:custGeom>
              <a:avLst/>
              <a:gdLst>
                <a:gd name="connsiteX0" fmla="*/ 408244 w 409355"/>
                <a:gd name="connsiteY0" fmla="*/ 402 h 597500"/>
                <a:gd name="connsiteX1" fmla="*/ 404896 w 409355"/>
                <a:gd name="connsiteY1" fmla="*/ 1053 h 597500"/>
                <a:gd name="connsiteX2" fmla="*/ 264 w 409355"/>
                <a:gd name="connsiteY2" fmla="*/ 593908 h 597500"/>
                <a:gd name="connsiteX3" fmla="*/ 1351 w 409355"/>
                <a:gd name="connsiteY3" fmla="*/ 597234 h 597500"/>
                <a:gd name="connsiteX4" fmla="*/ 4351 w 409355"/>
                <a:gd name="connsiteY4" fmla="*/ 596643 h 597500"/>
                <a:gd name="connsiteX5" fmla="*/ 408983 w 409355"/>
                <a:gd name="connsiteY5" fmla="*/ 3832 h 597500"/>
                <a:gd name="connsiteX6" fmla="*/ 408287 w 409355"/>
                <a:gd name="connsiteY6" fmla="*/ 445 h 5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55" h="597500">
                  <a:moveTo>
                    <a:pt x="408244" y="402"/>
                  </a:moveTo>
                  <a:cubicBezTo>
                    <a:pt x="407157" y="-328"/>
                    <a:pt x="405635" y="-37"/>
                    <a:pt x="404896" y="1053"/>
                  </a:cubicBezTo>
                  <a:lnTo>
                    <a:pt x="264" y="593908"/>
                  </a:lnTo>
                  <a:cubicBezTo>
                    <a:pt x="-345" y="595128"/>
                    <a:pt x="133" y="596617"/>
                    <a:pt x="1351" y="597234"/>
                  </a:cubicBezTo>
                  <a:cubicBezTo>
                    <a:pt x="2351" y="597746"/>
                    <a:pt x="3612" y="597503"/>
                    <a:pt x="4351" y="596643"/>
                  </a:cubicBezTo>
                  <a:lnTo>
                    <a:pt x="408983" y="3832"/>
                  </a:lnTo>
                  <a:cubicBezTo>
                    <a:pt x="409679" y="2699"/>
                    <a:pt x="409374" y="1214"/>
                    <a:pt x="408287" y="44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9FB6461D-98FF-2741-B2F3-5808D4F2E6DC}"/>
                </a:ext>
              </a:extLst>
            </p:cNvPr>
            <p:cNvSpPr/>
            <p:nvPr/>
          </p:nvSpPr>
          <p:spPr>
            <a:xfrm>
              <a:off x="7833450" y="5520287"/>
              <a:ext cx="228121" cy="366930"/>
            </a:xfrm>
            <a:custGeom>
              <a:avLst/>
              <a:gdLst>
                <a:gd name="connsiteX0" fmla="*/ 4691 w 228121"/>
                <a:gd name="connsiteY0" fmla="*/ 1251 h 366930"/>
                <a:gd name="connsiteX1" fmla="*/ 1256 w 228121"/>
                <a:gd name="connsiteY1" fmla="*/ 339 h 366930"/>
                <a:gd name="connsiteX2" fmla="*/ 343 w 228121"/>
                <a:gd name="connsiteY2" fmla="*/ 3769 h 366930"/>
                <a:gd name="connsiteX3" fmla="*/ 223529 w 228121"/>
                <a:gd name="connsiteY3" fmla="*/ 365830 h 366930"/>
                <a:gd name="connsiteX4" fmla="*/ 223529 w 228121"/>
                <a:gd name="connsiteY4" fmla="*/ 365830 h 366930"/>
                <a:gd name="connsiteX5" fmla="*/ 223529 w 228121"/>
                <a:gd name="connsiteY5" fmla="*/ 365830 h 366930"/>
                <a:gd name="connsiteX6" fmla="*/ 226834 w 228121"/>
                <a:gd name="connsiteY6" fmla="*/ 366555 h 366930"/>
                <a:gd name="connsiteX7" fmla="*/ 226878 w 228121"/>
                <a:gd name="connsiteY7" fmla="*/ 366525 h 366930"/>
                <a:gd name="connsiteX8" fmla="*/ 226878 w 228121"/>
                <a:gd name="connsiteY8" fmla="*/ 366525 h 366930"/>
                <a:gd name="connsiteX9" fmla="*/ 227748 w 228121"/>
                <a:gd name="connsiteY9" fmla="*/ 363073 h 366930"/>
                <a:gd name="connsiteX10" fmla="*/ 227748 w 228121"/>
                <a:gd name="connsiteY10" fmla="*/ 363051 h 36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121" h="366930">
                  <a:moveTo>
                    <a:pt x="4691" y="1251"/>
                  </a:moveTo>
                  <a:cubicBezTo>
                    <a:pt x="3995" y="52"/>
                    <a:pt x="2474" y="-356"/>
                    <a:pt x="1256" y="339"/>
                  </a:cubicBezTo>
                  <a:cubicBezTo>
                    <a:pt x="39" y="1034"/>
                    <a:pt x="-353" y="2571"/>
                    <a:pt x="343" y="3769"/>
                  </a:cubicBezTo>
                  <a:lnTo>
                    <a:pt x="223529" y="365830"/>
                  </a:lnTo>
                  <a:lnTo>
                    <a:pt x="223529" y="365830"/>
                  </a:lnTo>
                  <a:lnTo>
                    <a:pt x="223529" y="365830"/>
                  </a:lnTo>
                  <a:cubicBezTo>
                    <a:pt x="224225" y="366942"/>
                    <a:pt x="225704" y="367263"/>
                    <a:pt x="226834" y="366555"/>
                  </a:cubicBezTo>
                  <a:cubicBezTo>
                    <a:pt x="226834" y="366547"/>
                    <a:pt x="226878" y="366534"/>
                    <a:pt x="226878" y="366525"/>
                  </a:cubicBezTo>
                  <a:lnTo>
                    <a:pt x="226878" y="366525"/>
                  </a:lnTo>
                  <a:cubicBezTo>
                    <a:pt x="228095" y="365817"/>
                    <a:pt x="228486" y="364271"/>
                    <a:pt x="227748" y="363073"/>
                  </a:cubicBezTo>
                  <a:cubicBezTo>
                    <a:pt x="227748" y="363068"/>
                    <a:pt x="227748" y="363060"/>
                    <a:pt x="227748" y="3630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B05E1CB6-513A-3544-B12B-1FE328F73288}"/>
                </a:ext>
              </a:extLst>
            </p:cNvPr>
            <p:cNvSpPr/>
            <p:nvPr/>
          </p:nvSpPr>
          <p:spPr>
            <a:xfrm>
              <a:off x="9219872" y="5066892"/>
              <a:ext cx="28784" cy="550198"/>
            </a:xfrm>
            <a:custGeom>
              <a:avLst/>
              <a:gdLst>
                <a:gd name="connsiteX0" fmla="*/ 26393 w 28784"/>
                <a:gd name="connsiteY0" fmla="*/ 7 h 550198"/>
                <a:gd name="connsiteX1" fmla="*/ 26393 w 28784"/>
                <a:gd name="connsiteY1" fmla="*/ 7 h 550198"/>
                <a:gd name="connsiteX2" fmla="*/ 23740 w 28784"/>
                <a:gd name="connsiteY2" fmla="*/ 2295 h 550198"/>
                <a:gd name="connsiteX3" fmla="*/ 23740 w 28784"/>
                <a:gd name="connsiteY3" fmla="*/ 2308 h 550198"/>
                <a:gd name="connsiteX4" fmla="*/ 0 w 28784"/>
                <a:gd name="connsiteY4" fmla="*/ 548179 h 550198"/>
                <a:gd name="connsiteX5" fmla="*/ 2826 w 28784"/>
                <a:gd name="connsiteY5" fmla="*/ 550163 h 550198"/>
                <a:gd name="connsiteX6" fmla="*/ 4740 w 28784"/>
                <a:gd name="connsiteY6" fmla="*/ 548439 h 550198"/>
                <a:gd name="connsiteX7" fmla="*/ 28784 w 28784"/>
                <a:gd name="connsiteY7" fmla="*/ 2525 h 550198"/>
                <a:gd name="connsiteX8" fmla="*/ 26393 w 28784"/>
                <a:gd name="connsiteY8" fmla="*/ 7 h 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4" h="550198">
                  <a:moveTo>
                    <a:pt x="26393" y="7"/>
                  </a:moveTo>
                  <a:lnTo>
                    <a:pt x="26393" y="7"/>
                  </a:lnTo>
                  <a:cubicBezTo>
                    <a:pt x="25045" y="-93"/>
                    <a:pt x="23827" y="932"/>
                    <a:pt x="23740" y="2295"/>
                  </a:cubicBezTo>
                  <a:cubicBezTo>
                    <a:pt x="23740" y="2299"/>
                    <a:pt x="23740" y="2304"/>
                    <a:pt x="23740" y="2308"/>
                  </a:cubicBezTo>
                  <a:lnTo>
                    <a:pt x="0" y="548179"/>
                  </a:lnTo>
                  <a:cubicBezTo>
                    <a:pt x="218" y="549503"/>
                    <a:pt x="1479" y="550389"/>
                    <a:pt x="2826" y="550163"/>
                  </a:cubicBezTo>
                  <a:cubicBezTo>
                    <a:pt x="3739" y="550003"/>
                    <a:pt x="4479" y="549334"/>
                    <a:pt x="4740" y="548439"/>
                  </a:cubicBezTo>
                  <a:lnTo>
                    <a:pt x="28784" y="2525"/>
                  </a:lnTo>
                  <a:cubicBezTo>
                    <a:pt x="28827" y="1175"/>
                    <a:pt x="27740" y="54"/>
                    <a:pt x="26393"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D85D409E-5FE8-F24C-92F3-25BFFA6C82C4}"/>
                </a:ext>
              </a:extLst>
            </p:cNvPr>
            <p:cNvSpPr/>
            <p:nvPr/>
          </p:nvSpPr>
          <p:spPr>
            <a:xfrm>
              <a:off x="6857071" y="5539202"/>
              <a:ext cx="167893" cy="535861"/>
            </a:xfrm>
            <a:custGeom>
              <a:avLst/>
              <a:gdLst>
                <a:gd name="connsiteX0" fmla="*/ 4884 w 167893"/>
                <a:gd name="connsiteY0" fmla="*/ 1746 h 535861"/>
                <a:gd name="connsiteX1" fmla="*/ 4884 w 167893"/>
                <a:gd name="connsiteY1" fmla="*/ 1746 h 535861"/>
                <a:gd name="connsiteX2" fmla="*/ 1797 w 167893"/>
                <a:gd name="connsiteY2" fmla="*/ 96 h 535861"/>
                <a:gd name="connsiteX3" fmla="*/ 101 w 167893"/>
                <a:gd name="connsiteY3" fmla="*/ 3157 h 535861"/>
                <a:gd name="connsiteX4" fmla="*/ 101 w 167893"/>
                <a:gd name="connsiteY4" fmla="*/ 3179 h 535861"/>
                <a:gd name="connsiteX5" fmla="*/ 163067 w 167893"/>
                <a:gd name="connsiteY5" fmla="*/ 534372 h 535861"/>
                <a:gd name="connsiteX6" fmla="*/ 166415 w 167893"/>
                <a:gd name="connsiteY6" fmla="*/ 535640 h 535861"/>
                <a:gd name="connsiteX7" fmla="*/ 167850 w 167893"/>
                <a:gd name="connsiteY7" fmla="*/ 532896 h 5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3" h="535861">
                  <a:moveTo>
                    <a:pt x="4884" y="1746"/>
                  </a:moveTo>
                  <a:lnTo>
                    <a:pt x="4884" y="1746"/>
                  </a:lnTo>
                  <a:cubicBezTo>
                    <a:pt x="4449" y="456"/>
                    <a:pt x="3101" y="-273"/>
                    <a:pt x="1797" y="96"/>
                  </a:cubicBezTo>
                  <a:cubicBezTo>
                    <a:pt x="492" y="469"/>
                    <a:pt x="-290" y="1841"/>
                    <a:pt x="101" y="3157"/>
                  </a:cubicBezTo>
                  <a:cubicBezTo>
                    <a:pt x="101" y="3161"/>
                    <a:pt x="101" y="3170"/>
                    <a:pt x="101" y="3179"/>
                  </a:cubicBezTo>
                  <a:lnTo>
                    <a:pt x="163067" y="534372"/>
                  </a:lnTo>
                  <a:cubicBezTo>
                    <a:pt x="163632" y="535640"/>
                    <a:pt x="165110" y="536209"/>
                    <a:pt x="166415" y="535640"/>
                  </a:cubicBezTo>
                  <a:cubicBezTo>
                    <a:pt x="167458" y="535167"/>
                    <a:pt x="168067" y="534034"/>
                    <a:pt x="167850" y="5328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F452BD72-2EFD-F94C-A603-B802F74D5E12}"/>
                </a:ext>
              </a:extLst>
            </p:cNvPr>
            <p:cNvSpPr/>
            <p:nvPr/>
          </p:nvSpPr>
          <p:spPr>
            <a:xfrm>
              <a:off x="7329260" y="5094827"/>
              <a:ext cx="740110" cy="455644"/>
            </a:xfrm>
            <a:custGeom>
              <a:avLst/>
              <a:gdLst>
                <a:gd name="connsiteX0" fmla="*/ 736372 w 740110"/>
                <a:gd name="connsiteY0" fmla="*/ 340 h 455644"/>
                <a:gd name="connsiteX1" fmla="*/ 1243 w 740110"/>
                <a:gd name="connsiteY1" fmla="*/ 450940 h 455644"/>
                <a:gd name="connsiteX2" fmla="*/ 1243 w 740110"/>
                <a:gd name="connsiteY2" fmla="*/ 450940 h 455644"/>
                <a:gd name="connsiteX3" fmla="*/ 374 w 740110"/>
                <a:gd name="connsiteY3" fmla="*/ 454414 h 455644"/>
                <a:gd name="connsiteX4" fmla="*/ 3852 w 740110"/>
                <a:gd name="connsiteY4" fmla="*/ 455283 h 455644"/>
                <a:gd name="connsiteX5" fmla="*/ 738938 w 740110"/>
                <a:gd name="connsiteY5" fmla="*/ 4682 h 455644"/>
                <a:gd name="connsiteX6" fmla="*/ 738938 w 740110"/>
                <a:gd name="connsiteY6" fmla="*/ 4682 h 455644"/>
                <a:gd name="connsiteX7" fmla="*/ 739764 w 740110"/>
                <a:gd name="connsiteY7" fmla="*/ 1295 h 455644"/>
                <a:gd name="connsiteX8" fmla="*/ 736459 w 740110"/>
                <a:gd name="connsiteY8" fmla="*/ 283 h 455644"/>
                <a:gd name="connsiteX9" fmla="*/ 736372 w 740110"/>
                <a:gd name="connsiteY9" fmla="*/ 340 h 45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110" h="455644">
                  <a:moveTo>
                    <a:pt x="736372" y="340"/>
                  </a:moveTo>
                  <a:lnTo>
                    <a:pt x="1243" y="450940"/>
                  </a:lnTo>
                  <a:lnTo>
                    <a:pt x="1243" y="450940"/>
                  </a:lnTo>
                  <a:cubicBezTo>
                    <a:pt x="26" y="451661"/>
                    <a:pt x="-365" y="453216"/>
                    <a:pt x="374" y="454414"/>
                  </a:cubicBezTo>
                  <a:cubicBezTo>
                    <a:pt x="1113" y="455613"/>
                    <a:pt x="2635" y="456003"/>
                    <a:pt x="3852" y="455283"/>
                  </a:cubicBezTo>
                  <a:lnTo>
                    <a:pt x="738938" y="4682"/>
                  </a:lnTo>
                  <a:lnTo>
                    <a:pt x="738938" y="4682"/>
                  </a:lnTo>
                  <a:cubicBezTo>
                    <a:pt x="740068" y="3957"/>
                    <a:pt x="740460" y="2463"/>
                    <a:pt x="739764" y="1295"/>
                  </a:cubicBezTo>
                  <a:cubicBezTo>
                    <a:pt x="739155" y="110"/>
                    <a:pt x="737677" y="-346"/>
                    <a:pt x="736459" y="283"/>
                  </a:cubicBezTo>
                  <a:cubicBezTo>
                    <a:pt x="736459" y="301"/>
                    <a:pt x="736416" y="322"/>
                    <a:pt x="736372"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3E663102-0B1C-6C40-A7A8-D60DF67C5967}"/>
                </a:ext>
              </a:extLst>
            </p:cNvPr>
            <p:cNvSpPr/>
            <p:nvPr/>
          </p:nvSpPr>
          <p:spPr>
            <a:xfrm>
              <a:off x="8610620" y="4337679"/>
              <a:ext cx="74112" cy="191035"/>
            </a:xfrm>
            <a:custGeom>
              <a:avLst/>
              <a:gdLst>
                <a:gd name="connsiteX0" fmla="*/ 73961 w 74112"/>
                <a:gd name="connsiteY0" fmla="*/ 3361 h 191035"/>
                <a:gd name="connsiteX1" fmla="*/ 73961 w 74112"/>
                <a:gd name="connsiteY1" fmla="*/ 3361 h 191035"/>
                <a:gd name="connsiteX2" fmla="*/ 72439 w 74112"/>
                <a:gd name="connsiteY2" fmla="*/ 148 h 191035"/>
                <a:gd name="connsiteX3" fmla="*/ 69177 w 74112"/>
                <a:gd name="connsiteY3" fmla="*/ 1668 h 191035"/>
                <a:gd name="connsiteX4" fmla="*/ 0 w 74112"/>
                <a:gd name="connsiteY4" fmla="*/ 191035 h 191035"/>
                <a:gd name="connsiteX5" fmla="*/ 5261 w 74112"/>
                <a:gd name="connsiteY5" fmla="*/ 191035 h 1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12" h="191035">
                  <a:moveTo>
                    <a:pt x="73961" y="3361"/>
                  </a:moveTo>
                  <a:lnTo>
                    <a:pt x="73961" y="3361"/>
                  </a:lnTo>
                  <a:cubicBezTo>
                    <a:pt x="74439" y="2054"/>
                    <a:pt x="73743" y="618"/>
                    <a:pt x="72439" y="148"/>
                  </a:cubicBezTo>
                  <a:cubicBezTo>
                    <a:pt x="71134" y="-320"/>
                    <a:pt x="69656" y="357"/>
                    <a:pt x="69177" y="1668"/>
                  </a:cubicBezTo>
                  <a:lnTo>
                    <a:pt x="0" y="191035"/>
                  </a:lnTo>
                  <a:lnTo>
                    <a:pt x="5261" y="191035"/>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BD779F7B-42B8-4543-9D0B-1FC921343E3B}"/>
                </a:ext>
              </a:extLst>
            </p:cNvPr>
            <p:cNvSpPr/>
            <p:nvPr/>
          </p:nvSpPr>
          <p:spPr>
            <a:xfrm>
              <a:off x="8234001" y="4528714"/>
              <a:ext cx="381967" cy="1033779"/>
            </a:xfrm>
            <a:custGeom>
              <a:avLst/>
              <a:gdLst>
                <a:gd name="connsiteX0" fmla="*/ 163 w 381967"/>
                <a:gd name="connsiteY0" fmla="*/ 1030471 h 1033779"/>
                <a:gd name="connsiteX1" fmla="*/ 1554 w 381967"/>
                <a:gd name="connsiteY1" fmla="*/ 1033611 h 1033779"/>
                <a:gd name="connsiteX2" fmla="*/ 1641 w 381967"/>
                <a:gd name="connsiteY2" fmla="*/ 1033641 h 1033779"/>
                <a:gd name="connsiteX3" fmla="*/ 4815 w 381967"/>
                <a:gd name="connsiteY3" fmla="*/ 1032165 h 1033779"/>
                <a:gd name="connsiteX4" fmla="*/ 381967 w 381967"/>
                <a:gd name="connsiteY4" fmla="*/ 0 h 1033779"/>
                <a:gd name="connsiteX5" fmla="*/ 376706 w 381967"/>
                <a:gd name="connsiteY5" fmla="*/ 0 h 1033779"/>
                <a:gd name="connsiteX6" fmla="*/ 163 w 381967"/>
                <a:gd name="connsiteY6" fmla="*/ 1030471 h 103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67" h="1033779">
                  <a:moveTo>
                    <a:pt x="163" y="1030471"/>
                  </a:moveTo>
                  <a:cubicBezTo>
                    <a:pt x="-315" y="1031726"/>
                    <a:pt x="293" y="1033133"/>
                    <a:pt x="1554" y="1033611"/>
                  </a:cubicBezTo>
                  <a:cubicBezTo>
                    <a:pt x="1598" y="1033624"/>
                    <a:pt x="1598" y="1033633"/>
                    <a:pt x="1641" y="1033641"/>
                  </a:cubicBezTo>
                  <a:cubicBezTo>
                    <a:pt x="2946" y="1034084"/>
                    <a:pt x="4337" y="1033428"/>
                    <a:pt x="4815" y="1032165"/>
                  </a:cubicBezTo>
                  <a:lnTo>
                    <a:pt x="381967" y="0"/>
                  </a:lnTo>
                  <a:lnTo>
                    <a:pt x="376706" y="0"/>
                  </a:lnTo>
                  <a:lnTo>
                    <a:pt x="163" y="1030471"/>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38C95620-70BF-C24C-A0BD-AD87ABD33643}"/>
                </a:ext>
              </a:extLst>
            </p:cNvPr>
            <p:cNvSpPr/>
            <p:nvPr/>
          </p:nvSpPr>
          <p:spPr>
            <a:xfrm>
              <a:off x="11849327" y="5002747"/>
              <a:ext cx="168368" cy="1298277"/>
            </a:xfrm>
            <a:custGeom>
              <a:avLst/>
              <a:gdLst>
                <a:gd name="connsiteX0" fmla="*/ 2739 w 168368"/>
                <a:gd name="connsiteY0" fmla="*/ 16 h 1298277"/>
                <a:gd name="connsiteX1" fmla="*/ 0 w 168368"/>
                <a:gd name="connsiteY1" fmla="*/ 2187 h 1298277"/>
                <a:gd name="connsiteX2" fmla="*/ 163618 w 168368"/>
                <a:gd name="connsiteY2" fmla="*/ 1296193 h 1298277"/>
                <a:gd name="connsiteX3" fmla="*/ 166096 w 168368"/>
                <a:gd name="connsiteY3" fmla="*/ 1298277 h 1298277"/>
                <a:gd name="connsiteX4" fmla="*/ 168357 w 168368"/>
                <a:gd name="connsiteY4" fmla="*/ 1295498 h 1298277"/>
                <a:gd name="connsiteX5" fmla="*/ 4740 w 168368"/>
                <a:gd name="connsiteY5" fmla="*/ 1753 h 1298277"/>
                <a:gd name="connsiteX6" fmla="*/ 2739 w 168368"/>
                <a:gd name="connsiteY6" fmla="*/ 16 h 129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8" h="1298277">
                  <a:moveTo>
                    <a:pt x="2739" y="16"/>
                  </a:moveTo>
                  <a:cubicBezTo>
                    <a:pt x="1392" y="-136"/>
                    <a:pt x="174" y="832"/>
                    <a:pt x="0" y="2187"/>
                  </a:cubicBezTo>
                  <a:lnTo>
                    <a:pt x="163618" y="1296193"/>
                  </a:lnTo>
                  <a:cubicBezTo>
                    <a:pt x="163792" y="1297404"/>
                    <a:pt x="164879" y="1298294"/>
                    <a:pt x="166096" y="1298277"/>
                  </a:cubicBezTo>
                  <a:cubicBezTo>
                    <a:pt x="167488" y="1298116"/>
                    <a:pt x="168488" y="1296883"/>
                    <a:pt x="168357" y="1295498"/>
                  </a:cubicBezTo>
                  <a:lnTo>
                    <a:pt x="4740" y="1753"/>
                  </a:lnTo>
                  <a:cubicBezTo>
                    <a:pt x="4479" y="836"/>
                    <a:pt x="3696" y="159"/>
                    <a:pt x="2739"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2DF75F74-8789-A740-B9EC-26080E481CF3}"/>
                </a:ext>
              </a:extLst>
            </p:cNvPr>
            <p:cNvSpPr/>
            <p:nvPr/>
          </p:nvSpPr>
          <p:spPr>
            <a:xfrm>
              <a:off x="8679873" y="4337867"/>
              <a:ext cx="146063" cy="190846"/>
            </a:xfrm>
            <a:custGeom>
              <a:avLst/>
              <a:gdLst>
                <a:gd name="connsiteX0" fmla="*/ 4359 w 146063"/>
                <a:gd name="connsiteY0" fmla="*/ 871 h 190846"/>
                <a:gd name="connsiteX1" fmla="*/ 1098 w 146063"/>
                <a:gd name="connsiteY1" fmla="*/ 394 h 190846"/>
                <a:gd name="connsiteX2" fmla="*/ 1098 w 146063"/>
                <a:gd name="connsiteY2" fmla="*/ 394 h 190846"/>
                <a:gd name="connsiteX3" fmla="*/ 403 w 146063"/>
                <a:gd name="connsiteY3" fmla="*/ 3759 h 190846"/>
                <a:gd name="connsiteX4" fmla="*/ 403 w 146063"/>
                <a:gd name="connsiteY4" fmla="*/ 3781 h 190846"/>
                <a:gd name="connsiteX5" fmla="*/ 139846 w 146063"/>
                <a:gd name="connsiteY5" fmla="*/ 190847 h 190846"/>
                <a:gd name="connsiteX6" fmla="*/ 146064 w 146063"/>
                <a:gd name="connsiteY6" fmla="*/ 190847 h 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63" h="190846">
                  <a:moveTo>
                    <a:pt x="4359" y="871"/>
                  </a:moveTo>
                  <a:cubicBezTo>
                    <a:pt x="3534" y="-73"/>
                    <a:pt x="2142" y="-277"/>
                    <a:pt x="1098" y="394"/>
                  </a:cubicBezTo>
                  <a:lnTo>
                    <a:pt x="1098" y="394"/>
                  </a:lnTo>
                  <a:cubicBezTo>
                    <a:pt x="-32" y="1127"/>
                    <a:pt x="-336" y="2633"/>
                    <a:pt x="403" y="3759"/>
                  </a:cubicBezTo>
                  <a:cubicBezTo>
                    <a:pt x="403" y="3766"/>
                    <a:pt x="403" y="3773"/>
                    <a:pt x="403" y="3781"/>
                  </a:cubicBezTo>
                  <a:lnTo>
                    <a:pt x="139846" y="190847"/>
                  </a:lnTo>
                  <a:lnTo>
                    <a:pt x="146064" y="19084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9875AF91-B7AA-354B-B0DA-B7BE84C5A82C}"/>
                </a:ext>
              </a:extLst>
            </p:cNvPr>
            <p:cNvSpPr/>
            <p:nvPr/>
          </p:nvSpPr>
          <p:spPr>
            <a:xfrm>
              <a:off x="8819763" y="4528540"/>
              <a:ext cx="54513" cy="68245"/>
            </a:xfrm>
            <a:custGeom>
              <a:avLst/>
              <a:gdLst>
                <a:gd name="connsiteX0" fmla="*/ 50046 w 54513"/>
                <a:gd name="connsiteY0" fmla="*/ 67262 h 68245"/>
                <a:gd name="connsiteX1" fmla="*/ 53525 w 54513"/>
                <a:gd name="connsiteY1" fmla="*/ 67745 h 68245"/>
                <a:gd name="connsiteX2" fmla="*/ 53525 w 54513"/>
                <a:gd name="connsiteY2" fmla="*/ 67740 h 68245"/>
                <a:gd name="connsiteX3" fmla="*/ 54046 w 54513"/>
                <a:gd name="connsiteY3" fmla="*/ 64223 h 68245"/>
                <a:gd name="connsiteX4" fmla="*/ 6217 w 54513"/>
                <a:gd name="connsiteY4" fmla="*/ 0 h 68245"/>
                <a:gd name="connsiteX5" fmla="*/ 0 w 54513"/>
                <a:gd name="connsiteY5" fmla="*/ 0 h 68245"/>
                <a:gd name="connsiteX6" fmla="*/ 50003 w 54513"/>
                <a:gd name="connsiteY6" fmla="*/ 67262 h 6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13" h="68245">
                  <a:moveTo>
                    <a:pt x="50046" y="67262"/>
                  </a:moveTo>
                  <a:cubicBezTo>
                    <a:pt x="50872" y="68353"/>
                    <a:pt x="52438" y="68569"/>
                    <a:pt x="53525" y="67745"/>
                  </a:cubicBezTo>
                  <a:cubicBezTo>
                    <a:pt x="53525" y="67743"/>
                    <a:pt x="53525" y="67742"/>
                    <a:pt x="53525" y="67740"/>
                  </a:cubicBezTo>
                  <a:cubicBezTo>
                    <a:pt x="54612" y="66887"/>
                    <a:pt x="54829" y="65350"/>
                    <a:pt x="54046" y="64223"/>
                  </a:cubicBezTo>
                  <a:lnTo>
                    <a:pt x="6217" y="0"/>
                  </a:lnTo>
                  <a:lnTo>
                    <a:pt x="0" y="0"/>
                  </a:lnTo>
                  <a:lnTo>
                    <a:pt x="50003" y="6726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55067EF5-767B-CE48-B430-F56A9A62FF6F}"/>
                </a:ext>
              </a:extLst>
            </p:cNvPr>
            <p:cNvSpPr/>
            <p:nvPr/>
          </p:nvSpPr>
          <p:spPr>
            <a:xfrm>
              <a:off x="7329330" y="5520713"/>
              <a:ext cx="509291" cy="29831"/>
            </a:xfrm>
            <a:custGeom>
              <a:avLst/>
              <a:gdLst>
                <a:gd name="connsiteX0" fmla="*/ 506899 w 509291"/>
                <a:gd name="connsiteY0" fmla="*/ 0 h 29831"/>
                <a:gd name="connsiteX1" fmla="*/ 2522 w 509291"/>
                <a:gd name="connsiteY1" fmla="*/ 24795 h 29831"/>
                <a:gd name="connsiteX2" fmla="*/ 0 w 509291"/>
                <a:gd name="connsiteY2" fmla="*/ 27313 h 29831"/>
                <a:gd name="connsiteX3" fmla="*/ 2522 w 509291"/>
                <a:gd name="connsiteY3" fmla="*/ 29832 h 29831"/>
                <a:gd name="connsiteX4" fmla="*/ 506899 w 509291"/>
                <a:gd name="connsiteY4" fmla="*/ 4950 h 29831"/>
                <a:gd name="connsiteX5" fmla="*/ 509290 w 509291"/>
                <a:gd name="connsiteY5" fmla="*/ 2562 h 29831"/>
                <a:gd name="connsiteX6" fmla="*/ 509290 w 509291"/>
                <a:gd name="connsiteY6" fmla="*/ 2562 h 29831"/>
                <a:gd name="connsiteX7" fmla="*/ 506899 w 509291"/>
                <a:gd name="connsiteY7" fmla="*/ 0 h 29831"/>
                <a:gd name="connsiteX8" fmla="*/ 506899 w 509291"/>
                <a:gd name="connsiteY8" fmla="*/ 0 h 2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291" h="29831">
                  <a:moveTo>
                    <a:pt x="506899" y="0"/>
                  </a:moveTo>
                  <a:lnTo>
                    <a:pt x="2522" y="24795"/>
                  </a:lnTo>
                  <a:cubicBezTo>
                    <a:pt x="1131" y="24795"/>
                    <a:pt x="0" y="25924"/>
                    <a:pt x="0" y="27313"/>
                  </a:cubicBezTo>
                  <a:cubicBezTo>
                    <a:pt x="0" y="28703"/>
                    <a:pt x="1131" y="29832"/>
                    <a:pt x="2522" y="29832"/>
                  </a:cubicBezTo>
                  <a:lnTo>
                    <a:pt x="506899" y="4950"/>
                  </a:lnTo>
                  <a:cubicBezTo>
                    <a:pt x="508203" y="4868"/>
                    <a:pt x="509203" y="3843"/>
                    <a:pt x="509290" y="2562"/>
                  </a:cubicBezTo>
                  <a:lnTo>
                    <a:pt x="509290" y="2562"/>
                  </a:lnTo>
                  <a:cubicBezTo>
                    <a:pt x="509333" y="1194"/>
                    <a:pt x="508290" y="48"/>
                    <a:pt x="506899" y="0"/>
                  </a:cubicBezTo>
                  <a:cubicBezTo>
                    <a:pt x="506899" y="0"/>
                    <a:pt x="506899" y="0"/>
                    <a:pt x="50689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8EF11E4C-F444-C947-B67C-1D7A372B6818}"/>
                </a:ext>
              </a:extLst>
            </p:cNvPr>
            <p:cNvSpPr/>
            <p:nvPr/>
          </p:nvSpPr>
          <p:spPr>
            <a:xfrm>
              <a:off x="8869491" y="4592008"/>
              <a:ext cx="884019" cy="320226"/>
            </a:xfrm>
            <a:custGeom>
              <a:avLst/>
              <a:gdLst>
                <a:gd name="connsiteX0" fmla="*/ 882325 w 884019"/>
                <a:gd name="connsiteY0" fmla="*/ 315311 h 320226"/>
                <a:gd name="connsiteX1" fmla="*/ 3187 w 884019"/>
                <a:gd name="connsiteY1" fmla="*/ 103 h 320226"/>
                <a:gd name="connsiteX2" fmla="*/ 187 w 884019"/>
                <a:gd name="connsiteY2" fmla="*/ 1536 h 320226"/>
                <a:gd name="connsiteX3" fmla="*/ 1535 w 884019"/>
                <a:gd name="connsiteY3" fmla="*/ 4750 h 320226"/>
                <a:gd name="connsiteX4" fmla="*/ 880672 w 884019"/>
                <a:gd name="connsiteY4" fmla="*/ 320087 h 320226"/>
                <a:gd name="connsiteX5" fmla="*/ 883890 w 884019"/>
                <a:gd name="connsiteY5" fmla="*/ 318524 h 320226"/>
                <a:gd name="connsiteX6" fmla="*/ 882325 w 884019"/>
                <a:gd name="connsiteY6" fmla="*/ 315311 h 32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019" h="320226">
                  <a:moveTo>
                    <a:pt x="882325" y="315311"/>
                  </a:moveTo>
                  <a:lnTo>
                    <a:pt x="3187" y="103"/>
                  </a:lnTo>
                  <a:cubicBezTo>
                    <a:pt x="1970" y="-259"/>
                    <a:pt x="665" y="360"/>
                    <a:pt x="187" y="1536"/>
                  </a:cubicBezTo>
                  <a:cubicBezTo>
                    <a:pt x="-335" y="2795"/>
                    <a:pt x="274" y="4229"/>
                    <a:pt x="1535" y="4750"/>
                  </a:cubicBezTo>
                  <a:lnTo>
                    <a:pt x="880672" y="320087"/>
                  </a:lnTo>
                  <a:cubicBezTo>
                    <a:pt x="881977" y="320543"/>
                    <a:pt x="883454" y="319844"/>
                    <a:pt x="883890" y="318524"/>
                  </a:cubicBezTo>
                  <a:cubicBezTo>
                    <a:pt x="884325" y="317204"/>
                    <a:pt x="883628" y="315767"/>
                    <a:pt x="882325" y="3153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298AB87A-25FF-6E4B-BAFB-87DEE766CDD7}"/>
                </a:ext>
              </a:extLst>
            </p:cNvPr>
            <p:cNvSpPr/>
            <p:nvPr/>
          </p:nvSpPr>
          <p:spPr>
            <a:xfrm>
              <a:off x="11363712" y="5002244"/>
              <a:ext cx="490572" cy="448275"/>
            </a:xfrm>
            <a:custGeom>
              <a:avLst/>
              <a:gdLst>
                <a:gd name="connsiteX0" fmla="*/ 489789 w 490572"/>
                <a:gd name="connsiteY0" fmla="*/ 736 h 448275"/>
                <a:gd name="connsiteX1" fmla="*/ 486223 w 490572"/>
                <a:gd name="connsiteY1" fmla="*/ 736 h 448275"/>
                <a:gd name="connsiteX2" fmla="*/ 717 w 490572"/>
                <a:gd name="connsiteY2" fmla="*/ 444085 h 448275"/>
                <a:gd name="connsiteX3" fmla="*/ 717 w 490572"/>
                <a:gd name="connsiteY3" fmla="*/ 447559 h 448275"/>
                <a:gd name="connsiteX4" fmla="*/ 4240 w 490572"/>
                <a:gd name="connsiteY4" fmla="*/ 447559 h 448275"/>
                <a:gd name="connsiteX5" fmla="*/ 489919 w 490572"/>
                <a:gd name="connsiteY5" fmla="*/ 4253 h 448275"/>
                <a:gd name="connsiteX6" fmla="*/ 489919 w 490572"/>
                <a:gd name="connsiteY6" fmla="*/ 4253 h 448275"/>
                <a:gd name="connsiteX7" fmla="*/ 489789 w 490572"/>
                <a:gd name="connsiteY7" fmla="*/ 736 h 44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72" h="448275">
                  <a:moveTo>
                    <a:pt x="489789" y="736"/>
                  </a:moveTo>
                  <a:cubicBezTo>
                    <a:pt x="488789" y="-245"/>
                    <a:pt x="487223" y="-245"/>
                    <a:pt x="486223" y="736"/>
                  </a:cubicBezTo>
                  <a:lnTo>
                    <a:pt x="717" y="444085"/>
                  </a:lnTo>
                  <a:cubicBezTo>
                    <a:pt x="-239" y="445049"/>
                    <a:pt x="-239" y="446595"/>
                    <a:pt x="717" y="447559"/>
                  </a:cubicBezTo>
                  <a:cubicBezTo>
                    <a:pt x="1717" y="448514"/>
                    <a:pt x="3240" y="448514"/>
                    <a:pt x="4240" y="447559"/>
                  </a:cubicBezTo>
                  <a:lnTo>
                    <a:pt x="489919" y="4253"/>
                  </a:lnTo>
                  <a:lnTo>
                    <a:pt x="489919" y="4253"/>
                  </a:lnTo>
                  <a:cubicBezTo>
                    <a:pt x="490832" y="3242"/>
                    <a:pt x="490789" y="1678"/>
                    <a:pt x="489789" y="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874EC49C-A252-3C44-88C5-D7785F0E570C}"/>
                </a:ext>
              </a:extLst>
            </p:cNvPr>
            <p:cNvSpPr/>
            <p:nvPr/>
          </p:nvSpPr>
          <p:spPr>
            <a:xfrm>
              <a:off x="9795986" y="5355568"/>
              <a:ext cx="385259" cy="161659"/>
            </a:xfrm>
            <a:custGeom>
              <a:avLst/>
              <a:gdLst>
                <a:gd name="connsiteX0" fmla="*/ 385072 w 385259"/>
                <a:gd name="connsiteY0" fmla="*/ 1527 h 161659"/>
                <a:gd name="connsiteX1" fmla="*/ 381854 w 385259"/>
                <a:gd name="connsiteY1" fmla="*/ 181 h 161659"/>
                <a:gd name="connsiteX2" fmla="*/ 1614 w 385259"/>
                <a:gd name="connsiteY2" fmla="*/ 156721 h 161659"/>
                <a:gd name="connsiteX3" fmla="*/ 1614 w 385259"/>
                <a:gd name="connsiteY3" fmla="*/ 156721 h 161659"/>
                <a:gd name="connsiteX4" fmla="*/ 180 w 385259"/>
                <a:gd name="connsiteY4" fmla="*/ 160064 h 161659"/>
                <a:gd name="connsiteX5" fmla="*/ 3398 w 385259"/>
                <a:gd name="connsiteY5" fmla="*/ 161497 h 161659"/>
                <a:gd name="connsiteX6" fmla="*/ 3485 w 385259"/>
                <a:gd name="connsiteY6" fmla="*/ 161454 h 161659"/>
                <a:gd name="connsiteX7" fmla="*/ 383767 w 385259"/>
                <a:gd name="connsiteY7" fmla="*/ 5131 h 161659"/>
                <a:gd name="connsiteX8" fmla="*/ 385072 w 385259"/>
                <a:gd name="connsiteY8" fmla="*/ 1918 h 16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59" h="161659">
                  <a:moveTo>
                    <a:pt x="385072" y="1527"/>
                  </a:moveTo>
                  <a:cubicBezTo>
                    <a:pt x="384550" y="272"/>
                    <a:pt x="383114" y="-327"/>
                    <a:pt x="381854" y="181"/>
                  </a:cubicBezTo>
                  <a:lnTo>
                    <a:pt x="1614" y="156721"/>
                  </a:lnTo>
                  <a:lnTo>
                    <a:pt x="1614" y="156721"/>
                  </a:lnTo>
                  <a:cubicBezTo>
                    <a:pt x="311" y="157263"/>
                    <a:pt x="-342" y="158744"/>
                    <a:pt x="180" y="160064"/>
                  </a:cubicBezTo>
                  <a:cubicBezTo>
                    <a:pt x="658" y="161341"/>
                    <a:pt x="2093" y="161984"/>
                    <a:pt x="3398" y="161497"/>
                  </a:cubicBezTo>
                  <a:cubicBezTo>
                    <a:pt x="3398" y="161484"/>
                    <a:pt x="3441" y="161471"/>
                    <a:pt x="3485" y="161454"/>
                  </a:cubicBezTo>
                  <a:lnTo>
                    <a:pt x="383767" y="5131"/>
                  </a:lnTo>
                  <a:cubicBezTo>
                    <a:pt x="384985" y="4592"/>
                    <a:pt x="385593" y="3164"/>
                    <a:pt x="385072" y="191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54FADDA4-C195-9245-BA78-4A9EF3235688}"/>
                </a:ext>
              </a:extLst>
            </p:cNvPr>
            <p:cNvSpPr/>
            <p:nvPr/>
          </p:nvSpPr>
          <p:spPr>
            <a:xfrm>
              <a:off x="7261631" y="4946454"/>
              <a:ext cx="977159" cy="616100"/>
            </a:xfrm>
            <a:custGeom>
              <a:avLst/>
              <a:gdLst>
                <a:gd name="connsiteX0" fmla="*/ 3913 w 977159"/>
                <a:gd name="connsiteY0" fmla="*/ 294 h 616100"/>
                <a:gd name="connsiteX1" fmla="*/ 3913 w 977159"/>
                <a:gd name="connsiteY1" fmla="*/ 294 h 616100"/>
                <a:gd name="connsiteX2" fmla="*/ 3652 w 977159"/>
                <a:gd name="connsiteY2" fmla="*/ 294 h 616100"/>
                <a:gd name="connsiteX3" fmla="*/ 304 w 977159"/>
                <a:gd name="connsiteY3" fmla="*/ 1292 h 616100"/>
                <a:gd name="connsiteX4" fmla="*/ 1260 w 977159"/>
                <a:gd name="connsiteY4" fmla="*/ 4601 h 616100"/>
                <a:gd name="connsiteX5" fmla="*/ 1304 w 977159"/>
                <a:gd name="connsiteY5" fmla="*/ 4636 h 616100"/>
                <a:gd name="connsiteX6" fmla="*/ 973576 w 977159"/>
                <a:gd name="connsiteY6" fmla="*/ 615815 h 616100"/>
                <a:gd name="connsiteX7" fmla="*/ 976707 w 977159"/>
                <a:gd name="connsiteY7" fmla="*/ 615077 h 616100"/>
                <a:gd name="connsiteX8" fmla="*/ 976707 w 977159"/>
                <a:gd name="connsiteY8" fmla="*/ 615077 h 616100"/>
                <a:gd name="connsiteX9" fmla="*/ 976142 w 977159"/>
                <a:gd name="connsiteY9" fmla="*/ 611690 h 6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9" h="616100">
                  <a:moveTo>
                    <a:pt x="3913" y="294"/>
                  </a:moveTo>
                  <a:lnTo>
                    <a:pt x="3913" y="294"/>
                  </a:lnTo>
                  <a:lnTo>
                    <a:pt x="3652" y="294"/>
                  </a:lnTo>
                  <a:cubicBezTo>
                    <a:pt x="2434" y="-349"/>
                    <a:pt x="956" y="98"/>
                    <a:pt x="304" y="1292"/>
                  </a:cubicBezTo>
                  <a:cubicBezTo>
                    <a:pt x="-349" y="2465"/>
                    <a:pt x="87" y="3946"/>
                    <a:pt x="1260" y="4601"/>
                  </a:cubicBezTo>
                  <a:cubicBezTo>
                    <a:pt x="1260" y="4614"/>
                    <a:pt x="1260" y="4623"/>
                    <a:pt x="1304" y="4636"/>
                  </a:cubicBezTo>
                  <a:lnTo>
                    <a:pt x="973576" y="615815"/>
                  </a:lnTo>
                  <a:cubicBezTo>
                    <a:pt x="974663" y="616388"/>
                    <a:pt x="976012" y="616075"/>
                    <a:pt x="976707" y="615077"/>
                  </a:cubicBezTo>
                  <a:lnTo>
                    <a:pt x="976707" y="615077"/>
                  </a:lnTo>
                  <a:cubicBezTo>
                    <a:pt x="977490" y="613987"/>
                    <a:pt x="977229" y="612471"/>
                    <a:pt x="976142" y="6116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A0AFE3C3-85F5-534A-878A-A7A68B301A6C}"/>
                </a:ext>
              </a:extLst>
            </p:cNvPr>
            <p:cNvSpPr/>
            <p:nvPr/>
          </p:nvSpPr>
          <p:spPr>
            <a:xfrm>
              <a:off x="12013597" y="6296508"/>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cubicBezTo>
                    <a:pt x="0" y="0"/>
                    <a:pt x="0" y="0"/>
                    <a:pt x="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D445C0F6-D06E-1D40-8DE1-756602315AAC}"/>
                </a:ext>
              </a:extLst>
            </p:cNvPr>
            <p:cNvSpPr/>
            <p:nvPr/>
          </p:nvSpPr>
          <p:spPr>
            <a:xfrm>
              <a:off x="12012972" y="6144745"/>
              <a:ext cx="178026" cy="155883"/>
            </a:xfrm>
            <a:custGeom>
              <a:avLst/>
              <a:gdLst>
                <a:gd name="connsiteX0" fmla="*/ 756 w 178026"/>
                <a:gd name="connsiteY0" fmla="*/ 151633 h 155883"/>
                <a:gd name="connsiteX1" fmla="*/ 712 w 178026"/>
                <a:gd name="connsiteY1" fmla="*/ 155133 h 155883"/>
                <a:gd name="connsiteX2" fmla="*/ 4104 w 178026"/>
                <a:gd name="connsiteY2" fmla="*/ 155281 h 155883"/>
                <a:gd name="connsiteX3" fmla="*/ 178027 w 178026"/>
                <a:gd name="connsiteY3" fmla="*/ 6470 h 155883"/>
                <a:gd name="connsiteX4" fmla="*/ 178027 w 178026"/>
                <a:gd name="connsiteY4" fmla="*/ 0 h 15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26" h="155883">
                  <a:moveTo>
                    <a:pt x="756" y="151633"/>
                  </a:moveTo>
                  <a:cubicBezTo>
                    <a:pt x="-244" y="152584"/>
                    <a:pt x="-244" y="154152"/>
                    <a:pt x="712" y="155133"/>
                  </a:cubicBezTo>
                  <a:cubicBezTo>
                    <a:pt x="1625" y="156075"/>
                    <a:pt x="3104" y="156136"/>
                    <a:pt x="4104" y="155281"/>
                  </a:cubicBezTo>
                  <a:lnTo>
                    <a:pt x="178027" y="6470"/>
                  </a:lnTo>
                  <a:lnTo>
                    <a:pt x="178027"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447FB818-8106-CC4B-8EEB-ED7D5DEE2A2C}"/>
                </a:ext>
              </a:extLst>
            </p:cNvPr>
            <p:cNvSpPr/>
            <p:nvPr/>
          </p:nvSpPr>
          <p:spPr>
            <a:xfrm>
              <a:off x="6920050" y="5114024"/>
              <a:ext cx="414253" cy="436157"/>
            </a:xfrm>
            <a:custGeom>
              <a:avLst/>
              <a:gdLst>
                <a:gd name="connsiteX0" fmla="*/ 3996 w 414253"/>
                <a:gd name="connsiteY0" fmla="*/ 510 h 436157"/>
                <a:gd name="connsiteX1" fmla="*/ 3996 w 414253"/>
                <a:gd name="connsiteY1" fmla="*/ 510 h 436157"/>
                <a:gd name="connsiteX2" fmla="*/ 517 w 414253"/>
                <a:gd name="connsiteY2" fmla="*/ 970 h 436157"/>
                <a:gd name="connsiteX3" fmla="*/ 430 w 414253"/>
                <a:gd name="connsiteY3" fmla="*/ 3853 h 436157"/>
                <a:gd name="connsiteX4" fmla="*/ 409889 w 414253"/>
                <a:gd name="connsiteY4" fmla="*/ 435434 h 436157"/>
                <a:gd name="connsiteX5" fmla="*/ 413498 w 414253"/>
                <a:gd name="connsiteY5" fmla="*/ 435434 h 436157"/>
                <a:gd name="connsiteX6" fmla="*/ 413498 w 414253"/>
                <a:gd name="connsiteY6" fmla="*/ 435434 h 436157"/>
                <a:gd name="connsiteX7" fmla="*/ 413541 w 414253"/>
                <a:gd name="connsiteY7" fmla="*/ 431934 h 436157"/>
                <a:gd name="connsiteX8" fmla="*/ 413498 w 414253"/>
                <a:gd name="connsiteY8" fmla="*/ 431874 h 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253" h="436157">
                  <a:moveTo>
                    <a:pt x="3996" y="510"/>
                  </a:moveTo>
                  <a:lnTo>
                    <a:pt x="3996" y="510"/>
                  </a:lnTo>
                  <a:cubicBezTo>
                    <a:pt x="2909" y="-320"/>
                    <a:pt x="1344" y="-116"/>
                    <a:pt x="517" y="970"/>
                  </a:cubicBezTo>
                  <a:cubicBezTo>
                    <a:pt x="-135" y="1812"/>
                    <a:pt x="-178" y="2972"/>
                    <a:pt x="430" y="3853"/>
                  </a:cubicBezTo>
                  <a:lnTo>
                    <a:pt x="409889" y="435434"/>
                  </a:lnTo>
                  <a:cubicBezTo>
                    <a:pt x="410889" y="436398"/>
                    <a:pt x="412498" y="436398"/>
                    <a:pt x="413498" y="435434"/>
                  </a:cubicBezTo>
                  <a:lnTo>
                    <a:pt x="413498" y="435434"/>
                  </a:lnTo>
                  <a:cubicBezTo>
                    <a:pt x="414498" y="434483"/>
                    <a:pt x="414498" y="432916"/>
                    <a:pt x="413541" y="431934"/>
                  </a:cubicBezTo>
                  <a:cubicBezTo>
                    <a:pt x="413541" y="431913"/>
                    <a:pt x="413498" y="431895"/>
                    <a:pt x="413498" y="4318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E4C9ECA9-F637-5145-821F-4AB34FEEB9A2}"/>
                </a:ext>
              </a:extLst>
            </p:cNvPr>
            <p:cNvSpPr/>
            <p:nvPr/>
          </p:nvSpPr>
          <p:spPr>
            <a:xfrm>
              <a:off x="9796544" y="5512026"/>
              <a:ext cx="907608" cy="193858"/>
            </a:xfrm>
            <a:custGeom>
              <a:avLst/>
              <a:gdLst>
                <a:gd name="connsiteX0" fmla="*/ 905630 w 907608"/>
                <a:gd name="connsiteY0" fmla="*/ 189153 h 193858"/>
                <a:gd name="connsiteX1" fmla="*/ 2578 w 907608"/>
                <a:gd name="connsiteY1" fmla="*/ 2 h 193858"/>
                <a:gd name="connsiteX2" fmla="*/ 2578 w 907608"/>
                <a:gd name="connsiteY2" fmla="*/ 2 h 193858"/>
                <a:gd name="connsiteX3" fmla="*/ 187 w 907608"/>
                <a:gd name="connsiteY3" fmla="*/ 1522 h 193858"/>
                <a:gd name="connsiteX4" fmla="*/ 1535 w 907608"/>
                <a:gd name="connsiteY4" fmla="*/ 4779 h 193858"/>
                <a:gd name="connsiteX5" fmla="*/ 904673 w 907608"/>
                <a:gd name="connsiteY5" fmla="*/ 193799 h 193858"/>
                <a:gd name="connsiteX6" fmla="*/ 904673 w 907608"/>
                <a:gd name="connsiteY6" fmla="*/ 193799 h 193858"/>
                <a:gd name="connsiteX7" fmla="*/ 907586 w 907608"/>
                <a:gd name="connsiteY7" fmla="*/ 191958 h 193858"/>
                <a:gd name="connsiteX8" fmla="*/ 907586 w 907608"/>
                <a:gd name="connsiteY8" fmla="*/ 191932 h 193858"/>
                <a:gd name="connsiteX9" fmla="*/ 905630 w 907608"/>
                <a:gd name="connsiteY9" fmla="*/ 189153 h 19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08" h="193858">
                  <a:moveTo>
                    <a:pt x="905630" y="189153"/>
                  </a:moveTo>
                  <a:lnTo>
                    <a:pt x="2578" y="2"/>
                  </a:lnTo>
                  <a:lnTo>
                    <a:pt x="2578" y="2"/>
                  </a:lnTo>
                  <a:cubicBezTo>
                    <a:pt x="1535" y="-41"/>
                    <a:pt x="578" y="567"/>
                    <a:pt x="187" y="1522"/>
                  </a:cubicBezTo>
                  <a:cubicBezTo>
                    <a:pt x="-334" y="2794"/>
                    <a:pt x="274" y="4240"/>
                    <a:pt x="1535" y="4779"/>
                  </a:cubicBezTo>
                  <a:lnTo>
                    <a:pt x="904673" y="193799"/>
                  </a:lnTo>
                  <a:lnTo>
                    <a:pt x="904673" y="193799"/>
                  </a:lnTo>
                  <a:cubicBezTo>
                    <a:pt x="905978" y="194094"/>
                    <a:pt x="907282" y="193269"/>
                    <a:pt x="907586" y="191958"/>
                  </a:cubicBezTo>
                  <a:cubicBezTo>
                    <a:pt x="907586" y="191949"/>
                    <a:pt x="907586" y="191941"/>
                    <a:pt x="907586" y="191932"/>
                  </a:cubicBezTo>
                  <a:cubicBezTo>
                    <a:pt x="907760" y="190638"/>
                    <a:pt x="906891" y="189435"/>
                    <a:pt x="905630" y="18915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A68B79C4-87F7-4C40-929B-F73087D39961}"/>
                </a:ext>
              </a:extLst>
            </p:cNvPr>
            <p:cNvSpPr/>
            <p:nvPr/>
          </p:nvSpPr>
          <p:spPr>
            <a:xfrm>
              <a:off x="9748425" y="4907837"/>
              <a:ext cx="52225" cy="609277"/>
            </a:xfrm>
            <a:custGeom>
              <a:avLst/>
              <a:gdLst>
                <a:gd name="connsiteX0" fmla="*/ 2869 w 52225"/>
                <a:gd name="connsiteY0" fmla="*/ 47 h 609277"/>
                <a:gd name="connsiteX1" fmla="*/ 0 w 52225"/>
                <a:gd name="connsiteY1" fmla="*/ 1957 h 609277"/>
                <a:gd name="connsiteX2" fmla="*/ 0 w 52225"/>
                <a:gd name="connsiteY2" fmla="*/ 2001 h 609277"/>
                <a:gd name="connsiteX3" fmla="*/ 47481 w 52225"/>
                <a:gd name="connsiteY3" fmla="*/ 606927 h 609277"/>
                <a:gd name="connsiteX4" fmla="*/ 47176 w 52225"/>
                <a:gd name="connsiteY4" fmla="*/ 606927 h 609277"/>
                <a:gd name="connsiteX5" fmla="*/ 49872 w 52225"/>
                <a:gd name="connsiteY5" fmla="*/ 609272 h 609277"/>
                <a:gd name="connsiteX6" fmla="*/ 52220 w 52225"/>
                <a:gd name="connsiteY6" fmla="*/ 606579 h 609277"/>
                <a:gd name="connsiteX7" fmla="*/ 4739 w 52225"/>
                <a:gd name="connsiteY7" fmla="*/ 1610 h 609277"/>
                <a:gd name="connsiteX8" fmla="*/ 2869 w 52225"/>
                <a:gd name="connsiteY8" fmla="*/ 47 h 60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5" h="609277">
                  <a:moveTo>
                    <a:pt x="2869" y="47"/>
                  </a:moveTo>
                  <a:cubicBezTo>
                    <a:pt x="1565" y="-214"/>
                    <a:pt x="260" y="642"/>
                    <a:pt x="0" y="1957"/>
                  </a:cubicBezTo>
                  <a:cubicBezTo>
                    <a:pt x="0" y="1975"/>
                    <a:pt x="0" y="1988"/>
                    <a:pt x="0" y="2001"/>
                  </a:cubicBezTo>
                  <a:lnTo>
                    <a:pt x="47481" y="606927"/>
                  </a:lnTo>
                  <a:lnTo>
                    <a:pt x="47176" y="606927"/>
                  </a:lnTo>
                  <a:cubicBezTo>
                    <a:pt x="47263" y="608316"/>
                    <a:pt x="48481" y="609367"/>
                    <a:pt x="49872" y="609272"/>
                  </a:cubicBezTo>
                  <a:cubicBezTo>
                    <a:pt x="51263" y="609176"/>
                    <a:pt x="52307" y="607969"/>
                    <a:pt x="52220" y="606579"/>
                  </a:cubicBezTo>
                  <a:lnTo>
                    <a:pt x="4739" y="1610"/>
                  </a:lnTo>
                  <a:cubicBezTo>
                    <a:pt x="4435" y="807"/>
                    <a:pt x="3695" y="220"/>
                    <a:pt x="2869" y="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8C9CF496-CE86-B74C-9DCB-84D298C49B0D}"/>
                </a:ext>
              </a:extLst>
            </p:cNvPr>
            <p:cNvSpPr/>
            <p:nvPr/>
          </p:nvSpPr>
          <p:spPr>
            <a:xfrm>
              <a:off x="11569304" y="5002210"/>
              <a:ext cx="285172" cy="1178244"/>
            </a:xfrm>
            <a:custGeom>
              <a:avLst/>
              <a:gdLst>
                <a:gd name="connsiteX0" fmla="*/ 283284 w 285172"/>
                <a:gd name="connsiteY0" fmla="*/ 75 h 1178244"/>
                <a:gd name="connsiteX1" fmla="*/ 280240 w 285172"/>
                <a:gd name="connsiteY1" fmla="*/ 1855 h 1178244"/>
                <a:gd name="connsiteX2" fmla="*/ 50 w 285172"/>
                <a:gd name="connsiteY2" fmla="*/ 1175275 h 1178244"/>
                <a:gd name="connsiteX3" fmla="*/ 1877 w 285172"/>
                <a:gd name="connsiteY3" fmla="*/ 1178185 h 1178244"/>
                <a:gd name="connsiteX4" fmla="*/ 4920 w 285172"/>
                <a:gd name="connsiteY4" fmla="*/ 1176404 h 1178244"/>
                <a:gd name="connsiteX5" fmla="*/ 285110 w 285172"/>
                <a:gd name="connsiteY5" fmla="*/ 3028 h 1178244"/>
                <a:gd name="connsiteX6" fmla="*/ 283284 w 285172"/>
                <a:gd name="connsiteY6" fmla="*/ 75 h 117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172" h="1178244">
                  <a:moveTo>
                    <a:pt x="283284" y="75"/>
                  </a:moveTo>
                  <a:cubicBezTo>
                    <a:pt x="281936" y="-255"/>
                    <a:pt x="280588" y="535"/>
                    <a:pt x="280240" y="1855"/>
                  </a:cubicBezTo>
                  <a:lnTo>
                    <a:pt x="50" y="1175275"/>
                  </a:lnTo>
                  <a:cubicBezTo>
                    <a:pt x="-210" y="1176578"/>
                    <a:pt x="572" y="1177863"/>
                    <a:pt x="1877" y="1178185"/>
                  </a:cubicBezTo>
                  <a:cubicBezTo>
                    <a:pt x="3181" y="1178471"/>
                    <a:pt x="4528" y="1177698"/>
                    <a:pt x="4920" y="1176404"/>
                  </a:cubicBezTo>
                  <a:lnTo>
                    <a:pt x="285110" y="3028"/>
                  </a:lnTo>
                  <a:cubicBezTo>
                    <a:pt x="285414" y="1712"/>
                    <a:pt x="284589" y="396"/>
                    <a:pt x="283284" y="7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0026A2DB-13F5-0649-9976-186F0004583B}"/>
                </a:ext>
              </a:extLst>
            </p:cNvPr>
            <p:cNvSpPr/>
            <p:nvPr/>
          </p:nvSpPr>
          <p:spPr>
            <a:xfrm>
              <a:off x="11363758" y="5445638"/>
              <a:ext cx="827110" cy="177813"/>
            </a:xfrm>
            <a:custGeom>
              <a:avLst/>
              <a:gdLst>
                <a:gd name="connsiteX0" fmla="*/ 2889 w 827110"/>
                <a:gd name="connsiteY0" fmla="*/ 40 h 177813"/>
                <a:gd name="connsiteX1" fmla="*/ 2889 w 827110"/>
                <a:gd name="connsiteY1" fmla="*/ 40 h 177813"/>
                <a:gd name="connsiteX2" fmla="*/ 63 w 827110"/>
                <a:gd name="connsiteY2" fmla="*/ 1951 h 177813"/>
                <a:gd name="connsiteX3" fmla="*/ 63 w 827110"/>
                <a:gd name="connsiteY3" fmla="*/ 1951 h 177813"/>
                <a:gd name="connsiteX4" fmla="*/ 1933 w 827110"/>
                <a:gd name="connsiteY4" fmla="*/ 4847 h 177813"/>
                <a:gd name="connsiteX5" fmla="*/ 1976 w 827110"/>
                <a:gd name="connsiteY5" fmla="*/ 4860 h 177813"/>
                <a:gd name="connsiteX6" fmla="*/ 827110 w 827110"/>
                <a:gd name="connsiteY6" fmla="*/ 177814 h 177813"/>
                <a:gd name="connsiteX7" fmla="*/ 827110 w 827110"/>
                <a:gd name="connsiteY7" fmla="*/ 172777 h 17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10" h="177813">
                  <a:moveTo>
                    <a:pt x="2889" y="40"/>
                  </a:moveTo>
                  <a:lnTo>
                    <a:pt x="2889" y="40"/>
                  </a:lnTo>
                  <a:cubicBezTo>
                    <a:pt x="1584" y="-199"/>
                    <a:pt x="323" y="652"/>
                    <a:pt x="63" y="1951"/>
                  </a:cubicBezTo>
                  <a:lnTo>
                    <a:pt x="63" y="1951"/>
                  </a:lnTo>
                  <a:cubicBezTo>
                    <a:pt x="-242" y="3262"/>
                    <a:pt x="584" y="4560"/>
                    <a:pt x="1933" y="4847"/>
                  </a:cubicBezTo>
                  <a:cubicBezTo>
                    <a:pt x="1933" y="4851"/>
                    <a:pt x="1976" y="4856"/>
                    <a:pt x="1976" y="4860"/>
                  </a:cubicBezTo>
                  <a:lnTo>
                    <a:pt x="827110" y="177814"/>
                  </a:lnTo>
                  <a:lnTo>
                    <a:pt x="827110" y="17277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64FE538C-F32A-AD4A-A909-5FA21655EFA2}"/>
                </a:ext>
              </a:extLst>
            </p:cNvPr>
            <p:cNvSpPr/>
            <p:nvPr/>
          </p:nvSpPr>
          <p:spPr>
            <a:xfrm>
              <a:off x="9243682" y="5066829"/>
              <a:ext cx="937929" cy="293647"/>
            </a:xfrm>
            <a:custGeom>
              <a:avLst/>
              <a:gdLst>
                <a:gd name="connsiteX0" fmla="*/ 935810 w 937929"/>
                <a:gd name="connsiteY0" fmla="*/ 288876 h 293647"/>
                <a:gd name="connsiteX1" fmla="*/ 3235 w 937929"/>
                <a:gd name="connsiteY1" fmla="*/ 113 h 293647"/>
                <a:gd name="connsiteX2" fmla="*/ 105 w 937929"/>
                <a:gd name="connsiteY2" fmla="*/ 1742 h 293647"/>
                <a:gd name="connsiteX3" fmla="*/ 1757 w 937929"/>
                <a:gd name="connsiteY3" fmla="*/ 4846 h 293647"/>
                <a:gd name="connsiteX4" fmla="*/ 934549 w 937929"/>
                <a:gd name="connsiteY4" fmla="*/ 293479 h 293647"/>
                <a:gd name="connsiteX5" fmla="*/ 937767 w 937929"/>
                <a:gd name="connsiteY5" fmla="*/ 292064 h 293647"/>
                <a:gd name="connsiteX6" fmla="*/ 936333 w 937929"/>
                <a:gd name="connsiteY6" fmla="*/ 288863 h 293647"/>
                <a:gd name="connsiteX7" fmla="*/ 935941 w 937929"/>
                <a:gd name="connsiteY7" fmla="*/ 288746 h 29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929" h="293647">
                  <a:moveTo>
                    <a:pt x="935810" y="288876"/>
                  </a:moveTo>
                  <a:lnTo>
                    <a:pt x="3235" y="113"/>
                  </a:lnTo>
                  <a:cubicBezTo>
                    <a:pt x="1931" y="-295"/>
                    <a:pt x="539" y="435"/>
                    <a:pt x="105" y="1742"/>
                  </a:cubicBezTo>
                  <a:cubicBezTo>
                    <a:pt x="-287" y="3049"/>
                    <a:pt x="453" y="4438"/>
                    <a:pt x="1757" y="4846"/>
                  </a:cubicBezTo>
                  <a:lnTo>
                    <a:pt x="934549" y="293479"/>
                  </a:lnTo>
                  <a:cubicBezTo>
                    <a:pt x="935810" y="293974"/>
                    <a:pt x="937245" y="293340"/>
                    <a:pt x="937767" y="292064"/>
                  </a:cubicBezTo>
                  <a:cubicBezTo>
                    <a:pt x="938245" y="290791"/>
                    <a:pt x="937636" y="289358"/>
                    <a:pt x="936333" y="288863"/>
                  </a:cubicBezTo>
                  <a:cubicBezTo>
                    <a:pt x="936202" y="288811"/>
                    <a:pt x="936071" y="288772"/>
                    <a:pt x="935941" y="2887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CE19AF7E-F8A4-F448-A62C-3C2C429205EF}"/>
                </a:ext>
              </a:extLst>
            </p:cNvPr>
            <p:cNvSpPr/>
            <p:nvPr/>
          </p:nvSpPr>
          <p:spPr>
            <a:xfrm>
              <a:off x="8154594" y="5558279"/>
              <a:ext cx="84178" cy="735113"/>
            </a:xfrm>
            <a:custGeom>
              <a:avLst/>
              <a:gdLst>
                <a:gd name="connsiteX0" fmla="*/ 82744 w 84178"/>
                <a:gd name="connsiteY0" fmla="*/ 212 h 735113"/>
                <a:gd name="connsiteX1" fmla="*/ 79439 w 84178"/>
                <a:gd name="connsiteY1" fmla="*/ 1471 h 735113"/>
                <a:gd name="connsiteX2" fmla="*/ 261 w 84178"/>
                <a:gd name="connsiteY2" fmla="*/ 732541 h 735113"/>
                <a:gd name="connsiteX3" fmla="*/ 0 w 84178"/>
                <a:gd name="connsiteY3" fmla="*/ 732541 h 735113"/>
                <a:gd name="connsiteX4" fmla="*/ 2043 w 84178"/>
                <a:gd name="connsiteY4" fmla="*/ 735060 h 735113"/>
                <a:gd name="connsiteX5" fmla="*/ 5000 w 84178"/>
                <a:gd name="connsiteY5" fmla="*/ 733153 h 735113"/>
                <a:gd name="connsiteX6" fmla="*/ 5000 w 84178"/>
                <a:gd name="connsiteY6" fmla="*/ 733062 h 735113"/>
                <a:gd name="connsiteX7" fmla="*/ 84179 w 84178"/>
                <a:gd name="connsiteY7" fmla="*/ 1992 h 735113"/>
                <a:gd name="connsiteX8" fmla="*/ 82744 w 84178"/>
                <a:gd name="connsiteY8" fmla="*/ 212 h 73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 h="735113">
                  <a:moveTo>
                    <a:pt x="82744" y="212"/>
                  </a:moveTo>
                  <a:cubicBezTo>
                    <a:pt x="81483" y="-339"/>
                    <a:pt x="80005" y="221"/>
                    <a:pt x="79439" y="1471"/>
                  </a:cubicBezTo>
                  <a:lnTo>
                    <a:pt x="261" y="732541"/>
                  </a:lnTo>
                  <a:lnTo>
                    <a:pt x="0" y="732541"/>
                  </a:lnTo>
                  <a:cubicBezTo>
                    <a:pt x="0" y="733757"/>
                    <a:pt x="869" y="734812"/>
                    <a:pt x="2043" y="735060"/>
                  </a:cubicBezTo>
                  <a:cubicBezTo>
                    <a:pt x="3392" y="735342"/>
                    <a:pt x="4696" y="734491"/>
                    <a:pt x="5000" y="733153"/>
                  </a:cubicBezTo>
                  <a:cubicBezTo>
                    <a:pt x="5000" y="733123"/>
                    <a:pt x="5000" y="733093"/>
                    <a:pt x="5000" y="733062"/>
                  </a:cubicBezTo>
                  <a:lnTo>
                    <a:pt x="84179" y="1992"/>
                  </a:lnTo>
                  <a:cubicBezTo>
                    <a:pt x="84005" y="1206"/>
                    <a:pt x="83483" y="546"/>
                    <a:pt x="82744" y="2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51E195B0-5130-5C45-8BC7-C1175C97E83F}"/>
                </a:ext>
              </a:extLst>
            </p:cNvPr>
            <p:cNvSpPr/>
            <p:nvPr/>
          </p:nvSpPr>
          <p:spPr>
            <a:xfrm>
              <a:off x="8679824" y="4337842"/>
              <a:ext cx="151330" cy="190871"/>
            </a:xfrm>
            <a:custGeom>
              <a:avLst/>
              <a:gdLst>
                <a:gd name="connsiteX0" fmla="*/ 4365 w 151330"/>
                <a:gd name="connsiteY0" fmla="*/ 853 h 190871"/>
                <a:gd name="connsiteX1" fmla="*/ 1018 w 151330"/>
                <a:gd name="connsiteY1" fmla="*/ 418 h 190871"/>
                <a:gd name="connsiteX2" fmla="*/ 453 w 151330"/>
                <a:gd name="connsiteY2" fmla="*/ 3892 h 190871"/>
                <a:gd name="connsiteX3" fmla="*/ 145069 w 151330"/>
                <a:gd name="connsiteY3" fmla="*/ 190872 h 190871"/>
                <a:gd name="connsiteX4" fmla="*/ 151331 w 151330"/>
                <a:gd name="connsiteY4" fmla="*/ 190872 h 19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30" h="190871">
                  <a:moveTo>
                    <a:pt x="4365" y="853"/>
                  </a:moveTo>
                  <a:cubicBezTo>
                    <a:pt x="3496" y="-91"/>
                    <a:pt x="2105" y="-275"/>
                    <a:pt x="1018" y="418"/>
                  </a:cubicBezTo>
                  <a:cubicBezTo>
                    <a:pt x="-69" y="1231"/>
                    <a:pt x="-330" y="2773"/>
                    <a:pt x="453" y="3892"/>
                  </a:cubicBezTo>
                  <a:lnTo>
                    <a:pt x="145069" y="190872"/>
                  </a:lnTo>
                  <a:lnTo>
                    <a:pt x="151331" y="19087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1D5217F9-EF2D-664C-AA83-9E1CFB7335E9}"/>
                </a:ext>
              </a:extLst>
            </p:cNvPr>
            <p:cNvSpPr/>
            <p:nvPr/>
          </p:nvSpPr>
          <p:spPr>
            <a:xfrm>
              <a:off x="8824893" y="4528714"/>
              <a:ext cx="423557" cy="542945"/>
            </a:xfrm>
            <a:custGeom>
              <a:avLst/>
              <a:gdLst>
                <a:gd name="connsiteX0" fmla="*/ 422460 w 423557"/>
                <a:gd name="connsiteY0" fmla="*/ 542527 h 542945"/>
                <a:gd name="connsiteX1" fmla="*/ 423155 w 423557"/>
                <a:gd name="connsiteY1" fmla="*/ 539053 h 542945"/>
                <a:gd name="connsiteX2" fmla="*/ 6262 w 423557"/>
                <a:gd name="connsiteY2" fmla="*/ 0 h 542945"/>
                <a:gd name="connsiteX3" fmla="*/ 0 w 423557"/>
                <a:gd name="connsiteY3" fmla="*/ 0 h 542945"/>
                <a:gd name="connsiteX4" fmla="*/ 419242 w 423557"/>
                <a:gd name="connsiteY4" fmla="*/ 542093 h 542945"/>
                <a:gd name="connsiteX5" fmla="*/ 422460 w 423557"/>
                <a:gd name="connsiteY5" fmla="*/ 542527 h 54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557" h="542945">
                  <a:moveTo>
                    <a:pt x="422460" y="542527"/>
                  </a:moveTo>
                  <a:cubicBezTo>
                    <a:pt x="423590" y="541741"/>
                    <a:pt x="423894" y="540213"/>
                    <a:pt x="423155" y="539053"/>
                  </a:cubicBezTo>
                  <a:lnTo>
                    <a:pt x="6262" y="0"/>
                  </a:lnTo>
                  <a:lnTo>
                    <a:pt x="0" y="0"/>
                  </a:lnTo>
                  <a:lnTo>
                    <a:pt x="419242" y="542093"/>
                  </a:lnTo>
                  <a:cubicBezTo>
                    <a:pt x="420068" y="543035"/>
                    <a:pt x="421416" y="543222"/>
                    <a:pt x="422460" y="5425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9D46AE4A-6073-9642-82AE-A03D53196E36}"/>
                </a:ext>
              </a:extLst>
            </p:cNvPr>
            <p:cNvSpPr/>
            <p:nvPr/>
          </p:nvSpPr>
          <p:spPr>
            <a:xfrm>
              <a:off x="9796133" y="5512299"/>
              <a:ext cx="208432" cy="772918"/>
            </a:xfrm>
            <a:custGeom>
              <a:avLst/>
              <a:gdLst>
                <a:gd name="connsiteX0" fmla="*/ 2033 w 208432"/>
                <a:gd name="connsiteY0" fmla="*/ 33 h 772918"/>
                <a:gd name="connsiteX1" fmla="*/ 33 w 208432"/>
                <a:gd name="connsiteY1" fmla="*/ 2899 h 772918"/>
                <a:gd name="connsiteX2" fmla="*/ 203609 w 208432"/>
                <a:gd name="connsiteY2" fmla="*/ 771226 h 772918"/>
                <a:gd name="connsiteX3" fmla="*/ 206741 w 208432"/>
                <a:gd name="connsiteY3" fmla="*/ 772789 h 772918"/>
                <a:gd name="connsiteX4" fmla="*/ 208393 w 208432"/>
                <a:gd name="connsiteY4" fmla="*/ 769967 h 772918"/>
                <a:gd name="connsiteX5" fmla="*/ 4772 w 208432"/>
                <a:gd name="connsiteY5" fmla="*/ 1640 h 772918"/>
                <a:gd name="connsiteX6" fmla="*/ 2033 w 208432"/>
                <a:gd name="connsiteY6" fmla="*/ 33 h 77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2" h="772918">
                  <a:moveTo>
                    <a:pt x="2033" y="33"/>
                  </a:moveTo>
                  <a:cubicBezTo>
                    <a:pt x="685" y="277"/>
                    <a:pt x="-184" y="1558"/>
                    <a:pt x="33" y="2899"/>
                  </a:cubicBezTo>
                  <a:lnTo>
                    <a:pt x="203609" y="771226"/>
                  </a:lnTo>
                  <a:cubicBezTo>
                    <a:pt x="204045" y="772524"/>
                    <a:pt x="205436" y="773224"/>
                    <a:pt x="206741" y="772789"/>
                  </a:cubicBezTo>
                  <a:cubicBezTo>
                    <a:pt x="207914" y="772394"/>
                    <a:pt x="208610" y="771187"/>
                    <a:pt x="208393" y="769967"/>
                  </a:cubicBezTo>
                  <a:lnTo>
                    <a:pt x="4772" y="1640"/>
                  </a:lnTo>
                  <a:cubicBezTo>
                    <a:pt x="4381" y="515"/>
                    <a:pt x="3207" y="-162"/>
                    <a:pt x="2033" y="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97224DAB-52F9-2F48-8B5D-74F1988C4490}"/>
                </a:ext>
              </a:extLst>
            </p:cNvPr>
            <p:cNvSpPr/>
            <p:nvPr/>
          </p:nvSpPr>
          <p:spPr>
            <a:xfrm>
              <a:off x="7020148" y="5882287"/>
              <a:ext cx="1042776" cy="193101"/>
            </a:xfrm>
            <a:custGeom>
              <a:avLst/>
              <a:gdLst>
                <a:gd name="connsiteX0" fmla="*/ 1038745 w 1042776"/>
                <a:gd name="connsiteY0" fmla="*/ 313 h 193101"/>
                <a:gd name="connsiteX1" fmla="*/ 1990 w 1042776"/>
                <a:gd name="connsiteY1" fmla="*/ 188291 h 193101"/>
                <a:gd name="connsiteX2" fmla="*/ 33 w 1042776"/>
                <a:gd name="connsiteY2" fmla="*/ 191114 h 193101"/>
                <a:gd name="connsiteX3" fmla="*/ 2903 w 1042776"/>
                <a:gd name="connsiteY3" fmla="*/ 193068 h 193101"/>
                <a:gd name="connsiteX4" fmla="*/ 1039745 w 1042776"/>
                <a:gd name="connsiteY4" fmla="*/ 5046 h 193101"/>
                <a:gd name="connsiteX5" fmla="*/ 1040745 w 1042776"/>
                <a:gd name="connsiteY5" fmla="*/ 4829 h 193101"/>
                <a:gd name="connsiteX6" fmla="*/ 1042745 w 1042776"/>
                <a:gd name="connsiteY6" fmla="*/ 2024 h 193101"/>
                <a:gd name="connsiteX7" fmla="*/ 1039919 w 1042776"/>
                <a:gd name="connsiteY7" fmla="*/ 35 h 193101"/>
                <a:gd name="connsiteX8" fmla="*/ 1038875 w 1042776"/>
                <a:gd name="connsiteY8" fmla="*/ 487 h 1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776" h="193101">
                  <a:moveTo>
                    <a:pt x="1038745" y="313"/>
                  </a:moveTo>
                  <a:lnTo>
                    <a:pt x="1990" y="188291"/>
                  </a:lnTo>
                  <a:cubicBezTo>
                    <a:pt x="686" y="188556"/>
                    <a:pt x="-184" y="189802"/>
                    <a:pt x="33" y="191114"/>
                  </a:cubicBezTo>
                  <a:cubicBezTo>
                    <a:pt x="337" y="192425"/>
                    <a:pt x="1599" y="193285"/>
                    <a:pt x="2903" y="193068"/>
                  </a:cubicBezTo>
                  <a:lnTo>
                    <a:pt x="1039745" y="5046"/>
                  </a:lnTo>
                  <a:cubicBezTo>
                    <a:pt x="1040093" y="5042"/>
                    <a:pt x="1040441" y="4968"/>
                    <a:pt x="1040745" y="4829"/>
                  </a:cubicBezTo>
                  <a:cubicBezTo>
                    <a:pt x="1042049" y="4603"/>
                    <a:pt x="1042962" y="3348"/>
                    <a:pt x="1042745" y="2024"/>
                  </a:cubicBezTo>
                  <a:cubicBezTo>
                    <a:pt x="1042528" y="699"/>
                    <a:pt x="1041267" y="-191"/>
                    <a:pt x="1039919" y="35"/>
                  </a:cubicBezTo>
                  <a:cubicBezTo>
                    <a:pt x="1039527" y="100"/>
                    <a:pt x="1039180" y="256"/>
                    <a:pt x="1038875" y="4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1F1A891C-67DF-B649-BD39-FC3B6385C2F6}"/>
                </a:ext>
              </a:extLst>
            </p:cNvPr>
            <p:cNvSpPr/>
            <p:nvPr/>
          </p:nvSpPr>
          <p:spPr>
            <a:xfrm>
              <a:off x="9243729" y="4907245"/>
              <a:ext cx="509465" cy="164518"/>
            </a:xfrm>
            <a:custGeom>
              <a:avLst/>
              <a:gdLst>
                <a:gd name="connsiteX0" fmla="*/ 506521 w 509465"/>
                <a:gd name="connsiteY0" fmla="*/ 31 h 164518"/>
                <a:gd name="connsiteX1" fmla="*/ 1578 w 509465"/>
                <a:gd name="connsiteY1" fmla="*/ 159697 h 164518"/>
                <a:gd name="connsiteX2" fmla="*/ 57 w 509465"/>
                <a:gd name="connsiteY2" fmla="*/ 162563 h 164518"/>
                <a:gd name="connsiteX3" fmla="*/ 3101 w 509465"/>
                <a:gd name="connsiteY3" fmla="*/ 164474 h 164518"/>
                <a:gd name="connsiteX4" fmla="*/ 508043 w 509465"/>
                <a:gd name="connsiteY4" fmla="*/ 4764 h 164518"/>
                <a:gd name="connsiteX5" fmla="*/ 509434 w 509465"/>
                <a:gd name="connsiteY5" fmla="*/ 2072 h 164518"/>
                <a:gd name="connsiteX6" fmla="*/ 506521 w 509465"/>
                <a:gd name="connsiteY6" fmla="*/ 31 h 16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465" h="164518">
                  <a:moveTo>
                    <a:pt x="506521" y="31"/>
                  </a:moveTo>
                  <a:lnTo>
                    <a:pt x="1578" y="159697"/>
                  </a:lnTo>
                  <a:cubicBezTo>
                    <a:pt x="449" y="160158"/>
                    <a:pt x="-204" y="161365"/>
                    <a:pt x="57" y="162563"/>
                  </a:cubicBezTo>
                  <a:cubicBezTo>
                    <a:pt x="405" y="163896"/>
                    <a:pt x="1753" y="164726"/>
                    <a:pt x="3101" y="164474"/>
                  </a:cubicBezTo>
                  <a:lnTo>
                    <a:pt x="508043" y="4764"/>
                  </a:lnTo>
                  <a:cubicBezTo>
                    <a:pt x="509043" y="4278"/>
                    <a:pt x="509608" y="3179"/>
                    <a:pt x="509434" y="2072"/>
                  </a:cubicBezTo>
                  <a:cubicBezTo>
                    <a:pt x="509174" y="722"/>
                    <a:pt x="507869" y="-182"/>
                    <a:pt x="506521" y="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6EE406EE-FE8C-F847-AAF7-ABB3C0029D83}"/>
                </a:ext>
              </a:extLst>
            </p:cNvPr>
            <p:cNvSpPr/>
            <p:nvPr/>
          </p:nvSpPr>
          <p:spPr>
            <a:xfrm>
              <a:off x="8056980" y="5883102"/>
              <a:ext cx="102896" cy="410746"/>
            </a:xfrm>
            <a:custGeom>
              <a:avLst/>
              <a:gdLst>
                <a:gd name="connsiteX0" fmla="*/ 4740 w 102896"/>
                <a:gd name="connsiteY0" fmla="*/ 1322 h 410746"/>
                <a:gd name="connsiteX1" fmla="*/ 1305 w 102896"/>
                <a:gd name="connsiteY1" fmla="*/ 305 h 410746"/>
                <a:gd name="connsiteX2" fmla="*/ 0 w 102896"/>
                <a:gd name="connsiteY2" fmla="*/ 2450 h 410746"/>
                <a:gd name="connsiteX3" fmla="*/ 97962 w 102896"/>
                <a:gd name="connsiteY3" fmla="*/ 408586 h 410746"/>
                <a:gd name="connsiteX4" fmla="*/ 100745 w 102896"/>
                <a:gd name="connsiteY4" fmla="*/ 410727 h 410746"/>
                <a:gd name="connsiteX5" fmla="*/ 102876 w 102896"/>
                <a:gd name="connsiteY5" fmla="*/ 407956 h 410746"/>
                <a:gd name="connsiteX6" fmla="*/ 102745 w 102896"/>
                <a:gd name="connsiteY6" fmla="*/ 407413 h 41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96" h="410746">
                  <a:moveTo>
                    <a:pt x="4740" y="1322"/>
                  </a:moveTo>
                  <a:cubicBezTo>
                    <a:pt x="4087" y="97"/>
                    <a:pt x="2566" y="-359"/>
                    <a:pt x="1305" y="305"/>
                  </a:cubicBezTo>
                  <a:cubicBezTo>
                    <a:pt x="522" y="731"/>
                    <a:pt x="44" y="1552"/>
                    <a:pt x="0" y="2450"/>
                  </a:cubicBezTo>
                  <a:lnTo>
                    <a:pt x="97962" y="408586"/>
                  </a:lnTo>
                  <a:cubicBezTo>
                    <a:pt x="98136" y="409941"/>
                    <a:pt x="99397" y="410900"/>
                    <a:pt x="100745" y="410727"/>
                  </a:cubicBezTo>
                  <a:cubicBezTo>
                    <a:pt x="102093" y="410553"/>
                    <a:pt x="103050" y="409315"/>
                    <a:pt x="102876" y="407956"/>
                  </a:cubicBezTo>
                  <a:cubicBezTo>
                    <a:pt x="102876" y="407774"/>
                    <a:pt x="102789" y="407592"/>
                    <a:pt x="102745" y="4074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292E6DEF-7D6F-B042-B1DD-CF2233A01ACB}"/>
                </a:ext>
              </a:extLst>
            </p:cNvPr>
            <p:cNvSpPr/>
            <p:nvPr/>
          </p:nvSpPr>
          <p:spPr>
            <a:xfrm>
              <a:off x="11568973" y="5923244"/>
              <a:ext cx="621808" cy="257215"/>
            </a:xfrm>
            <a:custGeom>
              <a:avLst/>
              <a:gdLst>
                <a:gd name="connsiteX0" fmla="*/ 1816 w 621808"/>
                <a:gd name="connsiteY0" fmla="*/ 252548 h 257215"/>
                <a:gd name="connsiteX1" fmla="*/ 1816 w 621808"/>
                <a:gd name="connsiteY1" fmla="*/ 252201 h 257215"/>
                <a:gd name="connsiteX2" fmla="*/ 121 w 621808"/>
                <a:gd name="connsiteY2" fmla="*/ 255397 h 257215"/>
                <a:gd name="connsiteX3" fmla="*/ 3295 w 621808"/>
                <a:gd name="connsiteY3" fmla="*/ 257103 h 257215"/>
                <a:gd name="connsiteX4" fmla="*/ 3729 w 621808"/>
                <a:gd name="connsiteY4" fmla="*/ 256934 h 257215"/>
                <a:gd name="connsiteX5" fmla="*/ 621808 w 621808"/>
                <a:gd name="connsiteY5" fmla="*/ 5341 h 257215"/>
                <a:gd name="connsiteX6" fmla="*/ 621808 w 621808"/>
                <a:gd name="connsiteY6" fmla="*/ 0 h 25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808" h="257215">
                  <a:moveTo>
                    <a:pt x="1816" y="252548"/>
                  </a:moveTo>
                  <a:lnTo>
                    <a:pt x="1816" y="252201"/>
                  </a:lnTo>
                  <a:cubicBezTo>
                    <a:pt x="468" y="252613"/>
                    <a:pt x="-315" y="254046"/>
                    <a:pt x="121" y="255397"/>
                  </a:cubicBezTo>
                  <a:cubicBezTo>
                    <a:pt x="511" y="256752"/>
                    <a:pt x="1947" y="257516"/>
                    <a:pt x="3295" y="257103"/>
                  </a:cubicBezTo>
                  <a:cubicBezTo>
                    <a:pt x="3469" y="257060"/>
                    <a:pt x="3599" y="257003"/>
                    <a:pt x="3729" y="256934"/>
                  </a:cubicBezTo>
                  <a:lnTo>
                    <a:pt x="621808" y="5341"/>
                  </a:lnTo>
                  <a:lnTo>
                    <a:pt x="621808"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14A9A812-B3E7-0F47-A06D-1158C931C376}"/>
                </a:ext>
              </a:extLst>
            </p:cNvPr>
            <p:cNvSpPr/>
            <p:nvPr/>
          </p:nvSpPr>
          <p:spPr>
            <a:xfrm>
              <a:off x="6856655" y="5539113"/>
              <a:ext cx="477849" cy="11083"/>
            </a:xfrm>
            <a:custGeom>
              <a:avLst/>
              <a:gdLst>
                <a:gd name="connsiteX0" fmla="*/ 475197 w 477849"/>
                <a:gd name="connsiteY0" fmla="*/ 6220 h 11083"/>
                <a:gd name="connsiteX1" fmla="*/ 3170 w 477849"/>
                <a:gd name="connsiteY1" fmla="*/ 98 h 11083"/>
                <a:gd name="connsiteX2" fmla="*/ 3170 w 477849"/>
                <a:gd name="connsiteY2" fmla="*/ 98 h 11083"/>
                <a:gd name="connsiteX3" fmla="*/ 1822 w 477849"/>
                <a:gd name="connsiteY3" fmla="*/ 98 h 11083"/>
                <a:gd name="connsiteX4" fmla="*/ 83 w 477849"/>
                <a:gd name="connsiteY4" fmla="*/ 3159 h 11083"/>
                <a:gd name="connsiteX5" fmla="*/ 3170 w 477849"/>
                <a:gd name="connsiteY5" fmla="*/ 4874 h 11083"/>
                <a:gd name="connsiteX6" fmla="*/ 475327 w 477849"/>
                <a:gd name="connsiteY6" fmla="*/ 11084 h 11083"/>
                <a:gd name="connsiteX7" fmla="*/ 477849 w 477849"/>
                <a:gd name="connsiteY7" fmla="*/ 8565 h 11083"/>
                <a:gd name="connsiteX8" fmla="*/ 475327 w 477849"/>
                <a:gd name="connsiteY8" fmla="*/ 6047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9" h="11083">
                  <a:moveTo>
                    <a:pt x="475197" y="6220"/>
                  </a:moveTo>
                  <a:lnTo>
                    <a:pt x="3170" y="98"/>
                  </a:lnTo>
                  <a:lnTo>
                    <a:pt x="3170" y="98"/>
                  </a:lnTo>
                  <a:cubicBezTo>
                    <a:pt x="2735" y="-33"/>
                    <a:pt x="2257" y="-33"/>
                    <a:pt x="1822" y="98"/>
                  </a:cubicBezTo>
                  <a:cubicBezTo>
                    <a:pt x="517" y="471"/>
                    <a:pt x="-265" y="1839"/>
                    <a:pt x="83" y="3159"/>
                  </a:cubicBezTo>
                  <a:cubicBezTo>
                    <a:pt x="474" y="4479"/>
                    <a:pt x="1865" y="5248"/>
                    <a:pt x="3170" y="4874"/>
                  </a:cubicBezTo>
                  <a:lnTo>
                    <a:pt x="475327" y="11084"/>
                  </a:lnTo>
                  <a:cubicBezTo>
                    <a:pt x="476719" y="11084"/>
                    <a:pt x="477849" y="9955"/>
                    <a:pt x="477849" y="8565"/>
                  </a:cubicBezTo>
                  <a:cubicBezTo>
                    <a:pt x="477849" y="7176"/>
                    <a:pt x="476719" y="6047"/>
                    <a:pt x="475327" y="60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FD27C15B-DBD9-1448-B173-EDF0E29B843E}"/>
                </a:ext>
              </a:extLst>
            </p:cNvPr>
            <p:cNvSpPr/>
            <p:nvPr/>
          </p:nvSpPr>
          <p:spPr>
            <a:xfrm>
              <a:off x="7261846" y="4946480"/>
              <a:ext cx="72625" cy="603906"/>
            </a:xfrm>
            <a:custGeom>
              <a:avLst/>
              <a:gdLst>
                <a:gd name="connsiteX0" fmla="*/ 2349 w 72625"/>
                <a:gd name="connsiteY0" fmla="*/ 7 h 603906"/>
                <a:gd name="connsiteX1" fmla="*/ 1 w 72625"/>
                <a:gd name="connsiteY1" fmla="*/ 2656 h 603906"/>
                <a:gd name="connsiteX2" fmla="*/ 67571 w 72625"/>
                <a:gd name="connsiteY2" fmla="*/ 601633 h 603906"/>
                <a:gd name="connsiteX3" fmla="*/ 70310 w 72625"/>
                <a:gd name="connsiteY3" fmla="*/ 603895 h 603906"/>
                <a:gd name="connsiteX4" fmla="*/ 70353 w 72625"/>
                <a:gd name="connsiteY4" fmla="*/ 603891 h 603906"/>
                <a:gd name="connsiteX5" fmla="*/ 72614 w 72625"/>
                <a:gd name="connsiteY5" fmla="*/ 601068 h 603906"/>
                <a:gd name="connsiteX6" fmla="*/ 4958 w 72625"/>
                <a:gd name="connsiteY6" fmla="*/ 1830 h 603906"/>
                <a:gd name="connsiteX7" fmla="*/ 2349 w 72625"/>
                <a:gd name="connsiteY7" fmla="*/ 7 h 60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25" h="603906">
                  <a:moveTo>
                    <a:pt x="2349" y="7"/>
                  </a:moveTo>
                  <a:cubicBezTo>
                    <a:pt x="1001" y="120"/>
                    <a:pt x="-42" y="1288"/>
                    <a:pt x="1" y="2656"/>
                  </a:cubicBezTo>
                  <a:lnTo>
                    <a:pt x="67571" y="601633"/>
                  </a:lnTo>
                  <a:cubicBezTo>
                    <a:pt x="67701" y="603018"/>
                    <a:pt x="68962" y="604030"/>
                    <a:pt x="70310" y="603895"/>
                  </a:cubicBezTo>
                  <a:cubicBezTo>
                    <a:pt x="70353" y="603891"/>
                    <a:pt x="70353" y="603891"/>
                    <a:pt x="70353" y="603891"/>
                  </a:cubicBezTo>
                  <a:cubicBezTo>
                    <a:pt x="71745" y="603708"/>
                    <a:pt x="72745" y="602462"/>
                    <a:pt x="72614" y="601068"/>
                  </a:cubicBezTo>
                  <a:lnTo>
                    <a:pt x="4958" y="1830"/>
                  </a:lnTo>
                  <a:cubicBezTo>
                    <a:pt x="4611" y="680"/>
                    <a:pt x="3524" y="-80"/>
                    <a:pt x="2349"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1F0E62BD-0611-994D-B384-01B6250E8CB8}"/>
                </a:ext>
              </a:extLst>
            </p:cNvPr>
            <p:cNvSpPr/>
            <p:nvPr/>
          </p:nvSpPr>
          <p:spPr>
            <a:xfrm>
              <a:off x="8234161" y="4591976"/>
              <a:ext cx="640098" cy="970364"/>
            </a:xfrm>
            <a:custGeom>
              <a:avLst/>
              <a:gdLst>
                <a:gd name="connsiteX0" fmla="*/ 639040 w 640098"/>
                <a:gd name="connsiteY0" fmla="*/ 396 h 970364"/>
                <a:gd name="connsiteX1" fmla="*/ 635605 w 640098"/>
                <a:gd name="connsiteY1" fmla="*/ 1091 h 970364"/>
                <a:gd name="connsiteX2" fmla="*/ 264 w 640098"/>
                <a:gd name="connsiteY2" fmla="*/ 966689 h 970364"/>
                <a:gd name="connsiteX3" fmla="*/ 960 w 640098"/>
                <a:gd name="connsiteY3" fmla="*/ 969858 h 970364"/>
                <a:gd name="connsiteX4" fmla="*/ 960 w 640098"/>
                <a:gd name="connsiteY4" fmla="*/ 969858 h 970364"/>
                <a:gd name="connsiteX5" fmla="*/ 4438 w 640098"/>
                <a:gd name="connsiteY5" fmla="*/ 969389 h 970364"/>
                <a:gd name="connsiteX6" fmla="*/ 4438 w 640098"/>
                <a:gd name="connsiteY6" fmla="*/ 969381 h 970364"/>
                <a:gd name="connsiteX7" fmla="*/ 639648 w 640098"/>
                <a:gd name="connsiteY7" fmla="*/ 3827 h 970364"/>
                <a:gd name="connsiteX8" fmla="*/ 639648 w 640098"/>
                <a:gd name="connsiteY8" fmla="*/ 3827 h 970364"/>
                <a:gd name="connsiteX9" fmla="*/ 639040 w 640098"/>
                <a:gd name="connsiteY9" fmla="*/ 396 h 9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098" h="970364">
                  <a:moveTo>
                    <a:pt x="639040" y="396"/>
                  </a:moveTo>
                  <a:cubicBezTo>
                    <a:pt x="637909" y="-334"/>
                    <a:pt x="636387" y="-27"/>
                    <a:pt x="635605" y="1091"/>
                  </a:cubicBezTo>
                  <a:lnTo>
                    <a:pt x="264" y="966689"/>
                  </a:lnTo>
                  <a:cubicBezTo>
                    <a:pt x="-258" y="967778"/>
                    <a:pt x="3" y="969094"/>
                    <a:pt x="960" y="969858"/>
                  </a:cubicBezTo>
                  <a:lnTo>
                    <a:pt x="960" y="969858"/>
                  </a:lnTo>
                  <a:cubicBezTo>
                    <a:pt x="2047" y="970688"/>
                    <a:pt x="3612" y="970475"/>
                    <a:pt x="4438" y="969389"/>
                  </a:cubicBezTo>
                  <a:cubicBezTo>
                    <a:pt x="4438" y="969385"/>
                    <a:pt x="4438" y="969385"/>
                    <a:pt x="4438" y="969381"/>
                  </a:cubicBezTo>
                  <a:lnTo>
                    <a:pt x="639648" y="3827"/>
                  </a:lnTo>
                  <a:lnTo>
                    <a:pt x="639648" y="3827"/>
                  </a:lnTo>
                  <a:cubicBezTo>
                    <a:pt x="640431" y="2710"/>
                    <a:pt x="640171" y="1179"/>
                    <a:pt x="639040" y="3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56528C4C-C0F1-F340-B4A7-1F5E5AD4F3C1}"/>
                </a:ext>
              </a:extLst>
            </p:cNvPr>
            <p:cNvSpPr/>
            <p:nvPr/>
          </p:nvSpPr>
          <p:spPr>
            <a:xfrm>
              <a:off x="8056786" y="5557614"/>
              <a:ext cx="182131" cy="329734"/>
            </a:xfrm>
            <a:custGeom>
              <a:avLst/>
              <a:gdLst>
                <a:gd name="connsiteX0" fmla="*/ 180900 w 182131"/>
                <a:gd name="connsiteY0" fmla="*/ 269 h 329734"/>
                <a:gd name="connsiteX1" fmla="*/ 177508 w 182131"/>
                <a:gd name="connsiteY1" fmla="*/ 1267 h 329734"/>
                <a:gd name="connsiteX2" fmla="*/ 194 w 182131"/>
                <a:gd name="connsiteY2" fmla="*/ 326202 h 329734"/>
                <a:gd name="connsiteX3" fmla="*/ 1498 w 182131"/>
                <a:gd name="connsiteY3" fmla="*/ 329415 h 329734"/>
                <a:gd name="connsiteX4" fmla="*/ 1498 w 182131"/>
                <a:gd name="connsiteY4" fmla="*/ 329415 h 329734"/>
                <a:gd name="connsiteX5" fmla="*/ 4803 w 182131"/>
                <a:gd name="connsiteY5" fmla="*/ 328507 h 329734"/>
                <a:gd name="connsiteX6" fmla="*/ 4846 w 182131"/>
                <a:gd name="connsiteY6" fmla="*/ 328460 h 329734"/>
                <a:gd name="connsiteX7" fmla="*/ 181856 w 182131"/>
                <a:gd name="connsiteY7" fmla="*/ 3656 h 329734"/>
                <a:gd name="connsiteX8" fmla="*/ 180900 w 182131"/>
                <a:gd name="connsiteY8" fmla="*/ 269 h 32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31" h="329734">
                  <a:moveTo>
                    <a:pt x="180900" y="269"/>
                  </a:moveTo>
                  <a:cubicBezTo>
                    <a:pt x="179682" y="-331"/>
                    <a:pt x="178204" y="104"/>
                    <a:pt x="177508" y="1267"/>
                  </a:cubicBezTo>
                  <a:lnTo>
                    <a:pt x="194" y="326202"/>
                  </a:lnTo>
                  <a:cubicBezTo>
                    <a:pt x="-328" y="327448"/>
                    <a:pt x="237" y="328876"/>
                    <a:pt x="1498" y="329415"/>
                  </a:cubicBezTo>
                  <a:lnTo>
                    <a:pt x="1498" y="329415"/>
                  </a:lnTo>
                  <a:cubicBezTo>
                    <a:pt x="2672" y="330079"/>
                    <a:pt x="4151" y="329676"/>
                    <a:pt x="4803" y="328507"/>
                  </a:cubicBezTo>
                  <a:cubicBezTo>
                    <a:pt x="4846" y="328490"/>
                    <a:pt x="4846" y="328477"/>
                    <a:pt x="4846" y="328460"/>
                  </a:cubicBezTo>
                  <a:lnTo>
                    <a:pt x="181856" y="3656"/>
                  </a:lnTo>
                  <a:cubicBezTo>
                    <a:pt x="182465" y="2448"/>
                    <a:pt x="182030" y="981"/>
                    <a:pt x="180900" y="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369A6D33-F5BC-CE44-BE3A-695CF1875F72}"/>
                </a:ext>
              </a:extLst>
            </p:cNvPr>
            <p:cNvSpPr/>
            <p:nvPr/>
          </p:nvSpPr>
          <p:spPr>
            <a:xfrm>
              <a:off x="7020128" y="5545298"/>
              <a:ext cx="314111" cy="530219"/>
            </a:xfrm>
            <a:custGeom>
              <a:avLst/>
              <a:gdLst>
                <a:gd name="connsiteX0" fmla="*/ 312941 w 314111"/>
                <a:gd name="connsiteY0" fmla="*/ 340 h 530219"/>
                <a:gd name="connsiteX1" fmla="*/ 309462 w 314111"/>
                <a:gd name="connsiteY1" fmla="*/ 1252 h 530219"/>
                <a:gd name="connsiteX2" fmla="*/ 314 w 314111"/>
                <a:gd name="connsiteY2" fmla="*/ 526410 h 530219"/>
                <a:gd name="connsiteX3" fmla="*/ 314 w 314111"/>
                <a:gd name="connsiteY3" fmla="*/ 526410 h 530219"/>
                <a:gd name="connsiteX4" fmla="*/ 1227 w 314111"/>
                <a:gd name="connsiteY4" fmla="*/ 529883 h 530219"/>
                <a:gd name="connsiteX5" fmla="*/ 4662 w 314111"/>
                <a:gd name="connsiteY5" fmla="*/ 528971 h 530219"/>
                <a:gd name="connsiteX6" fmla="*/ 313854 w 314111"/>
                <a:gd name="connsiteY6" fmla="*/ 3553 h 530219"/>
                <a:gd name="connsiteX7" fmla="*/ 312941 w 314111"/>
                <a:gd name="connsiteY7" fmla="*/ 340 h 5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111" h="530219">
                  <a:moveTo>
                    <a:pt x="312941" y="340"/>
                  </a:moveTo>
                  <a:cubicBezTo>
                    <a:pt x="311724" y="-355"/>
                    <a:pt x="310158" y="49"/>
                    <a:pt x="309462" y="1252"/>
                  </a:cubicBezTo>
                  <a:lnTo>
                    <a:pt x="314" y="526410"/>
                  </a:lnTo>
                  <a:lnTo>
                    <a:pt x="314" y="526410"/>
                  </a:lnTo>
                  <a:cubicBezTo>
                    <a:pt x="-338" y="527630"/>
                    <a:pt x="53" y="529141"/>
                    <a:pt x="1227" y="529883"/>
                  </a:cubicBezTo>
                  <a:cubicBezTo>
                    <a:pt x="2445" y="530574"/>
                    <a:pt x="3967" y="530166"/>
                    <a:pt x="4662" y="528971"/>
                  </a:cubicBezTo>
                  <a:lnTo>
                    <a:pt x="313854" y="3553"/>
                  </a:lnTo>
                  <a:cubicBezTo>
                    <a:pt x="314419" y="2407"/>
                    <a:pt x="314028" y="1026"/>
                    <a:pt x="312941"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1995364F-6B33-5A45-B894-85B613420A76}"/>
                </a:ext>
              </a:extLst>
            </p:cNvPr>
            <p:cNvSpPr/>
            <p:nvPr/>
          </p:nvSpPr>
          <p:spPr>
            <a:xfrm>
              <a:off x="7329330" y="5545375"/>
              <a:ext cx="909660" cy="17068"/>
            </a:xfrm>
            <a:custGeom>
              <a:avLst/>
              <a:gdLst>
                <a:gd name="connsiteX0" fmla="*/ 907226 w 909660"/>
                <a:gd name="connsiteY0" fmla="*/ 12160 h 17068"/>
                <a:gd name="connsiteX1" fmla="*/ 2522 w 909660"/>
                <a:gd name="connsiteY1" fmla="*/ 2 h 17068"/>
                <a:gd name="connsiteX2" fmla="*/ 2522 w 909660"/>
                <a:gd name="connsiteY2" fmla="*/ 2 h 17068"/>
                <a:gd name="connsiteX3" fmla="*/ 0 w 909660"/>
                <a:gd name="connsiteY3" fmla="*/ 2346 h 17068"/>
                <a:gd name="connsiteX4" fmla="*/ 0 w 909660"/>
                <a:gd name="connsiteY4" fmla="*/ 2433 h 17068"/>
                <a:gd name="connsiteX5" fmla="*/ 2435 w 909660"/>
                <a:gd name="connsiteY5" fmla="*/ 4908 h 17068"/>
                <a:gd name="connsiteX6" fmla="*/ 907139 w 909660"/>
                <a:gd name="connsiteY6" fmla="*/ 17067 h 17068"/>
                <a:gd name="connsiteX7" fmla="*/ 907139 w 909660"/>
                <a:gd name="connsiteY7" fmla="*/ 17067 h 17068"/>
                <a:gd name="connsiteX8" fmla="*/ 909660 w 909660"/>
                <a:gd name="connsiteY8" fmla="*/ 14722 h 17068"/>
                <a:gd name="connsiteX9" fmla="*/ 909660 w 909660"/>
                <a:gd name="connsiteY9" fmla="*/ 14635 h 17068"/>
                <a:gd name="connsiteX10" fmla="*/ 907226 w 909660"/>
                <a:gd name="connsiteY10" fmla="*/ 12160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660" h="17068">
                  <a:moveTo>
                    <a:pt x="907226" y="12160"/>
                  </a:moveTo>
                  <a:lnTo>
                    <a:pt x="2522" y="2"/>
                  </a:lnTo>
                  <a:lnTo>
                    <a:pt x="2522" y="2"/>
                  </a:lnTo>
                  <a:cubicBezTo>
                    <a:pt x="1174" y="-46"/>
                    <a:pt x="44" y="1005"/>
                    <a:pt x="0" y="2346"/>
                  </a:cubicBezTo>
                  <a:cubicBezTo>
                    <a:pt x="0" y="2373"/>
                    <a:pt x="0" y="2403"/>
                    <a:pt x="0" y="2433"/>
                  </a:cubicBezTo>
                  <a:cubicBezTo>
                    <a:pt x="0" y="3784"/>
                    <a:pt x="1087" y="4887"/>
                    <a:pt x="2435" y="4908"/>
                  </a:cubicBezTo>
                  <a:lnTo>
                    <a:pt x="907139" y="17067"/>
                  </a:lnTo>
                  <a:lnTo>
                    <a:pt x="907139" y="17067"/>
                  </a:lnTo>
                  <a:cubicBezTo>
                    <a:pt x="908487" y="17115"/>
                    <a:pt x="909617" y="16064"/>
                    <a:pt x="909660" y="14722"/>
                  </a:cubicBezTo>
                  <a:cubicBezTo>
                    <a:pt x="909660" y="14696"/>
                    <a:pt x="909660" y="14666"/>
                    <a:pt x="909660" y="14635"/>
                  </a:cubicBezTo>
                  <a:cubicBezTo>
                    <a:pt x="909660" y="13285"/>
                    <a:pt x="908573" y="12182"/>
                    <a:pt x="907226" y="121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8284D035-1799-8148-AAC1-5EFBA9F4791E}"/>
                </a:ext>
              </a:extLst>
            </p:cNvPr>
            <p:cNvSpPr/>
            <p:nvPr/>
          </p:nvSpPr>
          <p:spPr>
            <a:xfrm>
              <a:off x="8234040" y="5066800"/>
              <a:ext cx="1014496" cy="495506"/>
            </a:xfrm>
            <a:custGeom>
              <a:avLst/>
              <a:gdLst>
                <a:gd name="connsiteX0" fmla="*/ 1010965 w 1014496"/>
                <a:gd name="connsiteY0" fmla="*/ 273 h 495506"/>
                <a:gd name="connsiteX1" fmla="*/ 1211 w 1014496"/>
                <a:gd name="connsiteY1" fmla="*/ 490953 h 495506"/>
                <a:gd name="connsiteX2" fmla="*/ 167 w 1014496"/>
                <a:gd name="connsiteY2" fmla="*/ 493992 h 495506"/>
                <a:gd name="connsiteX3" fmla="*/ 167 w 1014496"/>
                <a:gd name="connsiteY3" fmla="*/ 493992 h 495506"/>
                <a:gd name="connsiteX4" fmla="*/ 3385 w 1014496"/>
                <a:gd name="connsiteY4" fmla="*/ 495339 h 495506"/>
                <a:gd name="connsiteX5" fmla="*/ 1013095 w 1014496"/>
                <a:gd name="connsiteY5" fmla="*/ 4658 h 495506"/>
                <a:gd name="connsiteX6" fmla="*/ 1013095 w 1014496"/>
                <a:gd name="connsiteY6" fmla="*/ 4658 h 495506"/>
                <a:gd name="connsiteX7" fmla="*/ 1014269 w 1014496"/>
                <a:gd name="connsiteY7" fmla="*/ 1358 h 495506"/>
                <a:gd name="connsiteX8" fmla="*/ 1011008 w 1014496"/>
                <a:gd name="connsiteY8" fmla="*/ 251 h 495506"/>
                <a:gd name="connsiteX9" fmla="*/ 1010965 w 1014496"/>
                <a:gd name="connsiteY9" fmla="*/ 273 h 49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496" h="495506">
                  <a:moveTo>
                    <a:pt x="1010965" y="273"/>
                  </a:moveTo>
                  <a:lnTo>
                    <a:pt x="1211" y="490953"/>
                  </a:lnTo>
                  <a:cubicBezTo>
                    <a:pt x="167" y="491582"/>
                    <a:pt x="-267" y="492859"/>
                    <a:pt x="167" y="493992"/>
                  </a:cubicBezTo>
                  <a:lnTo>
                    <a:pt x="167" y="493992"/>
                  </a:lnTo>
                  <a:cubicBezTo>
                    <a:pt x="689" y="495230"/>
                    <a:pt x="2124" y="495820"/>
                    <a:pt x="3385" y="495339"/>
                  </a:cubicBezTo>
                  <a:lnTo>
                    <a:pt x="1013095" y="4658"/>
                  </a:lnTo>
                  <a:lnTo>
                    <a:pt x="1013095" y="4658"/>
                  </a:lnTo>
                  <a:cubicBezTo>
                    <a:pt x="1014313" y="4055"/>
                    <a:pt x="1014834" y="2596"/>
                    <a:pt x="1014269" y="1358"/>
                  </a:cubicBezTo>
                  <a:cubicBezTo>
                    <a:pt x="1013660" y="156"/>
                    <a:pt x="1012226" y="-344"/>
                    <a:pt x="1011008" y="251"/>
                  </a:cubicBezTo>
                  <a:cubicBezTo>
                    <a:pt x="1011008" y="260"/>
                    <a:pt x="1010965" y="264"/>
                    <a:pt x="1010965" y="2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CA7BE4BF-1E5A-4B4D-A9E6-4CA42AB496EB}"/>
                </a:ext>
              </a:extLst>
            </p:cNvPr>
            <p:cNvSpPr/>
            <p:nvPr/>
          </p:nvSpPr>
          <p:spPr>
            <a:xfrm>
              <a:off x="11849306" y="5002154"/>
              <a:ext cx="341475" cy="298621"/>
            </a:xfrm>
            <a:custGeom>
              <a:avLst/>
              <a:gdLst>
                <a:gd name="connsiteX0" fmla="*/ 4108 w 341475"/>
                <a:gd name="connsiteY0" fmla="*/ 609 h 298621"/>
                <a:gd name="connsiteX1" fmla="*/ 629 w 341475"/>
                <a:gd name="connsiteY1" fmla="*/ 848 h 298621"/>
                <a:gd name="connsiteX2" fmla="*/ 847 w 341475"/>
                <a:gd name="connsiteY2" fmla="*/ 4344 h 298621"/>
                <a:gd name="connsiteX3" fmla="*/ 341475 w 341475"/>
                <a:gd name="connsiteY3" fmla="*/ 298622 h 298621"/>
                <a:gd name="connsiteX4" fmla="*/ 341475 w 341475"/>
                <a:gd name="connsiteY4" fmla="*/ 292065 h 29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75" h="298621">
                  <a:moveTo>
                    <a:pt x="4108" y="609"/>
                  </a:moveTo>
                  <a:cubicBezTo>
                    <a:pt x="3064" y="-289"/>
                    <a:pt x="1500" y="-181"/>
                    <a:pt x="629" y="848"/>
                  </a:cubicBezTo>
                  <a:cubicBezTo>
                    <a:pt x="-284" y="1877"/>
                    <a:pt x="-197" y="3445"/>
                    <a:pt x="847" y="4344"/>
                  </a:cubicBezTo>
                  <a:lnTo>
                    <a:pt x="341475" y="298622"/>
                  </a:lnTo>
                  <a:lnTo>
                    <a:pt x="341475" y="292065"/>
                  </a:lnTo>
                  <a:close/>
                </a:path>
              </a:pathLst>
            </a:custGeom>
            <a:solidFill>
              <a:srgbClr val="59595B">
                <a:alpha val="90000"/>
              </a:srgbClr>
            </a:solidFill>
            <a:ln w="4348"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878C86E4-DC18-7943-9CA8-4FB135DFF2D2}"/>
                </a:ext>
              </a:extLst>
            </p:cNvPr>
            <p:cNvSpPr/>
            <p:nvPr/>
          </p:nvSpPr>
          <p:spPr>
            <a:xfrm>
              <a:off x="8869400" y="4592099"/>
              <a:ext cx="379227" cy="479689"/>
            </a:xfrm>
            <a:custGeom>
              <a:avLst/>
              <a:gdLst>
                <a:gd name="connsiteX0" fmla="*/ 4409 w 379227"/>
                <a:gd name="connsiteY0" fmla="*/ 795 h 479689"/>
                <a:gd name="connsiteX1" fmla="*/ 1018 w 379227"/>
                <a:gd name="connsiteY1" fmla="*/ 534 h 479689"/>
                <a:gd name="connsiteX2" fmla="*/ 1018 w 379227"/>
                <a:gd name="connsiteY2" fmla="*/ 534 h 479689"/>
                <a:gd name="connsiteX3" fmla="*/ 453 w 379227"/>
                <a:gd name="connsiteY3" fmla="*/ 3964 h 479689"/>
                <a:gd name="connsiteX4" fmla="*/ 374692 w 379227"/>
                <a:gd name="connsiteY4" fmla="*/ 478708 h 479689"/>
                <a:gd name="connsiteX5" fmla="*/ 378213 w 379227"/>
                <a:gd name="connsiteY5" fmla="*/ 479164 h 479689"/>
                <a:gd name="connsiteX6" fmla="*/ 378256 w 379227"/>
                <a:gd name="connsiteY6" fmla="*/ 479142 h 479689"/>
                <a:gd name="connsiteX7" fmla="*/ 378691 w 379227"/>
                <a:gd name="connsiteY7" fmla="*/ 475582 h 47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227" h="479689">
                  <a:moveTo>
                    <a:pt x="4409" y="795"/>
                  </a:moveTo>
                  <a:cubicBezTo>
                    <a:pt x="3496" y="-155"/>
                    <a:pt x="2061" y="-268"/>
                    <a:pt x="1018" y="534"/>
                  </a:cubicBezTo>
                  <a:lnTo>
                    <a:pt x="1018" y="534"/>
                  </a:lnTo>
                  <a:cubicBezTo>
                    <a:pt x="-69" y="1331"/>
                    <a:pt x="-330" y="2859"/>
                    <a:pt x="453" y="3964"/>
                  </a:cubicBezTo>
                  <a:lnTo>
                    <a:pt x="374692" y="478708"/>
                  </a:lnTo>
                  <a:cubicBezTo>
                    <a:pt x="375561" y="479811"/>
                    <a:pt x="377126" y="480015"/>
                    <a:pt x="378213" y="479164"/>
                  </a:cubicBezTo>
                  <a:cubicBezTo>
                    <a:pt x="378256" y="479155"/>
                    <a:pt x="378256" y="479151"/>
                    <a:pt x="378256" y="479142"/>
                  </a:cubicBezTo>
                  <a:cubicBezTo>
                    <a:pt x="379343" y="478270"/>
                    <a:pt x="379561" y="476689"/>
                    <a:pt x="378691" y="4755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A947386C-4F0A-D549-A59E-5176414C4F97}"/>
                </a:ext>
              </a:extLst>
            </p:cNvPr>
            <p:cNvSpPr/>
            <p:nvPr/>
          </p:nvSpPr>
          <p:spPr>
            <a:xfrm>
              <a:off x="7328816" y="5545000"/>
              <a:ext cx="732870" cy="342297"/>
            </a:xfrm>
            <a:custGeom>
              <a:avLst/>
              <a:gdLst>
                <a:gd name="connsiteX0" fmla="*/ 731599 w 732870"/>
                <a:gd name="connsiteY0" fmla="*/ 337774 h 342297"/>
                <a:gd name="connsiteX1" fmla="*/ 4035 w 732870"/>
                <a:gd name="connsiteY1" fmla="*/ 551 h 342297"/>
                <a:gd name="connsiteX2" fmla="*/ 557 w 732870"/>
                <a:gd name="connsiteY2" fmla="*/ 920 h 342297"/>
                <a:gd name="connsiteX3" fmla="*/ 904 w 732870"/>
                <a:gd name="connsiteY3" fmla="*/ 4398 h 342297"/>
                <a:gd name="connsiteX4" fmla="*/ 1948 w 732870"/>
                <a:gd name="connsiteY4" fmla="*/ 4893 h 342297"/>
                <a:gd name="connsiteX5" fmla="*/ 729424 w 732870"/>
                <a:gd name="connsiteY5" fmla="*/ 342073 h 342297"/>
                <a:gd name="connsiteX6" fmla="*/ 732686 w 732870"/>
                <a:gd name="connsiteY6" fmla="*/ 340900 h 342297"/>
                <a:gd name="connsiteX7" fmla="*/ 731599 w 732870"/>
                <a:gd name="connsiteY7" fmla="*/ 337774 h 34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2870" h="342297">
                  <a:moveTo>
                    <a:pt x="731599" y="337774"/>
                  </a:moveTo>
                  <a:lnTo>
                    <a:pt x="4035" y="551"/>
                  </a:lnTo>
                  <a:cubicBezTo>
                    <a:pt x="2992" y="-309"/>
                    <a:pt x="1426" y="-144"/>
                    <a:pt x="557" y="920"/>
                  </a:cubicBezTo>
                  <a:cubicBezTo>
                    <a:pt x="-313" y="1979"/>
                    <a:pt x="-139" y="3538"/>
                    <a:pt x="904" y="4398"/>
                  </a:cubicBezTo>
                  <a:cubicBezTo>
                    <a:pt x="1209" y="4641"/>
                    <a:pt x="1557" y="4810"/>
                    <a:pt x="1948" y="4893"/>
                  </a:cubicBezTo>
                  <a:lnTo>
                    <a:pt x="729424" y="342073"/>
                  </a:lnTo>
                  <a:cubicBezTo>
                    <a:pt x="730642" y="342633"/>
                    <a:pt x="732077" y="342112"/>
                    <a:pt x="732686" y="340900"/>
                  </a:cubicBezTo>
                  <a:cubicBezTo>
                    <a:pt x="733164" y="339732"/>
                    <a:pt x="732686" y="338399"/>
                    <a:pt x="731599" y="3377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9A473EA7-F3CC-EC4F-B398-6ACE364C4A22}"/>
                </a:ext>
              </a:extLst>
            </p:cNvPr>
            <p:cNvSpPr/>
            <p:nvPr/>
          </p:nvSpPr>
          <p:spPr>
            <a:xfrm>
              <a:off x="9243573" y="5066746"/>
              <a:ext cx="557428" cy="450141"/>
            </a:xfrm>
            <a:custGeom>
              <a:avLst/>
              <a:gdLst>
                <a:gd name="connsiteX0" fmla="*/ 4083 w 557428"/>
                <a:gd name="connsiteY0" fmla="*/ 544 h 450141"/>
                <a:gd name="connsiteX1" fmla="*/ 519 w 557428"/>
                <a:gd name="connsiteY1" fmla="*/ 956 h 450141"/>
                <a:gd name="connsiteX2" fmla="*/ 953 w 557428"/>
                <a:gd name="connsiteY2" fmla="*/ 4495 h 450141"/>
                <a:gd name="connsiteX3" fmla="*/ 553419 w 557428"/>
                <a:gd name="connsiteY3" fmla="*/ 449624 h 450141"/>
                <a:gd name="connsiteX4" fmla="*/ 556855 w 557428"/>
                <a:gd name="connsiteY4" fmla="*/ 449234 h 450141"/>
                <a:gd name="connsiteX5" fmla="*/ 556550 w 557428"/>
                <a:gd name="connsiteY5" fmla="*/ 445716 h 45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428" h="450141">
                  <a:moveTo>
                    <a:pt x="4083" y="544"/>
                  </a:moveTo>
                  <a:cubicBezTo>
                    <a:pt x="2996" y="-320"/>
                    <a:pt x="1388" y="-134"/>
                    <a:pt x="519" y="956"/>
                  </a:cubicBezTo>
                  <a:cubicBezTo>
                    <a:pt x="-308" y="2046"/>
                    <a:pt x="-134" y="3631"/>
                    <a:pt x="953" y="4495"/>
                  </a:cubicBezTo>
                  <a:lnTo>
                    <a:pt x="553419" y="449624"/>
                  </a:lnTo>
                  <a:cubicBezTo>
                    <a:pt x="554463" y="450445"/>
                    <a:pt x="555985" y="450271"/>
                    <a:pt x="556855" y="449234"/>
                  </a:cubicBezTo>
                  <a:cubicBezTo>
                    <a:pt x="557724" y="448174"/>
                    <a:pt x="557593" y="446611"/>
                    <a:pt x="556550" y="445716"/>
                  </a:cubicBezTo>
                  <a:close/>
                </a:path>
              </a:pathLst>
            </a:custGeom>
            <a:solidFill>
              <a:srgbClr val="59595B">
                <a:alpha val="90000"/>
              </a:srgbClr>
            </a:solidFill>
            <a:ln w="4348"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5FC3E46D-10A4-4885-9343-1BB0A7527F58}"/>
              </a:ext>
            </a:extLst>
          </p:cNvPr>
          <p:cNvSpPr>
            <a:spLocks noGrp="1"/>
          </p:cNvSpPr>
          <p:nvPr>
            <p:ph type="title"/>
          </p:nvPr>
        </p:nvSpPr>
        <p:spPr>
          <a:xfrm>
            <a:off x="457200" y="812801"/>
            <a:ext cx="11277600" cy="4746115"/>
          </a:xfrm>
        </p:spPr>
        <p:txBody>
          <a:bodyPr anchor="b"/>
          <a:lstStyle>
            <a:lvl1pPr algn="l">
              <a:lnSpc>
                <a:spcPct val="80000"/>
              </a:lnSpc>
              <a:defRPr sz="5401"/>
            </a:lvl1pPr>
          </a:lstStyle>
          <a:p>
            <a:r>
              <a:rPr lang="en-US" dirty="0"/>
              <a:t>Click to edit Master title style</a:t>
            </a:r>
          </a:p>
        </p:txBody>
      </p:sp>
      <p:sp>
        <p:nvSpPr>
          <p:cNvPr id="6" name="Date Placeholder 5">
            <a:extLst>
              <a:ext uri="{FF2B5EF4-FFF2-40B4-BE49-F238E27FC236}">
                <a16:creationId xmlns:a16="http://schemas.microsoft.com/office/drawing/2014/main" id="{267ADA79-BA43-4720-A093-EB764E947126}"/>
              </a:ext>
            </a:extLst>
          </p:cNvPr>
          <p:cNvSpPr>
            <a:spLocks noGrp="1"/>
          </p:cNvSpPr>
          <p:nvPr>
            <p:ph type="dt" sz="half" idx="10"/>
          </p:nvPr>
        </p:nvSpPr>
        <p:spPr/>
        <p:txBody>
          <a:bodyPr/>
          <a:lstStyle/>
          <a:p>
            <a:fld id="{BB43C5C5-1C27-7F40-9017-0ED58DE47D89}" type="datetime4">
              <a:rPr lang="en-US" smtClean="0"/>
              <a:t>January 5, 2020</a:t>
            </a:fld>
            <a:endParaRPr lang="en-US" dirty="0"/>
          </a:p>
        </p:txBody>
      </p:sp>
      <p:sp>
        <p:nvSpPr>
          <p:cNvPr id="7" name="Footer Placeholder 6">
            <a:extLst>
              <a:ext uri="{FF2B5EF4-FFF2-40B4-BE49-F238E27FC236}">
                <a16:creationId xmlns:a16="http://schemas.microsoft.com/office/drawing/2014/main" id="{2385042E-1356-4FEC-9158-95D0AD2DA868}"/>
              </a:ext>
            </a:extLst>
          </p:cNvPr>
          <p:cNvSpPr>
            <a:spLocks noGrp="1"/>
          </p:cNvSpPr>
          <p:nvPr>
            <p:ph type="ftr" sz="quarter" idx="1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F180D9FD-A16D-4D1A-9F60-7F18893DC357}"/>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1" name="Text Placeholder 9">
            <a:extLst>
              <a:ext uri="{FF2B5EF4-FFF2-40B4-BE49-F238E27FC236}">
                <a16:creationId xmlns:a16="http://schemas.microsoft.com/office/drawing/2014/main" id="{0644A863-F518-A34F-914A-27D19088F73C}"/>
              </a:ext>
            </a:extLst>
          </p:cNvPr>
          <p:cNvSpPr>
            <a:spLocks noGrp="1"/>
          </p:cNvSpPr>
          <p:nvPr>
            <p:ph type="body" sz="quarter" idx="22"/>
          </p:nvPr>
        </p:nvSpPr>
        <p:spPr>
          <a:xfrm>
            <a:off x="457056"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2" name="Text Placeholder 9">
            <a:extLst>
              <a:ext uri="{FF2B5EF4-FFF2-40B4-BE49-F238E27FC236}">
                <a16:creationId xmlns:a16="http://schemas.microsoft.com/office/drawing/2014/main" id="{B255EFEA-60B4-F346-8832-5241389968A4}"/>
              </a:ext>
            </a:extLst>
          </p:cNvPr>
          <p:cNvSpPr>
            <a:spLocks noGrp="1"/>
          </p:cNvSpPr>
          <p:nvPr>
            <p:ph type="body" sz="quarter" idx="23"/>
          </p:nvPr>
        </p:nvSpPr>
        <p:spPr>
          <a:xfrm>
            <a:off x="3326358"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3" name="Text Placeholder 9">
            <a:extLst>
              <a:ext uri="{FF2B5EF4-FFF2-40B4-BE49-F238E27FC236}">
                <a16:creationId xmlns:a16="http://schemas.microsoft.com/office/drawing/2014/main" id="{60C82CF3-853C-E941-A84B-686D567B0D54}"/>
              </a:ext>
            </a:extLst>
          </p:cNvPr>
          <p:cNvSpPr>
            <a:spLocks noGrp="1"/>
          </p:cNvSpPr>
          <p:nvPr>
            <p:ph type="body" sz="quarter" idx="24"/>
          </p:nvPr>
        </p:nvSpPr>
        <p:spPr>
          <a:xfrm>
            <a:off x="6195659"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4" name="Text Placeholder 9">
            <a:extLst>
              <a:ext uri="{FF2B5EF4-FFF2-40B4-BE49-F238E27FC236}">
                <a16:creationId xmlns:a16="http://schemas.microsoft.com/office/drawing/2014/main" id="{D8D4C77B-9D8B-B74C-9C56-F2B913B3B3F5}"/>
              </a:ext>
            </a:extLst>
          </p:cNvPr>
          <p:cNvSpPr>
            <a:spLocks noGrp="1"/>
          </p:cNvSpPr>
          <p:nvPr>
            <p:ph type="body" sz="quarter" idx="25"/>
          </p:nvPr>
        </p:nvSpPr>
        <p:spPr>
          <a:xfrm>
            <a:off x="9064960"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Tree>
    <p:extLst>
      <p:ext uri="{BB962C8B-B14F-4D97-AF65-F5344CB8AC3E}">
        <p14:creationId xmlns:p14="http://schemas.microsoft.com/office/powerpoint/2010/main" val="186331259"/>
      </p:ext>
    </p:extLst>
  </p:cSld>
  <p:clrMapOvr>
    <a:masterClrMapping/>
  </p:clrMapOvr>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Process 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E46D-10A4-4885-9343-1BB0A7527F58}"/>
              </a:ext>
            </a:extLst>
          </p:cNvPr>
          <p:cNvSpPr>
            <a:spLocks noGrp="1"/>
          </p:cNvSpPr>
          <p:nvPr userDrawn="1">
            <p:ph type="title"/>
          </p:nvPr>
        </p:nvSpPr>
        <p:spPr>
          <a:xfrm>
            <a:off x="457201" y="1847881"/>
            <a:ext cx="4581940" cy="12560241"/>
          </a:xfrm>
        </p:spPr>
        <p:txBody>
          <a:bodyPr anchor="ctr"/>
          <a:lstStyle>
            <a:lvl1pPr algn="l">
              <a:defRPr sz="5401"/>
            </a:lvl1pPr>
          </a:lstStyle>
          <a:p>
            <a:r>
              <a:rPr lang="en-US" dirty="0"/>
              <a:t>Click to edit Master title style</a:t>
            </a:r>
          </a:p>
        </p:txBody>
      </p:sp>
      <p:sp>
        <p:nvSpPr>
          <p:cNvPr id="6" name="Date Placeholder 5">
            <a:extLst>
              <a:ext uri="{FF2B5EF4-FFF2-40B4-BE49-F238E27FC236}">
                <a16:creationId xmlns:a16="http://schemas.microsoft.com/office/drawing/2014/main" id="{34CC1900-049B-41E5-A272-C73F00ED3F20}"/>
              </a:ext>
            </a:extLst>
          </p:cNvPr>
          <p:cNvSpPr>
            <a:spLocks noGrp="1"/>
          </p:cNvSpPr>
          <p:nvPr>
            <p:ph type="dt" sz="half" idx="30"/>
          </p:nvPr>
        </p:nvSpPr>
        <p:spPr/>
        <p:txBody>
          <a:bodyPr/>
          <a:lstStyle/>
          <a:p>
            <a:fld id="{688A56B7-A781-CD4F-AAE0-01A8B476BAFD}" type="datetime4">
              <a:rPr lang="en-US" smtClean="0"/>
              <a:t>January 5, 2020</a:t>
            </a:fld>
            <a:endParaRPr lang="en-US" dirty="0"/>
          </a:p>
        </p:txBody>
      </p:sp>
      <p:sp>
        <p:nvSpPr>
          <p:cNvPr id="7" name="Footer Placeholder 6">
            <a:extLst>
              <a:ext uri="{FF2B5EF4-FFF2-40B4-BE49-F238E27FC236}">
                <a16:creationId xmlns:a16="http://schemas.microsoft.com/office/drawing/2014/main" id="{1554DCF7-56A3-459F-85FE-356DB98E8654}"/>
              </a:ext>
            </a:extLst>
          </p:cNvPr>
          <p:cNvSpPr>
            <a:spLocks noGrp="1"/>
          </p:cNvSpPr>
          <p:nvPr>
            <p:ph type="ftr" sz="quarter" idx="3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068F7652-E672-4EF6-BD8D-D2024BE22E70}"/>
              </a:ext>
            </a:extLst>
          </p:cNvPr>
          <p:cNvSpPr>
            <a:spLocks noGrp="1"/>
          </p:cNvSpPr>
          <p:nvPr>
            <p:ph type="sldNum" sz="quarter" idx="32"/>
          </p:nvPr>
        </p:nvSpPr>
        <p:spPr/>
        <p:txBody>
          <a:bodyPr/>
          <a:lstStyle/>
          <a:p>
            <a:fld id="{B7E7695C-FCF1-4AA0-9B93-7941FED13DC4}" type="slidenum">
              <a:rPr lang="en-US" smtClean="0"/>
              <a:pPr/>
              <a:t>‹#›</a:t>
            </a:fld>
            <a:endParaRPr lang="en-US" dirty="0"/>
          </a:p>
        </p:txBody>
      </p:sp>
      <p:sp>
        <p:nvSpPr>
          <p:cNvPr id="18" name="Block Arc 17">
            <a:extLst>
              <a:ext uri="{FF2B5EF4-FFF2-40B4-BE49-F238E27FC236}">
                <a16:creationId xmlns:a16="http://schemas.microsoft.com/office/drawing/2014/main" id="{33C87D98-00BF-8343-9338-1E16381D1E8A}"/>
              </a:ext>
            </a:extLst>
          </p:cNvPr>
          <p:cNvSpPr/>
          <p:nvPr userDrawn="1"/>
        </p:nvSpPr>
        <p:spPr>
          <a:xfrm rot="5400000">
            <a:off x="6349014" y="2701142"/>
            <a:ext cx="4166260" cy="1757641"/>
          </a:xfrm>
          <a:prstGeom prst="blockArc">
            <a:avLst/>
          </a:prstGeom>
          <a:solidFill>
            <a:srgbClr val="007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9" name="Block Arc 18">
            <a:extLst>
              <a:ext uri="{FF2B5EF4-FFF2-40B4-BE49-F238E27FC236}">
                <a16:creationId xmlns:a16="http://schemas.microsoft.com/office/drawing/2014/main" id="{3046A49E-3C44-254C-9C9C-06C3B37B371F}"/>
              </a:ext>
            </a:extLst>
          </p:cNvPr>
          <p:cNvSpPr/>
          <p:nvPr userDrawn="1"/>
        </p:nvSpPr>
        <p:spPr>
          <a:xfrm rot="16200000">
            <a:off x="6319516" y="5841710"/>
            <a:ext cx="4166260" cy="1757641"/>
          </a:xfrm>
          <a:prstGeom prst="blockArc">
            <a:avLst/>
          </a:prstGeom>
          <a:solidFill>
            <a:srgbClr val="78B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Block Arc 19">
            <a:extLst>
              <a:ext uri="{FF2B5EF4-FFF2-40B4-BE49-F238E27FC236}">
                <a16:creationId xmlns:a16="http://schemas.microsoft.com/office/drawing/2014/main" id="{8A710852-902D-5C4A-AB45-4597F7E30CFD}"/>
              </a:ext>
            </a:extLst>
          </p:cNvPr>
          <p:cNvSpPr/>
          <p:nvPr userDrawn="1"/>
        </p:nvSpPr>
        <p:spPr>
          <a:xfrm rot="5400000">
            <a:off x="6348867" y="8968936"/>
            <a:ext cx="4166260" cy="1757641"/>
          </a:xfrm>
          <a:prstGeom prst="blockArc">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Block Arc 20">
            <a:extLst>
              <a:ext uri="{FF2B5EF4-FFF2-40B4-BE49-F238E27FC236}">
                <a16:creationId xmlns:a16="http://schemas.microsoft.com/office/drawing/2014/main" id="{82A64F54-1166-6C43-AB24-F0D354038A42}"/>
              </a:ext>
            </a:extLst>
          </p:cNvPr>
          <p:cNvSpPr/>
          <p:nvPr userDrawn="1"/>
        </p:nvSpPr>
        <p:spPr>
          <a:xfrm rot="16200000">
            <a:off x="6321544" y="12103894"/>
            <a:ext cx="4166260" cy="1757641"/>
          </a:xfrm>
          <a:prstGeom prst="blockArc">
            <a:avLst/>
          </a:prstGeom>
          <a:solidFill>
            <a:srgbClr val="00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 name="Text Placeholder 3">
            <a:extLst>
              <a:ext uri="{FF2B5EF4-FFF2-40B4-BE49-F238E27FC236}">
                <a16:creationId xmlns:a16="http://schemas.microsoft.com/office/drawing/2014/main" id="{A5499EFB-6C9F-4048-9324-F7F38D76E25B}"/>
              </a:ext>
            </a:extLst>
          </p:cNvPr>
          <p:cNvSpPr>
            <a:spLocks noGrp="1"/>
          </p:cNvSpPr>
          <p:nvPr>
            <p:ph type="body" sz="quarter" idx="33" hasCustomPrompt="1"/>
          </p:nvPr>
        </p:nvSpPr>
        <p:spPr>
          <a:xfrm>
            <a:off x="5245101" y="1497660"/>
            <a:ext cx="3186114" cy="2746963"/>
          </a:xfrm>
          <a:prstGeom prst="rect">
            <a:avLst/>
          </a:prstGeom>
        </p:spPr>
        <p:txBody>
          <a:bodyPr anchor="t"/>
          <a:lstStyle>
            <a:lvl1pPr algn="r">
              <a:lnSpc>
                <a:spcPct val="80000"/>
              </a:lnSpc>
              <a:defRPr/>
            </a:lvl1pPr>
            <a:lvl2pPr algn="r">
              <a:spcAft>
                <a:spcPts val="0"/>
              </a:spcAft>
              <a:defRPr sz="1801" b="0">
                <a:solidFill>
                  <a:schemeClr val="tx1"/>
                </a:solidFill>
              </a:defRPr>
            </a:lvl2pPr>
          </a:lstStyle>
          <a:p>
            <a:pPr lvl="0"/>
            <a:r>
              <a:rPr lang="en-US" dirty="0"/>
              <a:t>Step 1</a:t>
            </a:r>
          </a:p>
          <a:p>
            <a:pPr lvl="1"/>
            <a:r>
              <a:rPr lang="en-US" dirty="0"/>
              <a:t>Second level</a:t>
            </a:r>
          </a:p>
        </p:txBody>
      </p:sp>
      <p:sp>
        <p:nvSpPr>
          <p:cNvPr id="25" name="Text Placeholder 3">
            <a:extLst>
              <a:ext uri="{FF2B5EF4-FFF2-40B4-BE49-F238E27FC236}">
                <a16:creationId xmlns:a16="http://schemas.microsoft.com/office/drawing/2014/main" id="{D7D9C7A8-AC88-7F44-B66E-0B3230E5A9DF}"/>
              </a:ext>
            </a:extLst>
          </p:cNvPr>
          <p:cNvSpPr>
            <a:spLocks noGrp="1"/>
          </p:cNvSpPr>
          <p:nvPr>
            <p:ph type="body" sz="quarter" idx="34" hasCustomPrompt="1"/>
          </p:nvPr>
        </p:nvSpPr>
        <p:spPr>
          <a:xfrm>
            <a:off x="8432925" y="5337573"/>
            <a:ext cx="3186114" cy="2746963"/>
          </a:xfrm>
          <a:prstGeom prst="rect">
            <a:avLst/>
          </a:prstGeom>
        </p:spPr>
        <p:txBody>
          <a:bodyPr anchor="ctr"/>
          <a:lstStyle>
            <a:lvl1pPr>
              <a:lnSpc>
                <a:spcPct val="80000"/>
              </a:lnSpc>
              <a:defRPr/>
            </a:lvl1pPr>
            <a:lvl2pPr>
              <a:spcAft>
                <a:spcPts val="0"/>
              </a:spcAft>
              <a:defRPr sz="1801" b="0">
                <a:solidFill>
                  <a:schemeClr val="tx1"/>
                </a:solidFill>
              </a:defRPr>
            </a:lvl2pPr>
          </a:lstStyle>
          <a:p>
            <a:pPr lvl="0"/>
            <a:r>
              <a:rPr lang="en-US" dirty="0"/>
              <a:t>Step 2</a:t>
            </a:r>
          </a:p>
          <a:p>
            <a:pPr lvl="1"/>
            <a:r>
              <a:rPr lang="en-US" dirty="0"/>
              <a:t>Second level</a:t>
            </a:r>
          </a:p>
        </p:txBody>
      </p:sp>
      <p:sp>
        <p:nvSpPr>
          <p:cNvPr id="26" name="Text Placeholder 3">
            <a:extLst>
              <a:ext uri="{FF2B5EF4-FFF2-40B4-BE49-F238E27FC236}">
                <a16:creationId xmlns:a16="http://schemas.microsoft.com/office/drawing/2014/main" id="{AD9335B7-A459-F84D-BF43-85B90E5E8BF9}"/>
              </a:ext>
            </a:extLst>
          </p:cNvPr>
          <p:cNvSpPr>
            <a:spLocks noGrp="1"/>
          </p:cNvSpPr>
          <p:nvPr>
            <p:ph type="body" sz="quarter" idx="35" hasCustomPrompt="1"/>
          </p:nvPr>
        </p:nvSpPr>
        <p:spPr>
          <a:xfrm>
            <a:off x="5215603" y="8478139"/>
            <a:ext cx="3186114" cy="2746963"/>
          </a:xfrm>
          <a:prstGeom prst="rect">
            <a:avLst/>
          </a:prstGeom>
        </p:spPr>
        <p:txBody>
          <a:bodyPr anchor="ctr"/>
          <a:lstStyle>
            <a:lvl1pPr algn="r">
              <a:lnSpc>
                <a:spcPct val="80000"/>
              </a:lnSpc>
              <a:defRPr/>
            </a:lvl1pPr>
            <a:lvl2pPr algn="r">
              <a:spcAft>
                <a:spcPts val="0"/>
              </a:spcAft>
              <a:defRPr sz="1801" b="0">
                <a:solidFill>
                  <a:schemeClr val="tx1"/>
                </a:solidFill>
              </a:defRPr>
            </a:lvl2pPr>
          </a:lstStyle>
          <a:p>
            <a:pPr lvl="0"/>
            <a:r>
              <a:rPr lang="en-US" dirty="0"/>
              <a:t>Step 3</a:t>
            </a:r>
          </a:p>
          <a:p>
            <a:pPr lvl="1"/>
            <a:r>
              <a:rPr lang="en-US" dirty="0"/>
              <a:t>Second level</a:t>
            </a:r>
          </a:p>
        </p:txBody>
      </p:sp>
      <p:sp>
        <p:nvSpPr>
          <p:cNvPr id="27" name="Text Placeholder 3">
            <a:extLst>
              <a:ext uri="{FF2B5EF4-FFF2-40B4-BE49-F238E27FC236}">
                <a16:creationId xmlns:a16="http://schemas.microsoft.com/office/drawing/2014/main" id="{1AA3AB35-9496-CE48-A319-5C687B23CD36}"/>
              </a:ext>
            </a:extLst>
          </p:cNvPr>
          <p:cNvSpPr>
            <a:spLocks noGrp="1"/>
          </p:cNvSpPr>
          <p:nvPr>
            <p:ph type="body" sz="quarter" idx="36" hasCustomPrompt="1"/>
          </p:nvPr>
        </p:nvSpPr>
        <p:spPr>
          <a:xfrm>
            <a:off x="8407629" y="12311145"/>
            <a:ext cx="3186114" cy="2746963"/>
          </a:xfrm>
          <a:prstGeom prst="rect">
            <a:avLst/>
          </a:prstGeom>
        </p:spPr>
        <p:txBody>
          <a:bodyPr anchor="b"/>
          <a:lstStyle>
            <a:lvl1pPr>
              <a:lnSpc>
                <a:spcPct val="80000"/>
              </a:lnSpc>
              <a:defRPr/>
            </a:lvl1pPr>
            <a:lvl2pPr>
              <a:spcAft>
                <a:spcPts val="0"/>
              </a:spcAft>
              <a:defRPr sz="1801" b="0">
                <a:solidFill>
                  <a:schemeClr val="tx1"/>
                </a:solidFill>
              </a:defRPr>
            </a:lvl2pPr>
          </a:lstStyle>
          <a:p>
            <a:pPr lvl="0"/>
            <a:r>
              <a:rPr lang="en-US" dirty="0"/>
              <a:t>Step 4</a:t>
            </a:r>
          </a:p>
          <a:p>
            <a:pPr lvl="1"/>
            <a:r>
              <a:rPr lang="en-US" dirty="0"/>
              <a:t>Second level</a:t>
            </a:r>
          </a:p>
        </p:txBody>
      </p:sp>
    </p:spTree>
    <p:extLst>
      <p:ext uri="{BB962C8B-B14F-4D97-AF65-F5344CB8AC3E}">
        <p14:creationId xmlns:p14="http://schemas.microsoft.com/office/powerpoint/2010/main" val="9655068"/>
      </p:ext>
    </p:extLst>
  </p:cSld>
  <p:clrMapOvr>
    <a:masterClrMapping/>
  </p:clrMapOvr>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eck CRC for more Layouts">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27DF556-2802-EB41-A18C-2EC16084A46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83"/>
          <a:stretch/>
        </p:blipFill>
        <p:spPr>
          <a:xfrm>
            <a:off x="419100" y="3893864"/>
            <a:ext cx="11396132" cy="9664213"/>
          </a:xfrm>
          <a:prstGeom prst="rect">
            <a:avLst/>
          </a:prstGeom>
        </p:spPr>
      </p:pic>
      <p:sp>
        <p:nvSpPr>
          <p:cNvPr id="3" name="Date Placeholder 2">
            <a:extLst>
              <a:ext uri="{FF2B5EF4-FFF2-40B4-BE49-F238E27FC236}">
                <a16:creationId xmlns:a16="http://schemas.microsoft.com/office/drawing/2014/main" id="{E73B5F7A-F47B-8645-BD76-235F3FEC121B}"/>
              </a:ext>
            </a:extLst>
          </p:cNvPr>
          <p:cNvSpPr>
            <a:spLocks noGrp="1"/>
          </p:cNvSpPr>
          <p:nvPr>
            <p:ph type="dt" sz="half" idx="10"/>
          </p:nvPr>
        </p:nvSpPr>
        <p:spPr/>
        <p:txBody>
          <a:bodyPr/>
          <a:lstStyle/>
          <a:p>
            <a:fld id="{352C7F9E-AF3B-654C-9F6E-6C2E61F8F020}" type="datetime4">
              <a:rPr lang="en-US" smtClean="0"/>
              <a:t>January 5, 2020</a:t>
            </a:fld>
            <a:endParaRPr lang="en-US" dirty="0"/>
          </a:p>
        </p:txBody>
      </p:sp>
      <p:sp>
        <p:nvSpPr>
          <p:cNvPr id="4" name="Footer Placeholder 3">
            <a:extLst>
              <a:ext uri="{FF2B5EF4-FFF2-40B4-BE49-F238E27FC236}">
                <a16:creationId xmlns:a16="http://schemas.microsoft.com/office/drawing/2014/main" id="{D72C6F76-8C9D-8A45-877C-08F25AE498EE}"/>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9DFAD96A-41A2-ED47-8FE5-14F549CF14DB}"/>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6F1CA108-6E57-4445-AF77-36C4D2ED86BE}"/>
              </a:ext>
            </a:extLst>
          </p:cNvPr>
          <p:cNvSpPr txBox="1"/>
          <p:nvPr userDrawn="1"/>
        </p:nvSpPr>
        <p:spPr>
          <a:xfrm>
            <a:off x="419102" y="1924095"/>
            <a:ext cx="11430000" cy="830997"/>
          </a:xfrm>
          <a:prstGeom prst="rect">
            <a:avLst/>
          </a:prstGeom>
          <a:noFill/>
        </p:spPr>
        <p:txBody>
          <a:bodyPr wrap="square" rtlCol="0">
            <a:spAutoFit/>
          </a:bodyPr>
          <a:lstStyle/>
          <a:p>
            <a:r>
              <a:rPr lang="en-US" sz="4800" b="1" spc="-301" dirty="0"/>
              <a:t>Extra Layouts Available on the CRC</a:t>
            </a:r>
          </a:p>
        </p:txBody>
      </p:sp>
      <p:sp>
        <p:nvSpPr>
          <p:cNvPr id="19" name="TextBox 18">
            <a:extLst>
              <a:ext uri="{FF2B5EF4-FFF2-40B4-BE49-F238E27FC236}">
                <a16:creationId xmlns:a16="http://schemas.microsoft.com/office/drawing/2014/main" id="{46D4C00D-D12C-C34C-B21A-DA6FD3AB0539}"/>
              </a:ext>
            </a:extLst>
          </p:cNvPr>
          <p:cNvSpPr txBox="1"/>
          <p:nvPr userDrawn="1"/>
        </p:nvSpPr>
        <p:spPr>
          <a:xfrm>
            <a:off x="7445146" y="11069552"/>
            <a:ext cx="4478261" cy="707886"/>
          </a:xfrm>
          <a:prstGeom prst="rect">
            <a:avLst/>
          </a:prstGeom>
          <a:noFill/>
        </p:spPr>
        <p:txBody>
          <a:bodyPr wrap="square" rtlCol="0">
            <a:spAutoFit/>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2000" b="1" dirty="0"/>
              <a:t>Download the Extra Layouts Template on the CRC (alias: CRC/).</a:t>
            </a:r>
            <a:endParaRPr lang="en-US" sz="1801" dirty="0"/>
          </a:p>
        </p:txBody>
      </p:sp>
    </p:spTree>
    <p:extLst>
      <p:ext uri="{BB962C8B-B14F-4D97-AF65-F5344CB8AC3E}">
        <p14:creationId xmlns:p14="http://schemas.microsoft.com/office/powerpoint/2010/main" val="38721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A4E32-C40E-BC4A-A991-DBA8DDDEF99C}"/>
              </a:ext>
            </a:extLst>
          </p:cNvPr>
          <p:cNvSpPr>
            <a:spLocks noGrp="1"/>
          </p:cNvSpPr>
          <p:nvPr>
            <p:ph sz="quarter" idx="29"/>
          </p:nvPr>
        </p:nvSpPr>
        <p:spPr>
          <a:xfrm>
            <a:off x="457200" y="3443114"/>
            <a:ext cx="11277600" cy="1140554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2271E5CA-A72D-4A03-B599-013DA6EEB1BF}"/>
              </a:ext>
            </a:extLst>
          </p:cNvPr>
          <p:cNvSpPr>
            <a:spLocks noGrp="1"/>
          </p:cNvSpPr>
          <p:nvPr>
            <p:ph type="dt" sz="half" idx="24"/>
          </p:nvPr>
        </p:nvSpPr>
        <p:spPr/>
        <p:txBody>
          <a:bodyPr/>
          <a:lstStyle/>
          <a:p>
            <a:fld id="{210305FE-10CF-DD4D-82B3-94F058B42D5E}" type="datetime4">
              <a:rPr lang="en-US" smtClean="0"/>
              <a:t>January 5, 2020</a:t>
            </a:fld>
            <a:endParaRPr lang="en-US" dirty="0"/>
          </a:p>
        </p:txBody>
      </p:sp>
      <p:sp>
        <p:nvSpPr>
          <p:cNvPr id="8" name="Footer Placeholder 7">
            <a:extLst>
              <a:ext uri="{FF2B5EF4-FFF2-40B4-BE49-F238E27FC236}">
                <a16:creationId xmlns:a16="http://schemas.microsoft.com/office/drawing/2014/main" id="{D641A575-5113-4ABC-86D3-FC1CCDC6E3F7}"/>
              </a:ext>
            </a:extLst>
          </p:cNvPr>
          <p:cNvSpPr>
            <a:spLocks noGrp="1"/>
          </p:cNvSpPr>
          <p:nvPr>
            <p:ph type="ftr" sz="quarter" idx="25"/>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17986A3C-E329-4483-BEFE-A12777B30BAE}"/>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2" name="Text Placeholder 14">
            <a:extLst>
              <a:ext uri="{FF2B5EF4-FFF2-40B4-BE49-F238E27FC236}">
                <a16:creationId xmlns:a16="http://schemas.microsoft.com/office/drawing/2014/main" id="{1BBCF1DA-24EB-48AE-9740-E5B4D92946E4}"/>
              </a:ext>
            </a:extLst>
          </p:cNvPr>
          <p:cNvSpPr>
            <a:spLocks noGrp="1"/>
          </p:cNvSpPr>
          <p:nvPr>
            <p:ph type="body" sz="quarter" idx="23"/>
          </p:nvPr>
        </p:nvSpPr>
        <p:spPr>
          <a:xfrm>
            <a:off x="457201" y="2408298"/>
            <a:ext cx="11277056" cy="879351"/>
          </a:xfrm>
          <a:prstGeom prst="rect">
            <a:avLst/>
          </a:prstGeom>
        </p:spPr>
        <p:txBody>
          <a:bodyPr anchor="ctr">
            <a:noAutofit/>
          </a:bodyPr>
          <a:lstStyle>
            <a:lvl1pPr marL="0" indent="0" algn="l">
              <a:buFontTx/>
              <a:buNone/>
              <a:defRPr sz="2000" b="0" spc="0"/>
            </a:lvl1pPr>
          </a:lstStyle>
          <a:p>
            <a:pPr lvl="0"/>
            <a:r>
              <a:rPr lang="en-US" altLang="zh-TW"/>
              <a:t>Click to edit Master text styles</a:t>
            </a:r>
          </a:p>
        </p:txBody>
      </p:sp>
      <p:sp>
        <p:nvSpPr>
          <p:cNvPr id="14" name="Title 1">
            <a:extLst>
              <a:ext uri="{FF2B5EF4-FFF2-40B4-BE49-F238E27FC236}">
                <a16:creationId xmlns:a16="http://schemas.microsoft.com/office/drawing/2014/main" id="{AEE5411F-055D-4293-942C-D7A45F8E96ED}"/>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16757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ransition Blue">
    <p:bg>
      <p:bgPr>
        <a:solidFill>
          <a:schemeClr val="tx2"/>
        </a:solidFill>
        <a:effectLst/>
      </p:bgPr>
    </p:bg>
    <p:spTree>
      <p:nvGrpSpPr>
        <p:cNvPr id="1" name=""/>
        <p:cNvGrpSpPr/>
        <p:nvPr/>
      </p:nvGrpSpPr>
      <p:grpSpPr>
        <a:xfrm>
          <a:off x="0" y="0"/>
          <a:ext cx="0" cy="0"/>
          <a:chOff x="0" y="0"/>
          <a:chExt cx="0" cy="0"/>
        </a:xfrm>
      </p:grpSpPr>
      <p:grpSp>
        <p:nvGrpSpPr>
          <p:cNvPr id="6" name="Graphic 6">
            <a:extLst>
              <a:ext uri="{FF2B5EF4-FFF2-40B4-BE49-F238E27FC236}">
                <a16:creationId xmlns:a16="http://schemas.microsoft.com/office/drawing/2014/main" id="{E17C2E96-1321-43DD-8361-0AB4EE4BF839}"/>
              </a:ext>
            </a:extLst>
          </p:cNvPr>
          <p:cNvGrpSpPr/>
          <p:nvPr userDrawn="1"/>
        </p:nvGrpSpPr>
        <p:grpSpPr>
          <a:xfrm>
            <a:off x="0" y="25057"/>
            <a:ext cx="12192000" cy="12553244"/>
            <a:chOff x="0" y="10570"/>
            <a:chExt cx="12192000" cy="5295900"/>
          </a:xfrm>
          <a:gradFill>
            <a:gsLst>
              <a:gs pos="0">
                <a:srgbClr val="0093D6"/>
              </a:gs>
              <a:gs pos="13000">
                <a:srgbClr val="80C9EB"/>
              </a:gs>
              <a:gs pos="33000">
                <a:schemeClr val="bg2">
                  <a:lumMod val="95000"/>
                </a:schemeClr>
              </a:gs>
              <a:gs pos="58000">
                <a:srgbClr val="71C5E8"/>
              </a:gs>
              <a:gs pos="49000">
                <a:srgbClr val="80C9EB"/>
              </a:gs>
              <a:gs pos="75000">
                <a:srgbClr val="F8F8F8"/>
              </a:gs>
              <a:gs pos="95000">
                <a:srgbClr val="0093D6"/>
              </a:gs>
            </a:gsLst>
            <a:lin ang="3600000" scaled="0"/>
          </a:gradFill>
        </p:grpSpPr>
        <p:sp>
          <p:nvSpPr>
            <p:cNvPr id="7" name="Freeform: Shape 4">
              <a:extLst>
                <a:ext uri="{FF2B5EF4-FFF2-40B4-BE49-F238E27FC236}">
                  <a16:creationId xmlns:a16="http://schemas.microsoft.com/office/drawing/2014/main" id="{2330482F-3023-44A5-9DC2-BD2E20CF490D}"/>
                </a:ext>
              </a:extLst>
            </p:cNvPr>
            <p:cNvSpPr/>
            <p:nvPr/>
          </p:nvSpPr>
          <p:spPr>
            <a:xfrm>
              <a:off x="10995122" y="3646173"/>
              <a:ext cx="31750" cy="31750"/>
            </a:xfrm>
            <a:custGeom>
              <a:avLst/>
              <a:gdLst>
                <a:gd name="connsiteX0" fmla="*/ 22957 w 31750"/>
                <a:gd name="connsiteY0" fmla="*/ 13207 h 31750"/>
                <a:gd name="connsiteX1" fmla="*/ 18582 w 31750"/>
                <a:gd name="connsiteY1" fmla="*/ 22957 h 31750"/>
                <a:gd name="connsiteX2" fmla="*/ 8832 w 31750"/>
                <a:gd name="connsiteY2" fmla="*/ 18581 h 31750"/>
                <a:gd name="connsiteX3" fmla="*/ 13207 w 31750"/>
                <a:gd name="connsiteY3" fmla="*/ 8832 h 31750"/>
                <a:gd name="connsiteX4" fmla="*/ 22957 w 31750"/>
                <a:gd name="connsiteY4" fmla="*/ 13207 h 3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 h="31750">
                  <a:moveTo>
                    <a:pt x="22957" y="13207"/>
                  </a:moveTo>
                  <a:cubicBezTo>
                    <a:pt x="24441" y="17108"/>
                    <a:pt x="22482" y="21473"/>
                    <a:pt x="18582" y="22957"/>
                  </a:cubicBezTo>
                  <a:cubicBezTo>
                    <a:pt x="14681" y="24441"/>
                    <a:pt x="10316" y="22482"/>
                    <a:pt x="8832" y="18581"/>
                  </a:cubicBezTo>
                  <a:cubicBezTo>
                    <a:pt x="7348" y="14681"/>
                    <a:pt x="9308" y="10316"/>
                    <a:pt x="13207" y="8832"/>
                  </a:cubicBezTo>
                  <a:cubicBezTo>
                    <a:pt x="17108" y="7348"/>
                    <a:pt x="21473" y="9307"/>
                    <a:pt x="22957" y="13207"/>
                  </a:cubicBezTo>
                  <a:close/>
                </a:path>
              </a:pathLst>
            </a:custGeom>
            <a:grpFill/>
            <a:ln w="9525" cap="flat">
              <a:noFill/>
              <a:prstDash val="solid"/>
              <a:miter/>
            </a:ln>
          </p:spPr>
          <p:txBody>
            <a:bodyPr rtlCol="0" anchor="ctr"/>
            <a:lstStyle/>
            <a:p>
              <a:endParaRPr lang="en-US" sz="1801"/>
            </a:p>
          </p:txBody>
        </p:sp>
        <p:sp>
          <p:nvSpPr>
            <p:cNvPr id="8" name="Freeform: Shape 5">
              <a:extLst>
                <a:ext uri="{FF2B5EF4-FFF2-40B4-BE49-F238E27FC236}">
                  <a16:creationId xmlns:a16="http://schemas.microsoft.com/office/drawing/2014/main" id="{282F7E97-67C5-405A-9BA7-746C993099D2}"/>
                </a:ext>
              </a:extLst>
            </p:cNvPr>
            <p:cNvSpPr/>
            <p:nvPr/>
          </p:nvSpPr>
          <p:spPr>
            <a:xfrm>
              <a:off x="12011343" y="4316441"/>
              <a:ext cx="19050" cy="19050"/>
            </a:xfrm>
            <a:custGeom>
              <a:avLst/>
              <a:gdLst>
                <a:gd name="connsiteX0" fmla="*/ 20002 w 19050"/>
                <a:gd name="connsiteY0" fmla="*/ 12382 h 19050"/>
                <a:gd name="connsiteX1" fmla="*/ 12383 w 19050"/>
                <a:gd name="connsiteY1" fmla="*/ 20002 h 19050"/>
                <a:gd name="connsiteX2" fmla="*/ 4763 w 19050"/>
                <a:gd name="connsiteY2" fmla="*/ 12382 h 19050"/>
                <a:gd name="connsiteX3" fmla="*/ 12383 w 19050"/>
                <a:gd name="connsiteY3" fmla="*/ 4762 h 19050"/>
                <a:gd name="connsiteX4" fmla="*/ 20002 w 19050"/>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002" y="12382"/>
                  </a:moveTo>
                  <a:cubicBezTo>
                    <a:pt x="20002" y="16591"/>
                    <a:pt x="16591" y="20002"/>
                    <a:pt x="12383" y="20002"/>
                  </a:cubicBezTo>
                  <a:cubicBezTo>
                    <a:pt x="8174" y="20002"/>
                    <a:pt x="4763" y="16591"/>
                    <a:pt x="4763" y="12382"/>
                  </a:cubicBezTo>
                  <a:cubicBezTo>
                    <a:pt x="4763" y="8174"/>
                    <a:pt x="8174" y="4762"/>
                    <a:pt x="12383" y="4762"/>
                  </a:cubicBezTo>
                  <a:cubicBezTo>
                    <a:pt x="16591" y="4762"/>
                    <a:pt x="20002" y="8174"/>
                    <a:pt x="20002" y="12382"/>
                  </a:cubicBezTo>
                  <a:close/>
                </a:path>
              </a:pathLst>
            </a:custGeom>
            <a:grpFill/>
            <a:ln w="9525" cap="flat">
              <a:noFill/>
              <a:prstDash val="solid"/>
              <a:miter/>
            </a:ln>
          </p:spPr>
          <p:txBody>
            <a:bodyPr rtlCol="0" anchor="ctr"/>
            <a:lstStyle/>
            <a:p>
              <a:endParaRPr lang="en-US" sz="1801"/>
            </a:p>
          </p:txBody>
        </p:sp>
        <p:sp>
          <p:nvSpPr>
            <p:cNvPr id="9" name="Freeform: Shape 8">
              <a:extLst>
                <a:ext uri="{FF2B5EF4-FFF2-40B4-BE49-F238E27FC236}">
                  <a16:creationId xmlns:a16="http://schemas.microsoft.com/office/drawing/2014/main" id="{6F6877A5-A8B4-4305-A7C2-1DF90DFD81ED}"/>
                </a:ext>
              </a:extLst>
            </p:cNvPr>
            <p:cNvSpPr/>
            <p:nvPr/>
          </p:nvSpPr>
          <p:spPr>
            <a:xfrm>
              <a:off x="11975910" y="5264878"/>
              <a:ext cx="19050" cy="19050"/>
            </a:xfrm>
            <a:custGeom>
              <a:avLst/>
              <a:gdLst>
                <a:gd name="connsiteX0" fmla="*/ 20257 w 19050"/>
                <a:gd name="connsiteY0" fmla="*/ 12509 h 19050"/>
                <a:gd name="connsiteX1" fmla="*/ 12510 w 19050"/>
                <a:gd name="connsiteY1" fmla="*/ 20256 h 19050"/>
                <a:gd name="connsiteX2" fmla="*/ 4763 w 19050"/>
                <a:gd name="connsiteY2" fmla="*/ 12509 h 19050"/>
                <a:gd name="connsiteX3" fmla="*/ 12510 w 19050"/>
                <a:gd name="connsiteY3" fmla="*/ 4763 h 19050"/>
                <a:gd name="connsiteX4" fmla="*/ 20257 w 19050"/>
                <a:gd name="connsiteY4" fmla="*/ 1250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257" y="12509"/>
                  </a:moveTo>
                  <a:cubicBezTo>
                    <a:pt x="20257" y="16788"/>
                    <a:pt x="16788" y="20256"/>
                    <a:pt x="12510" y="20256"/>
                  </a:cubicBezTo>
                  <a:cubicBezTo>
                    <a:pt x="8231" y="20256"/>
                    <a:pt x="4763" y="16788"/>
                    <a:pt x="4763" y="12509"/>
                  </a:cubicBezTo>
                  <a:cubicBezTo>
                    <a:pt x="4763" y="8231"/>
                    <a:pt x="8232" y="4763"/>
                    <a:pt x="12510" y="4763"/>
                  </a:cubicBezTo>
                  <a:cubicBezTo>
                    <a:pt x="16789" y="4763"/>
                    <a:pt x="20257" y="8231"/>
                    <a:pt x="20257" y="12509"/>
                  </a:cubicBezTo>
                  <a:close/>
                </a:path>
              </a:pathLst>
            </a:custGeom>
            <a:grpFill/>
            <a:ln w="9525" cap="flat">
              <a:noFill/>
              <a:prstDash val="solid"/>
              <a:miter/>
            </a:ln>
          </p:spPr>
          <p:txBody>
            <a:bodyPr rtlCol="0" anchor="ctr"/>
            <a:lstStyle/>
            <a:p>
              <a:endParaRPr lang="en-US" sz="1801"/>
            </a:p>
          </p:txBody>
        </p:sp>
        <p:sp>
          <p:nvSpPr>
            <p:cNvPr id="10" name="Freeform: Shape 9">
              <a:extLst>
                <a:ext uri="{FF2B5EF4-FFF2-40B4-BE49-F238E27FC236}">
                  <a16:creationId xmlns:a16="http://schemas.microsoft.com/office/drawing/2014/main" id="{E82762F4-CF1F-47DC-A897-2ACC222FFF6C}"/>
                </a:ext>
              </a:extLst>
            </p:cNvPr>
            <p:cNvSpPr/>
            <p:nvPr/>
          </p:nvSpPr>
          <p:spPr>
            <a:xfrm>
              <a:off x="12015172" y="4320355"/>
              <a:ext cx="177800" cy="247650"/>
            </a:xfrm>
            <a:custGeom>
              <a:avLst/>
              <a:gdLst>
                <a:gd name="connsiteX0" fmla="*/ 176828 w 177800"/>
                <a:gd name="connsiteY0" fmla="*/ 246213 h 247650"/>
                <a:gd name="connsiteX1" fmla="*/ 5378 w 177800"/>
                <a:gd name="connsiteY1" fmla="*/ 10692 h 247650"/>
                <a:gd name="connsiteX2" fmla="*/ 6204 w 177800"/>
                <a:gd name="connsiteY2" fmla="*/ 5548 h 247650"/>
                <a:gd name="connsiteX3" fmla="*/ 11537 w 177800"/>
                <a:gd name="connsiteY3" fmla="*/ 6247 h 247650"/>
                <a:gd name="connsiteX4" fmla="*/ 176637 w 177800"/>
                <a:gd name="connsiteY4" fmla="*/ 233259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247650">
                  <a:moveTo>
                    <a:pt x="176828" y="246213"/>
                  </a:moveTo>
                  <a:lnTo>
                    <a:pt x="5378" y="10692"/>
                  </a:lnTo>
                  <a:cubicBezTo>
                    <a:pt x="4298" y="9015"/>
                    <a:pt x="4680" y="6812"/>
                    <a:pt x="6204" y="5548"/>
                  </a:cubicBezTo>
                  <a:cubicBezTo>
                    <a:pt x="7855" y="4272"/>
                    <a:pt x="10268" y="4583"/>
                    <a:pt x="11537" y="6247"/>
                  </a:cubicBezTo>
                  <a:lnTo>
                    <a:pt x="176637" y="233259"/>
                  </a:lnTo>
                  <a:close/>
                </a:path>
              </a:pathLst>
            </a:custGeom>
            <a:grpFill/>
            <a:ln w="9525" cap="flat">
              <a:noFill/>
              <a:prstDash val="solid"/>
              <a:miter/>
            </a:ln>
          </p:spPr>
          <p:txBody>
            <a:bodyPr rtlCol="0" anchor="ctr"/>
            <a:lstStyle/>
            <a:p>
              <a:endParaRPr lang="en-US" sz="1801"/>
            </a:p>
          </p:txBody>
        </p:sp>
        <p:sp>
          <p:nvSpPr>
            <p:cNvPr id="11" name="Freeform: Shape 10">
              <a:extLst>
                <a:ext uri="{FF2B5EF4-FFF2-40B4-BE49-F238E27FC236}">
                  <a16:creationId xmlns:a16="http://schemas.microsoft.com/office/drawing/2014/main" id="{2C233E25-37B6-446A-AB26-6AEC8A68FDF2}"/>
                </a:ext>
              </a:extLst>
            </p:cNvPr>
            <p:cNvSpPr/>
            <p:nvPr/>
          </p:nvSpPr>
          <p:spPr>
            <a:xfrm>
              <a:off x="11002609" y="3654141"/>
              <a:ext cx="1028700" cy="679450"/>
            </a:xfrm>
            <a:custGeom>
              <a:avLst/>
              <a:gdLst>
                <a:gd name="connsiteX0" fmla="*/ 6322 w 1028700"/>
                <a:gd name="connsiteY0" fmla="*/ 11679 h 679450"/>
                <a:gd name="connsiteX1" fmla="*/ 1019021 w 1028700"/>
                <a:gd name="connsiteY1" fmla="*/ 677858 h 679450"/>
                <a:gd name="connsiteX2" fmla="*/ 1024291 w 1028700"/>
                <a:gd name="connsiteY2" fmla="*/ 676778 h 679450"/>
                <a:gd name="connsiteX3" fmla="*/ 1023212 w 1028700"/>
                <a:gd name="connsiteY3" fmla="*/ 671508 h 679450"/>
                <a:gd name="connsiteX4" fmla="*/ 10514 w 1028700"/>
                <a:gd name="connsiteY4" fmla="*/ 5329 h 679450"/>
                <a:gd name="connsiteX5" fmla="*/ 5371 w 1028700"/>
                <a:gd name="connsiteY5" fmla="*/ 6523 h 679450"/>
                <a:gd name="connsiteX6" fmla="*/ 5307 w 1028700"/>
                <a:gd name="connsiteY6" fmla="*/ 6599 h 679450"/>
                <a:gd name="connsiteX7" fmla="*/ 6322 w 1028700"/>
                <a:gd name="connsiteY7" fmla="*/ 11679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700" h="679450">
                  <a:moveTo>
                    <a:pt x="6322" y="11679"/>
                  </a:moveTo>
                  <a:lnTo>
                    <a:pt x="1019021" y="677858"/>
                  </a:lnTo>
                  <a:cubicBezTo>
                    <a:pt x="1020799" y="679013"/>
                    <a:pt x="1023148" y="678531"/>
                    <a:pt x="1024291" y="676778"/>
                  </a:cubicBezTo>
                  <a:cubicBezTo>
                    <a:pt x="1025435" y="675020"/>
                    <a:pt x="1024926" y="672689"/>
                    <a:pt x="1023212" y="671508"/>
                  </a:cubicBezTo>
                  <a:lnTo>
                    <a:pt x="10514" y="5329"/>
                  </a:lnTo>
                  <a:cubicBezTo>
                    <a:pt x="8736" y="4237"/>
                    <a:pt x="6450" y="4770"/>
                    <a:pt x="5371" y="6523"/>
                  </a:cubicBezTo>
                  <a:cubicBezTo>
                    <a:pt x="5307" y="6549"/>
                    <a:pt x="5307" y="6574"/>
                    <a:pt x="5307" y="6599"/>
                  </a:cubicBezTo>
                  <a:cubicBezTo>
                    <a:pt x="4291" y="8295"/>
                    <a:pt x="4735" y="10511"/>
                    <a:pt x="6322" y="11679"/>
                  </a:cubicBezTo>
                  <a:close/>
                </a:path>
              </a:pathLst>
            </a:custGeom>
            <a:grpFill/>
            <a:ln w="9525" cap="flat">
              <a:noFill/>
              <a:prstDash val="solid"/>
              <a:miter/>
            </a:ln>
          </p:spPr>
          <p:txBody>
            <a:bodyPr rtlCol="0" anchor="ctr"/>
            <a:lstStyle/>
            <a:p>
              <a:endParaRPr lang="en-US" sz="1801"/>
            </a:p>
          </p:txBody>
        </p:sp>
        <p:sp>
          <p:nvSpPr>
            <p:cNvPr id="12" name="Freeform: Shape 11">
              <a:extLst>
                <a:ext uri="{FF2B5EF4-FFF2-40B4-BE49-F238E27FC236}">
                  <a16:creationId xmlns:a16="http://schemas.microsoft.com/office/drawing/2014/main" id="{8124FE49-BC78-4AC9-A5A9-8DCFA5BEF8B2}"/>
                </a:ext>
              </a:extLst>
            </p:cNvPr>
            <p:cNvSpPr/>
            <p:nvPr/>
          </p:nvSpPr>
          <p:spPr>
            <a:xfrm>
              <a:off x="11002328" y="3650644"/>
              <a:ext cx="1193800" cy="19050"/>
            </a:xfrm>
            <a:custGeom>
              <a:avLst/>
              <a:gdLst>
                <a:gd name="connsiteX0" fmla="*/ 1189672 w 1193800"/>
                <a:gd name="connsiteY0" fmla="*/ 12319 h 19050"/>
                <a:gd name="connsiteX1" fmla="*/ 8572 w 1193800"/>
                <a:gd name="connsiteY1" fmla="*/ 15811 h 19050"/>
                <a:gd name="connsiteX2" fmla="*/ 4763 w 1193800"/>
                <a:gd name="connsiteY2" fmla="*/ 12002 h 19050"/>
                <a:gd name="connsiteX3" fmla="*/ 8572 w 1193800"/>
                <a:gd name="connsiteY3" fmla="*/ 8192 h 19050"/>
                <a:gd name="connsiteX4" fmla="*/ 1189672 w 1193800"/>
                <a:gd name="connsiteY4" fmla="*/ 476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800" h="19050">
                  <a:moveTo>
                    <a:pt x="1189672" y="12319"/>
                  </a:moveTo>
                  <a:lnTo>
                    <a:pt x="8572" y="15811"/>
                  </a:lnTo>
                  <a:cubicBezTo>
                    <a:pt x="6477" y="15811"/>
                    <a:pt x="4763" y="14103"/>
                    <a:pt x="4763" y="12002"/>
                  </a:cubicBezTo>
                  <a:cubicBezTo>
                    <a:pt x="4763" y="9900"/>
                    <a:pt x="6477" y="8192"/>
                    <a:pt x="8572" y="8192"/>
                  </a:cubicBezTo>
                  <a:lnTo>
                    <a:pt x="1189672" y="4763"/>
                  </a:lnTo>
                  <a:close/>
                </a:path>
              </a:pathLst>
            </a:custGeom>
            <a:grpFill/>
            <a:ln w="9525" cap="flat">
              <a:noFill/>
              <a:prstDash val="solid"/>
              <a:miter/>
            </a:ln>
          </p:spPr>
          <p:txBody>
            <a:bodyPr rtlCol="0" anchor="ctr"/>
            <a:lstStyle/>
            <a:p>
              <a:endParaRPr lang="en-US" sz="1801"/>
            </a:p>
          </p:txBody>
        </p:sp>
        <p:sp>
          <p:nvSpPr>
            <p:cNvPr id="13" name="Freeform: Shape 12">
              <a:extLst>
                <a:ext uri="{FF2B5EF4-FFF2-40B4-BE49-F238E27FC236}">
                  <a16:creationId xmlns:a16="http://schemas.microsoft.com/office/drawing/2014/main" id="{4DBC12C0-864F-440E-8ABD-DBACC232A275}"/>
                </a:ext>
              </a:extLst>
            </p:cNvPr>
            <p:cNvSpPr/>
            <p:nvPr/>
          </p:nvSpPr>
          <p:spPr>
            <a:xfrm>
              <a:off x="11979586" y="5268566"/>
              <a:ext cx="215900" cy="38100"/>
            </a:xfrm>
            <a:custGeom>
              <a:avLst/>
              <a:gdLst>
                <a:gd name="connsiteX0" fmla="*/ 212414 w 215900"/>
                <a:gd name="connsiteY0" fmla="*/ 35745 h 38100"/>
                <a:gd name="connsiteX1" fmla="*/ 8389 w 215900"/>
                <a:gd name="connsiteY1" fmla="*/ 12504 h 38100"/>
                <a:gd name="connsiteX2" fmla="*/ 4770 w 215900"/>
                <a:gd name="connsiteY2" fmla="*/ 8408 h 38100"/>
                <a:gd name="connsiteX3" fmla="*/ 8833 w 215900"/>
                <a:gd name="connsiteY3" fmla="*/ 4769 h 38100"/>
                <a:gd name="connsiteX4" fmla="*/ 9278 w 215900"/>
                <a:gd name="connsiteY4" fmla="*/ 4820 h 38100"/>
                <a:gd name="connsiteX5" fmla="*/ 212478 w 215900"/>
                <a:gd name="connsiteY5" fmla="*/ 2780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38100">
                  <a:moveTo>
                    <a:pt x="212414" y="35745"/>
                  </a:moveTo>
                  <a:lnTo>
                    <a:pt x="8389" y="12504"/>
                  </a:lnTo>
                  <a:cubicBezTo>
                    <a:pt x="6230" y="12377"/>
                    <a:pt x="4643" y="10542"/>
                    <a:pt x="4770" y="8408"/>
                  </a:cubicBezTo>
                  <a:cubicBezTo>
                    <a:pt x="4896" y="6274"/>
                    <a:pt x="6738" y="4643"/>
                    <a:pt x="8833" y="4769"/>
                  </a:cubicBezTo>
                  <a:cubicBezTo>
                    <a:pt x="8960" y="4776"/>
                    <a:pt x="9151" y="4795"/>
                    <a:pt x="9278" y="4820"/>
                  </a:cubicBezTo>
                  <a:lnTo>
                    <a:pt x="212478" y="27807"/>
                  </a:lnTo>
                  <a:close/>
                </a:path>
              </a:pathLst>
            </a:custGeom>
            <a:grpFill/>
            <a:ln w="9525" cap="flat">
              <a:noFill/>
              <a:prstDash val="solid"/>
              <a:miter/>
            </a:ln>
          </p:spPr>
          <p:txBody>
            <a:bodyPr rtlCol="0" anchor="ctr"/>
            <a:lstStyle/>
            <a:p>
              <a:endParaRPr lang="en-US" sz="1801"/>
            </a:p>
          </p:txBody>
        </p:sp>
        <p:sp>
          <p:nvSpPr>
            <p:cNvPr id="14" name="Freeform: Shape 13">
              <a:extLst>
                <a:ext uri="{FF2B5EF4-FFF2-40B4-BE49-F238E27FC236}">
                  <a16:creationId xmlns:a16="http://schemas.microsoft.com/office/drawing/2014/main" id="{71C3E18F-E416-46F9-9C6A-72CA2170DA50}"/>
                </a:ext>
              </a:extLst>
            </p:cNvPr>
            <p:cNvSpPr/>
            <p:nvPr/>
          </p:nvSpPr>
          <p:spPr>
            <a:xfrm>
              <a:off x="12015539" y="4120608"/>
              <a:ext cx="177800" cy="215900"/>
            </a:xfrm>
            <a:custGeom>
              <a:avLst/>
              <a:gdLst>
                <a:gd name="connsiteX0" fmla="*/ 176461 w 177800"/>
                <a:gd name="connsiteY0" fmla="*/ 16510 h 215900"/>
                <a:gd name="connsiteX1" fmla="*/ 11361 w 177800"/>
                <a:gd name="connsiteY1" fmla="*/ 210693 h 215900"/>
                <a:gd name="connsiteX2" fmla="*/ 6280 w 177800"/>
                <a:gd name="connsiteY2" fmla="*/ 211138 h 215900"/>
                <a:gd name="connsiteX3" fmla="*/ 5518 w 177800"/>
                <a:gd name="connsiteY3" fmla="*/ 205892 h 215900"/>
                <a:gd name="connsiteX4" fmla="*/ 5582 w 177800"/>
                <a:gd name="connsiteY4" fmla="*/ 205803 h 215900"/>
                <a:gd name="connsiteX5" fmla="*/ 176461 w 177800"/>
                <a:gd name="connsiteY5" fmla="*/ 4763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215900">
                  <a:moveTo>
                    <a:pt x="176461" y="16510"/>
                  </a:moveTo>
                  <a:lnTo>
                    <a:pt x="11361" y="210693"/>
                  </a:lnTo>
                  <a:cubicBezTo>
                    <a:pt x="10027" y="212090"/>
                    <a:pt x="7868" y="212280"/>
                    <a:pt x="6280" y="211138"/>
                  </a:cubicBezTo>
                  <a:cubicBezTo>
                    <a:pt x="4629" y="209899"/>
                    <a:pt x="4249" y="207556"/>
                    <a:pt x="5518" y="205892"/>
                  </a:cubicBezTo>
                  <a:cubicBezTo>
                    <a:pt x="5518" y="205867"/>
                    <a:pt x="5582" y="205835"/>
                    <a:pt x="5582" y="205803"/>
                  </a:cubicBezTo>
                  <a:lnTo>
                    <a:pt x="176461" y="4763"/>
                  </a:lnTo>
                  <a:close/>
                </a:path>
              </a:pathLst>
            </a:custGeom>
            <a:grpFill/>
            <a:ln w="9525" cap="flat">
              <a:noFill/>
              <a:prstDash val="solid"/>
              <a:miter/>
            </a:ln>
          </p:spPr>
          <p:txBody>
            <a:bodyPr rtlCol="0" anchor="ctr"/>
            <a:lstStyle/>
            <a:p>
              <a:endParaRPr lang="en-US" sz="1801"/>
            </a:p>
          </p:txBody>
        </p:sp>
        <p:sp>
          <p:nvSpPr>
            <p:cNvPr id="15" name="Freeform: Shape 14">
              <a:extLst>
                <a:ext uri="{FF2B5EF4-FFF2-40B4-BE49-F238E27FC236}">
                  <a16:creationId xmlns:a16="http://schemas.microsoft.com/office/drawing/2014/main" id="{CC582506-F4AE-46B3-9EDE-D231DDCF579F}"/>
                </a:ext>
              </a:extLst>
            </p:cNvPr>
            <p:cNvSpPr/>
            <p:nvPr/>
          </p:nvSpPr>
          <p:spPr>
            <a:xfrm>
              <a:off x="11979783" y="4320379"/>
              <a:ext cx="50800" cy="965200"/>
            </a:xfrm>
            <a:custGeom>
              <a:avLst/>
              <a:gdLst>
                <a:gd name="connsiteX0" fmla="*/ 12510 w 50800"/>
                <a:gd name="connsiteY0" fmla="*/ 957199 h 965200"/>
                <a:gd name="connsiteX1" fmla="*/ 47752 w 50800"/>
                <a:gd name="connsiteY1" fmla="*/ 8572 h 965200"/>
                <a:gd name="connsiteX2" fmla="*/ 43942 w 50800"/>
                <a:gd name="connsiteY2" fmla="*/ 4763 h 965200"/>
                <a:gd name="connsiteX3" fmla="*/ 40132 w 50800"/>
                <a:gd name="connsiteY3" fmla="*/ 8572 h 965200"/>
                <a:gd name="connsiteX4" fmla="*/ 4763 w 50800"/>
                <a:gd name="connsiteY4" fmla="*/ 957135 h 965200"/>
                <a:gd name="connsiteX5" fmla="*/ 8636 w 50800"/>
                <a:gd name="connsiteY5" fmla="*/ 961009 h 965200"/>
                <a:gd name="connsiteX6" fmla="*/ 12510 w 50800"/>
                <a:gd name="connsiteY6" fmla="*/ 957199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965200">
                  <a:moveTo>
                    <a:pt x="12510" y="957199"/>
                  </a:moveTo>
                  <a:lnTo>
                    <a:pt x="47752" y="8572"/>
                  </a:lnTo>
                  <a:cubicBezTo>
                    <a:pt x="47752" y="6471"/>
                    <a:pt x="46038" y="4763"/>
                    <a:pt x="43942" y="4763"/>
                  </a:cubicBezTo>
                  <a:cubicBezTo>
                    <a:pt x="41847" y="4763"/>
                    <a:pt x="40132" y="6471"/>
                    <a:pt x="40132" y="8572"/>
                  </a:cubicBezTo>
                  <a:lnTo>
                    <a:pt x="4763" y="957135"/>
                  </a:lnTo>
                  <a:cubicBezTo>
                    <a:pt x="4763" y="959275"/>
                    <a:pt x="6477" y="961009"/>
                    <a:pt x="8636" y="961009"/>
                  </a:cubicBezTo>
                  <a:cubicBezTo>
                    <a:pt x="10732" y="960945"/>
                    <a:pt x="12383" y="959288"/>
                    <a:pt x="12510" y="957199"/>
                  </a:cubicBezTo>
                  <a:close/>
                </a:path>
              </a:pathLst>
            </a:custGeom>
            <a:grpFill/>
            <a:ln w="9525" cap="flat">
              <a:noFill/>
              <a:prstDash val="solid"/>
              <a:miter/>
            </a:ln>
          </p:spPr>
          <p:txBody>
            <a:bodyPr rtlCol="0" anchor="ctr"/>
            <a:lstStyle/>
            <a:p>
              <a:endParaRPr lang="en-US" sz="1801"/>
            </a:p>
          </p:txBody>
        </p:sp>
        <p:sp>
          <p:nvSpPr>
            <p:cNvPr id="16" name="Freeform: Shape 15">
              <a:extLst>
                <a:ext uri="{FF2B5EF4-FFF2-40B4-BE49-F238E27FC236}">
                  <a16:creationId xmlns:a16="http://schemas.microsoft.com/office/drawing/2014/main" id="{7675245D-02AA-41FA-9145-104EC8A25700}"/>
                </a:ext>
              </a:extLst>
            </p:cNvPr>
            <p:cNvSpPr/>
            <p:nvPr/>
          </p:nvSpPr>
          <p:spPr>
            <a:xfrm>
              <a:off x="11979817" y="4718269"/>
              <a:ext cx="215900" cy="565150"/>
            </a:xfrm>
            <a:custGeom>
              <a:avLst/>
              <a:gdLst>
                <a:gd name="connsiteX0" fmla="*/ 212183 w 215900"/>
                <a:gd name="connsiteY0" fmla="*/ 26479 h 565150"/>
                <a:gd name="connsiteX1" fmla="*/ 12158 w 215900"/>
                <a:gd name="connsiteY1" fmla="*/ 560515 h 565150"/>
                <a:gd name="connsiteX2" fmla="*/ 7269 w 215900"/>
                <a:gd name="connsiteY2" fmla="*/ 562813 h 565150"/>
                <a:gd name="connsiteX3" fmla="*/ 4983 w 215900"/>
                <a:gd name="connsiteY3" fmla="*/ 557943 h 565150"/>
                <a:gd name="connsiteX4" fmla="*/ 5046 w 215900"/>
                <a:gd name="connsiteY4" fmla="*/ 557784 h 565150"/>
                <a:gd name="connsiteX5" fmla="*/ 212183 w 215900"/>
                <a:gd name="connsiteY5" fmla="*/ 476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565150">
                  <a:moveTo>
                    <a:pt x="212183" y="26479"/>
                  </a:moveTo>
                  <a:lnTo>
                    <a:pt x="12158" y="560515"/>
                  </a:lnTo>
                  <a:cubicBezTo>
                    <a:pt x="11460" y="562496"/>
                    <a:pt x="9238" y="563525"/>
                    <a:pt x="7269" y="562813"/>
                  </a:cubicBezTo>
                  <a:cubicBezTo>
                    <a:pt x="5301" y="562102"/>
                    <a:pt x="4284" y="559924"/>
                    <a:pt x="4983" y="557943"/>
                  </a:cubicBezTo>
                  <a:cubicBezTo>
                    <a:pt x="4983" y="557886"/>
                    <a:pt x="5046" y="557835"/>
                    <a:pt x="5046" y="557784"/>
                  </a:cubicBezTo>
                  <a:lnTo>
                    <a:pt x="212183" y="4763"/>
                  </a:lnTo>
                  <a:close/>
                </a:path>
              </a:pathLst>
            </a:custGeom>
            <a:grpFill/>
            <a:ln w="9525" cap="flat">
              <a:noFill/>
              <a:prstDash val="solid"/>
              <a:miter/>
            </a:ln>
          </p:spPr>
          <p:txBody>
            <a:bodyPr rtlCol="0" anchor="ctr"/>
            <a:lstStyle/>
            <a:p>
              <a:endParaRPr lang="en-US" sz="1801"/>
            </a:p>
          </p:txBody>
        </p:sp>
        <p:sp>
          <p:nvSpPr>
            <p:cNvPr id="17" name="Freeform: Shape 16">
              <a:extLst>
                <a:ext uri="{FF2B5EF4-FFF2-40B4-BE49-F238E27FC236}">
                  <a16:creationId xmlns:a16="http://schemas.microsoft.com/office/drawing/2014/main" id="{43094D35-B854-45B8-83C0-5A8C860D4BFB}"/>
                </a:ext>
              </a:extLst>
            </p:cNvPr>
            <p:cNvSpPr/>
            <p:nvPr/>
          </p:nvSpPr>
          <p:spPr>
            <a:xfrm>
              <a:off x="11979910" y="5269011"/>
              <a:ext cx="12700" cy="12700"/>
            </a:xfrm>
            <a:custGeom>
              <a:avLst/>
              <a:gdLst>
                <a:gd name="connsiteX0" fmla="*/ 12192 w 12700"/>
                <a:gd name="connsiteY0" fmla="*/ 9265 h 12700"/>
                <a:gd name="connsiteX1" fmla="*/ 9144 w 12700"/>
                <a:gd name="connsiteY1" fmla="*/ 4820 h 12700"/>
                <a:gd name="connsiteX2" fmla="*/ 9144 w 12700"/>
                <a:gd name="connsiteY2" fmla="*/ 4820 h 12700"/>
                <a:gd name="connsiteX3" fmla="*/ 4763 w 12700"/>
                <a:gd name="connsiteY3" fmla="*/ 7550 h 12700"/>
              </a:gdLst>
              <a:ahLst/>
              <a:cxnLst>
                <a:cxn ang="0">
                  <a:pos x="connsiteX0" y="connsiteY0"/>
                </a:cxn>
                <a:cxn ang="0">
                  <a:pos x="connsiteX1" y="connsiteY1"/>
                </a:cxn>
                <a:cxn ang="0">
                  <a:pos x="connsiteX2" y="connsiteY2"/>
                </a:cxn>
                <a:cxn ang="0">
                  <a:pos x="connsiteX3" y="connsiteY3"/>
                </a:cxn>
              </a:cxnLst>
              <a:rect l="l" t="t" r="r" b="b"/>
              <a:pathLst>
                <a:path w="12700" h="12700">
                  <a:moveTo>
                    <a:pt x="12192" y="9265"/>
                  </a:moveTo>
                  <a:cubicBezTo>
                    <a:pt x="12573" y="7195"/>
                    <a:pt x="11240" y="5207"/>
                    <a:pt x="9144" y="4820"/>
                  </a:cubicBezTo>
                  <a:cubicBezTo>
                    <a:pt x="9144" y="4820"/>
                    <a:pt x="9144" y="4820"/>
                    <a:pt x="9144" y="4820"/>
                  </a:cubicBezTo>
                  <a:cubicBezTo>
                    <a:pt x="7176" y="4483"/>
                    <a:pt x="5334" y="5658"/>
                    <a:pt x="4763" y="7550"/>
                  </a:cubicBezTo>
                </a:path>
              </a:pathLst>
            </a:custGeom>
            <a:grpFill/>
            <a:ln w="9525" cap="flat">
              <a:noFill/>
              <a:prstDash val="solid"/>
              <a:miter/>
            </a:ln>
          </p:spPr>
          <p:txBody>
            <a:bodyPr rtlCol="0" anchor="ctr"/>
            <a:lstStyle/>
            <a:p>
              <a:endParaRPr lang="en-US" sz="1801"/>
            </a:p>
          </p:txBody>
        </p:sp>
        <p:sp>
          <p:nvSpPr>
            <p:cNvPr id="18" name="Freeform: Shape 17">
              <a:extLst>
                <a:ext uri="{FF2B5EF4-FFF2-40B4-BE49-F238E27FC236}">
                  <a16:creationId xmlns:a16="http://schemas.microsoft.com/office/drawing/2014/main" id="{C93766CF-662E-4C9F-AF3A-78DA06F60C30}"/>
                </a:ext>
              </a:extLst>
            </p:cNvPr>
            <p:cNvSpPr/>
            <p:nvPr/>
          </p:nvSpPr>
          <p:spPr>
            <a:xfrm>
              <a:off x="11979844" y="5269096"/>
              <a:ext cx="12700" cy="12700"/>
            </a:xfrm>
            <a:custGeom>
              <a:avLst/>
              <a:gdLst>
                <a:gd name="connsiteX0" fmla="*/ 10988 w 12700"/>
                <a:gd name="connsiteY0" fmla="*/ 5624 h 12700"/>
                <a:gd name="connsiteX1" fmla="*/ 5590 w 12700"/>
                <a:gd name="connsiteY1" fmla="*/ 6164 h 12700"/>
                <a:gd name="connsiteX2" fmla="*/ 6162 w 12700"/>
                <a:gd name="connsiteY2" fmla="*/ 11529 h 12700"/>
              </a:gdLst>
              <a:ahLst/>
              <a:cxnLst>
                <a:cxn ang="0">
                  <a:pos x="connsiteX0" y="connsiteY0"/>
                </a:cxn>
                <a:cxn ang="0">
                  <a:pos x="connsiteX1" y="connsiteY1"/>
                </a:cxn>
                <a:cxn ang="0">
                  <a:pos x="connsiteX2" y="connsiteY2"/>
                </a:cxn>
              </a:cxnLst>
              <a:rect l="l" t="t" r="r" b="b"/>
              <a:pathLst>
                <a:path w="12700" h="12700">
                  <a:moveTo>
                    <a:pt x="10988" y="5624"/>
                  </a:moveTo>
                  <a:cubicBezTo>
                    <a:pt x="9337" y="4290"/>
                    <a:pt x="6924" y="4532"/>
                    <a:pt x="5590" y="6164"/>
                  </a:cubicBezTo>
                  <a:cubicBezTo>
                    <a:pt x="4321" y="7796"/>
                    <a:pt x="4511" y="10196"/>
                    <a:pt x="6162" y="11529"/>
                  </a:cubicBezTo>
                </a:path>
              </a:pathLst>
            </a:custGeom>
            <a:grpFill/>
            <a:ln w="9525" cap="flat">
              <a:noFill/>
              <a:prstDash val="solid"/>
              <a:miter/>
            </a:ln>
          </p:spPr>
          <p:txBody>
            <a:bodyPr rtlCol="0" anchor="ctr"/>
            <a:lstStyle/>
            <a:p>
              <a:endParaRPr lang="en-US" sz="1801"/>
            </a:p>
          </p:txBody>
        </p:sp>
        <p:sp>
          <p:nvSpPr>
            <p:cNvPr id="19" name="Freeform: Shape 18">
              <a:extLst>
                <a:ext uri="{FF2B5EF4-FFF2-40B4-BE49-F238E27FC236}">
                  <a16:creationId xmlns:a16="http://schemas.microsoft.com/office/drawing/2014/main" id="{ABB4982B-F274-41BA-A328-39362404F0FE}"/>
                </a:ext>
              </a:extLst>
            </p:cNvPr>
            <p:cNvSpPr/>
            <p:nvPr/>
          </p:nvSpPr>
          <p:spPr>
            <a:xfrm>
              <a:off x="10940712" y="3595780"/>
              <a:ext cx="133350" cy="133350"/>
            </a:xfrm>
            <a:custGeom>
              <a:avLst/>
              <a:gdLst>
                <a:gd name="connsiteX0" fmla="*/ 8784 w 133350"/>
                <a:gd name="connsiteY0" fmla="*/ 90487 h 133350"/>
                <a:gd name="connsiteX1" fmla="*/ 46058 w 133350"/>
                <a:gd name="connsiteY1" fmla="*/ 8789 h 133350"/>
                <a:gd name="connsiteX2" fmla="*/ 127783 w 133350"/>
                <a:gd name="connsiteY2" fmla="*/ 46069 h 133350"/>
                <a:gd name="connsiteX3" fmla="*/ 91334 w 133350"/>
                <a:gd name="connsiteY3" fmla="*/ 127445 h 133350"/>
                <a:gd name="connsiteX4" fmla="*/ 8847 w 133350"/>
                <a:gd name="connsiteY4" fmla="*/ 90627 h 133350"/>
                <a:gd name="connsiteX5" fmla="*/ 8784 w 133350"/>
                <a:gd name="connsiteY5" fmla="*/ 90487 h 133350"/>
                <a:gd name="connsiteX6" fmla="*/ 120925 w 133350"/>
                <a:gd name="connsiteY6" fmla="*/ 47816 h 133350"/>
                <a:gd name="connsiteX7" fmla="*/ 48408 w 133350"/>
                <a:gd name="connsiteY7" fmla="*/ 15272 h 133350"/>
                <a:gd name="connsiteX8" fmla="*/ 15896 w 133350"/>
                <a:gd name="connsiteY8" fmla="*/ 87776 h 133350"/>
                <a:gd name="connsiteX9" fmla="*/ 88349 w 133350"/>
                <a:gd name="connsiteY9" fmla="*/ 120333 h 133350"/>
                <a:gd name="connsiteX10" fmla="*/ 120988 w 133350"/>
                <a:gd name="connsiteY10" fmla="*/ 478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33350">
                  <a:moveTo>
                    <a:pt x="8784" y="90487"/>
                  </a:moveTo>
                  <a:cubicBezTo>
                    <a:pt x="-3471" y="57633"/>
                    <a:pt x="13229" y="21057"/>
                    <a:pt x="46058" y="8789"/>
                  </a:cubicBezTo>
                  <a:cubicBezTo>
                    <a:pt x="78951" y="-3473"/>
                    <a:pt x="115527" y="13215"/>
                    <a:pt x="127783" y="46069"/>
                  </a:cubicBezTo>
                  <a:cubicBezTo>
                    <a:pt x="139911" y="78594"/>
                    <a:pt x="123656" y="114840"/>
                    <a:pt x="91334" y="127445"/>
                  </a:cubicBezTo>
                  <a:cubicBezTo>
                    <a:pt x="58377" y="140056"/>
                    <a:pt x="21420" y="123571"/>
                    <a:pt x="8847" y="90627"/>
                  </a:cubicBezTo>
                  <a:cubicBezTo>
                    <a:pt x="8847" y="90577"/>
                    <a:pt x="8784" y="90532"/>
                    <a:pt x="8784" y="90487"/>
                  </a:cubicBezTo>
                  <a:close/>
                  <a:moveTo>
                    <a:pt x="120925" y="47816"/>
                  </a:moveTo>
                  <a:cubicBezTo>
                    <a:pt x="109876" y="18809"/>
                    <a:pt x="77427" y="4236"/>
                    <a:pt x="48408" y="15272"/>
                  </a:cubicBezTo>
                  <a:cubicBezTo>
                    <a:pt x="19388" y="26302"/>
                    <a:pt x="4847" y="58763"/>
                    <a:pt x="15896" y="87776"/>
                  </a:cubicBezTo>
                  <a:cubicBezTo>
                    <a:pt x="26882" y="116770"/>
                    <a:pt x="59330" y="131344"/>
                    <a:pt x="88349" y="120333"/>
                  </a:cubicBezTo>
                  <a:cubicBezTo>
                    <a:pt x="117369" y="109277"/>
                    <a:pt x="131974" y="76854"/>
                    <a:pt x="120988" y="47816"/>
                  </a:cubicBezTo>
                  <a:close/>
                </a:path>
              </a:pathLst>
            </a:custGeom>
            <a:grpFill/>
            <a:ln w="9525" cap="flat">
              <a:noFill/>
              <a:prstDash val="solid"/>
              <a:miter/>
            </a:ln>
          </p:spPr>
          <p:txBody>
            <a:bodyPr rtlCol="0" anchor="ctr"/>
            <a:lstStyle/>
            <a:p>
              <a:endParaRPr lang="en-US" sz="1801"/>
            </a:p>
          </p:txBody>
        </p:sp>
        <p:sp>
          <p:nvSpPr>
            <p:cNvPr id="20" name="Freeform: Shape 19">
              <a:extLst>
                <a:ext uri="{FF2B5EF4-FFF2-40B4-BE49-F238E27FC236}">
                  <a16:creationId xmlns:a16="http://schemas.microsoft.com/office/drawing/2014/main" id="{DDB442ED-8760-4709-9FB4-CD3833CD9454}"/>
                </a:ext>
              </a:extLst>
            </p:cNvPr>
            <p:cNvSpPr/>
            <p:nvPr/>
          </p:nvSpPr>
          <p:spPr>
            <a:xfrm>
              <a:off x="10932528" y="3587078"/>
              <a:ext cx="152400" cy="152400"/>
            </a:xfrm>
            <a:custGeom>
              <a:avLst/>
              <a:gdLst>
                <a:gd name="connsiteX0" fmla="*/ 9474 w 152400"/>
                <a:gd name="connsiteY0" fmla="*/ 102047 h 152400"/>
                <a:gd name="connsiteX1" fmla="*/ 51003 w 152400"/>
                <a:gd name="connsiteY1" fmla="*/ 9471 h 152400"/>
                <a:gd name="connsiteX2" fmla="*/ 143586 w 152400"/>
                <a:gd name="connsiteY2" fmla="*/ 51025 h 152400"/>
                <a:gd name="connsiteX3" fmla="*/ 102121 w 152400"/>
                <a:gd name="connsiteY3" fmla="*/ 143576 h 152400"/>
                <a:gd name="connsiteX4" fmla="*/ 9474 w 152400"/>
                <a:gd name="connsiteY4" fmla="*/ 102047 h 152400"/>
                <a:gd name="connsiteX5" fmla="*/ 140093 w 152400"/>
                <a:gd name="connsiteY5" fmla="*/ 52327 h 152400"/>
                <a:gd name="connsiteX6" fmla="*/ 52400 w 152400"/>
                <a:gd name="connsiteY6" fmla="*/ 13008 h 152400"/>
                <a:gd name="connsiteX7" fmla="*/ 13093 w 152400"/>
                <a:gd name="connsiteY7" fmla="*/ 100682 h 152400"/>
                <a:gd name="connsiteX8" fmla="*/ 100724 w 152400"/>
                <a:gd name="connsiteY8" fmla="*/ 140020 h 152400"/>
                <a:gd name="connsiteX9" fmla="*/ 140093 w 152400"/>
                <a:gd name="connsiteY9" fmla="*/ 52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9474" y="102047"/>
                  </a:moveTo>
                  <a:cubicBezTo>
                    <a:pt x="-4623" y="65008"/>
                    <a:pt x="13983" y="23561"/>
                    <a:pt x="51003" y="9471"/>
                  </a:cubicBezTo>
                  <a:cubicBezTo>
                    <a:pt x="88087" y="-4620"/>
                    <a:pt x="129489" y="13985"/>
                    <a:pt x="143586" y="51025"/>
                  </a:cubicBezTo>
                  <a:cubicBezTo>
                    <a:pt x="157683" y="88039"/>
                    <a:pt x="139141" y="129460"/>
                    <a:pt x="102121" y="143576"/>
                  </a:cubicBezTo>
                  <a:cubicBezTo>
                    <a:pt x="65100" y="157673"/>
                    <a:pt x="23571" y="139087"/>
                    <a:pt x="9474" y="102047"/>
                  </a:cubicBezTo>
                  <a:close/>
                  <a:moveTo>
                    <a:pt x="140093" y="52327"/>
                  </a:moveTo>
                  <a:cubicBezTo>
                    <a:pt x="126759" y="17256"/>
                    <a:pt x="87515" y="-347"/>
                    <a:pt x="52400" y="13008"/>
                  </a:cubicBezTo>
                  <a:cubicBezTo>
                    <a:pt x="17348" y="26355"/>
                    <a:pt x="-241" y="65611"/>
                    <a:pt x="13093" y="100682"/>
                  </a:cubicBezTo>
                  <a:cubicBezTo>
                    <a:pt x="26428" y="135728"/>
                    <a:pt x="65672" y="153336"/>
                    <a:pt x="100724" y="140020"/>
                  </a:cubicBezTo>
                  <a:cubicBezTo>
                    <a:pt x="135776" y="126660"/>
                    <a:pt x="153428" y="87410"/>
                    <a:pt x="140093" y="52327"/>
                  </a:cubicBezTo>
                  <a:close/>
                </a:path>
              </a:pathLst>
            </a:custGeom>
            <a:grpFill/>
            <a:ln w="9525" cap="flat">
              <a:noFill/>
              <a:prstDash val="solid"/>
              <a:miter/>
            </a:ln>
          </p:spPr>
          <p:txBody>
            <a:bodyPr rtlCol="0" anchor="ctr"/>
            <a:lstStyle/>
            <a:p>
              <a:endParaRPr lang="en-US" sz="1801"/>
            </a:p>
          </p:txBody>
        </p:sp>
        <p:sp>
          <p:nvSpPr>
            <p:cNvPr id="21" name="Freeform: Shape 20">
              <a:extLst>
                <a:ext uri="{FF2B5EF4-FFF2-40B4-BE49-F238E27FC236}">
                  <a16:creationId xmlns:a16="http://schemas.microsoft.com/office/drawing/2014/main" id="{16D6CCE2-CEAC-4D7A-92EB-0D94AF265106}"/>
                </a:ext>
              </a:extLst>
            </p:cNvPr>
            <p:cNvSpPr/>
            <p:nvPr/>
          </p:nvSpPr>
          <p:spPr>
            <a:xfrm>
              <a:off x="10977456" y="3632013"/>
              <a:ext cx="57150" cy="57150"/>
            </a:xfrm>
            <a:custGeom>
              <a:avLst/>
              <a:gdLst>
                <a:gd name="connsiteX0" fmla="*/ 6520 w 57150"/>
                <a:gd name="connsiteY0" fmla="*/ 41174 h 57150"/>
                <a:gd name="connsiteX1" fmla="*/ 22077 w 57150"/>
                <a:gd name="connsiteY1" fmla="*/ 6522 h 57150"/>
                <a:gd name="connsiteX2" fmla="*/ 56749 w 57150"/>
                <a:gd name="connsiteY2" fmla="*/ 22086 h 57150"/>
                <a:gd name="connsiteX3" fmla="*/ 41191 w 57150"/>
                <a:gd name="connsiteY3" fmla="*/ 56731 h 57150"/>
                <a:gd name="connsiteX4" fmla="*/ 6520 w 57150"/>
                <a:gd name="connsiteY4" fmla="*/ 41193 h 57150"/>
                <a:gd name="connsiteX5" fmla="*/ 6520 w 57150"/>
                <a:gd name="connsiteY5" fmla="*/ 41174 h 57150"/>
                <a:gd name="connsiteX6" fmla="*/ 53193 w 57150"/>
                <a:gd name="connsiteY6" fmla="*/ 23394 h 57150"/>
                <a:gd name="connsiteX7" fmla="*/ 23411 w 57150"/>
                <a:gd name="connsiteY7" fmla="*/ 10103 h 57150"/>
                <a:gd name="connsiteX8" fmla="*/ 10139 w 57150"/>
                <a:gd name="connsiteY8" fmla="*/ 39866 h 57150"/>
                <a:gd name="connsiteX9" fmla="*/ 39858 w 57150"/>
                <a:gd name="connsiteY9" fmla="*/ 53175 h 57150"/>
                <a:gd name="connsiteX10" fmla="*/ 53193 w 57150"/>
                <a:gd name="connsiteY10" fmla="*/ 2345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57150">
                  <a:moveTo>
                    <a:pt x="6520" y="41174"/>
                  </a:moveTo>
                  <a:cubicBezTo>
                    <a:pt x="1250" y="27305"/>
                    <a:pt x="8235" y="11792"/>
                    <a:pt x="22077" y="6522"/>
                  </a:cubicBezTo>
                  <a:cubicBezTo>
                    <a:pt x="35921" y="1251"/>
                    <a:pt x="51478" y="8224"/>
                    <a:pt x="56749" y="22086"/>
                  </a:cubicBezTo>
                  <a:cubicBezTo>
                    <a:pt x="62019" y="35948"/>
                    <a:pt x="55034" y="51454"/>
                    <a:pt x="41191" y="56731"/>
                  </a:cubicBezTo>
                  <a:cubicBezTo>
                    <a:pt x="27348" y="62015"/>
                    <a:pt x="11790" y="55055"/>
                    <a:pt x="6520" y="41193"/>
                  </a:cubicBezTo>
                  <a:cubicBezTo>
                    <a:pt x="6520" y="41186"/>
                    <a:pt x="6520" y="41180"/>
                    <a:pt x="6520" y="41174"/>
                  </a:cubicBezTo>
                  <a:close/>
                  <a:moveTo>
                    <a:pt x="53193" y="23394"/>
                  </a:moveTo>
                  <a:cubicBezTo>
                    <a:pt x="48621" y="11506"/>
                    <a:pt x="35349" y="5550"/>
                    <a:pt x="23411" y="10103"/>
                  </a:cubicBezTo>
                  <a:cubicBezTo>
                    <a:pt x="11537" y="14650"/>
                    <a:pt x="5568" y="27978"/>
                    <a:pt x="10139" y="39866"/>
                  </a:cubicBezTo>
                  <a:cubicBezTo>
                    <a:pt x="14648" y="51740"/>
                    <a:pt x="27983" y="57697"/>
                    <a:pt x="39858" y="53175"/>
                  </a:cubicBezTo>
                  <a:cubicBezTo>
                    <a:pt x="51732" y="48616"/>
                    <a:pt x="57638" y="35344"/>
                    <a:pt x="53193" y="23457"/>
                  </a:cubicBezTo>
                  <a:close/>
                </a:path>
              </a:pathLst>
            </a:custGeom>
            <a:grpFill/>
            <a:ln w="9525" cap="flat">
              <a:noFill/>
              <a:prstDash val="solid"/>
              <a:miter/>
            </a:ln>
          </p:spPr>
          <p:txBody>
            <a:bodyPr rtlCol="0" anchor="ctr"/>
            <a:lstStyle/>
            <a:p>
              <a:endParaRPr lang="en-US" sz="1801"/>
            </a:p>
          </p:txBody>
        </p:sp>
        <p:sp>
          <p:nvSpPr>
            <p:cNvPr id="22" name="Freeform: Shape 21">
              <a:extLst>
                <a:ext uri="{FF2B5EF4-FFF2-40B4-BE49-F238E27FC236}">
                  <a16:creationId xmlns:a16="http://schemas.microsoft.com/office/drawing/2014/main" id="{451EE515-01EF-4415-9B96-725C96C3B967}"/>
                </a:ext>
              </a:extLst>
            </p:cNvPr>
            <p:cNvSpPr/>
            <p:nvPr/>
          </p:nvSpPr>
          <p:spPr>
            <a:xfrm>
              <a:off x="7856030" y="2525170"/>
              <a:ext cx="19050" cy="19050"/>
            </a:xfrm>
            <a:custGeom>
              <a:avLst/>
              <a:gdLst>
                <a:gd name="connsiteX0" fmla="*/ 17336 w 19050"/>
                <a:gd name="connsiteY0" fmla="*/ 11049 h 19050"/>
                <a:gd name="connsiteX1" fmla="*/ 11049 w 19050"/>
                <a:gd name="connsiteY1" fmla="*/ 17335 h 19050"/>
                <a:gd name="connsiteX2" fmla="*/ 4763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5"/>
                    <a:pt x="11049" y="17335"/>
                  </a:cubicBezTo>
                  <a:cubicBezTo>
                    <a:pt x="7577" y="17335"/>
                    <a:pt x="4763" y="14521"/>
                    <a:pt x="4763" y="11049"/>
                  </a:cubicBezTo>
                  <a:cubicBezTo>
                    <a:pt x="4763"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3" name="Freeform: Shape 22">
              <a:extLst>
                <a:ext uri="{FF2B5EF4-FFF2-40B4-BE49-F238E27FC236}">
                  <a16:creationId xmlns:a16="http://schemas.microsoft.com/office/drawing/2014/main" id="{D94AB9B3-F459-4C51-AA35-5D9DABB30130}"/>
                </a:ext>
              </a:extLst>
            </p:cNvPr>
            <p:cNvSpPr/>
            <p:nvPr/>
          </p:nvSpPr>
          <p:spPr>
            <a:xfrm>
              <a:off x="1228852" y="1972085"/>
              <a:ext cx="19050" cy="19050"/>
            </a:xfrm>
            <a:custGeom>
              <a:avLst/>
              <a:gdLst>
                <a:gd name="connsiteX0" fmla="*/ 17336 w 19050"/>
                <a:gd name="connsiteY0" fmla="*/ 11049 h 19050"/>
                <a:gd name="connsiteX1" fmla="*/ 11049 w 19050"/>
                <a:gd name="connsiteY1" fmla="*/ 17336 h 19050"/>
                <a:gd name="connsiteX2" fmla="*/ 4762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6"/>
                    <a:pt x="11049" y="17336"/>
                  </a:cubicBezTo>
                  <a:cubicBezTo>
                    <a:pt x="7577" y="17336"/>
                    <a:pt x="4762" y="14521"/>
                    <a:pt x="4762" y="11049"/>
                  </a:cubicBezTo>
                  <a:cubicBezTo>
                    <a:pt x="4762"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4" name="Freeform: Shape 23">
              <a:extLst>
                <a:ext uri="{FF2B5EF4-FFF2-40B4-BE49-F238E27FC236}">
                  <a16:creationId xmlns:a16="http://schemas.microsoft.com/office/drawing/2014/main" id="{243247FE-7C12-4BC0-82F8-4B6AF73BBE4D}"/>
                </a:ext>
              </a:extLst>
            </p:cNvPr>
            <p:cNvSpPr/>
            <p:nvPr/>
          </p:nvSpPr>
          <p:spPr>
            <a:xfrm>
              <a:off x="10145776" y="2582257"/>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19" y="17462"/>
                    <a:pt x="11113" y="17462"/>
                  </a:cubicBezTo>
                  <a:cubicBezTo>
                    <a:pt x="7606" y="17462"/>
                    <a:pt x="4763" y="14619"/>
                    <a:pt x="4763" y="11112"/>
                  </a:cubicBezTo>
                  <a:cubicBezTo>
                    <a:pt x="4763" y="7605"/>
                    <a:pt x="7606" y="4762"/>
                    <a:pt x="11113" y="4762"/>
                  </a:cubicBezTo>
                  <a:cubicBezTo>
                    <a:pt x="14619" y="4762"/>
                    <a:pt x="17463" y="7605"/>
                    <a:pt x="17463" y="11112"/>
                  </a:cubicBezTo>
                  <a:close/>
                </a:path>
              </a:pathLst>
            </a:custGeom>
            <a:grpFill/>
            <a:ln w="9525" cap="flat">
              <a:noFill/>
              <a:prstDash val="solid"/>
              <a:miter/>
            </a:ln>
          </p:spPr>
          <p:txBody>
            <a:bodyPr rtlCol="0" anchor="ctr"/>
            <a:lstStyle/>
            <a:p>
              <a:endParaRPr lang="en-US" sz="1801"/>
            </a:p>
          </p:txBody>
        </p:sp>
        <p:sp>
          <p:nvSpPr>
            <p:cNvPr id="25" name="Freeform: Shape 24">
              <a:extLst>
                <a:ext uri="{FF2B5EF4-FFF2-40B4-BE49-F238E27FC236}">
                  <a16:creationId xmlns:a16="http://schemas.microsoft.com/office/drawing/2014/main" id="{76258C3B-F55C-441D-8C0D-A9F0F7E9EF61}"/>
                </a:ext>
              </a:extLst>
            </p:cNvPr>
            <p:cNvSpPr/>
            <p:nvPr/>
          </p:nvSpPr>
          <p:spPr>
            <a:xfrm>
              <a:off x="7104253" y="1750724"/>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6" name="Freeform: Shape 25">
              <a:extLst>
                <a:ext uri="{FF2B5EF4-FFF2-40B4-BE49-F238E27FC236}">
                  <a16:creationId xmlns:a16="http://schemas.microsoft.com/office/drawing/2014/main" id="{B738C4EE-76B3-423F-8292-B6DA879B50F5}"/>
                </a:ext>
              </a:extLst>
            </p:cNvPr>
            <p:cNvSpPr/>
            <p:nvPr/>
          </p:nvSpPr>
          <p:spPr>
            <a:xfrm>
              <a:off x="11054271" y="329548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27" name="Freeform: Shape 26">
              <a:extLst>
                <a:ext uri="{FF2B5EF4-FFF2-40B4-BE49-F238E27FC236}">
                  <a16:creationId xmlns:a16="http://schemas.microsoft.com/office/drawing/2014/main" id="{619F21C0-F98A-498A-A844-C2F52A4CEBCE}"/>
                </a:ext>
              </a:extLst>
            </p:cNvPr>
            <p:cNvSpPr/>
            <p:nvPr/>
          </p:nvSpPr>
          <p:spPr>
            <a:xfrm>
              <a:off x="9563545" y="2106324"/>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6"/>
                    <a:pt x="7605" y="4763"/>
                    <a:pt x="11112" y="4763"/>
                  </a:cubicBezTo>
                  <a:cubicBezTo>
                    <a:pt x="14619" y="4763"/>
                    <a:pt x="17462" y="7606"/>
                    <a:pt x="17462" y="11113"/>
                  </a:cubicBezTo>
                  <a:close/>
                </a:path>
              </a:pathLst>
            </a:custGeom>
            <a:grpFill/>
            <a:ln w="9525" cap="flat">
              <a:noFill/>
              <a:prstDash val="solid"/>
              <a:miter/>
            </a:ln>
          </p:spPr>
          <p:txBody>
            <a:bodyPr rtlCol="0" anchor="ctr"/>
            <a:lstStyle/>
            <a:p>
              <a:endParaRPr lang="en-US" sz="1801"/>
            </a:p>
          </p:txBody>
        </p:sp>
        <p:sp>
          <p:nvSpPr>
            <p:cNvPr id="28" name="Freeform: Shape 27">
              <a:extLst>
                <a:ext uri="{FF2B5EF4-FFF2-40B4-BE49-F238E27FC236}">
                  <a16:creationId xmlns:a16="http://schemas.microsoft.com/office/drawing/2014/main" id="{02D53BA7-09AB-4DAB-9A6A-E98E2DA17AF5}"/>
                </a:ext>
              </a:extLst>
            </p:cNvPr>
            <p:cNvSpPr/>
            <p:nvPr/>
          </p:nvSpPr>
          <p:spPr>
            <a:xfrm>
              <a:off x="9961626" y="25581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9" name="Freeform: Shape 28">
              <a:extLst>
                <a:ext uri="{FF2B5EF4-FFF2-40B4-BE49-F238E27FC236}">
                  <a16:creationId xmlns:a16="http://schemas.microsoft.com/office/drawing/2014/main" id="{0F819126-DB4A-4C8D-B97C-D5949B26F60F}"/>
                </a:ext>
              </a:extLst>
            </p:cNvPr>
            <p:cNvSpPr/>
            <p:nvPr/>
          </p:nvSpPr>
          <p:spPr>
            <a:xfrm>
              <a:off x="6418453" y="2503326"/>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0" name="Freeform: Shape 29">
              <a:extLst>
                <a:ext uri="{FF2B5EF4-FFF2-40B4-BE49-F238E27FC236}">
                  <a16:creationId xmlns:a16="http://schemas.microsoft.com/office/drawing/2014/main" id="{3A8EB612-97EF-4D9C-833F-6E0EC1A50083}"/>
                </a:ext>
              </a:extLst>
            </p:cNvPr>
            <p:cNvSpPr/>
            <p:nvPr/>
          </p:nvSpPr>
          <p:spPr>
            <a:xfrm>
              <a:off x="9547924" y="435701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6" y="17462"/>
                    <a:pt x="4762" y="14620"/>
                    <a:pt x="4762" y="11112"/>
                  </a:cubicBezTo>
                  <a:cubicBezTo>
                    <a:pt x="4762" y="7605"/>
                    <a:pt x="7606"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1" name="Freeform: Shape 30">
              <a:extLst>
                <a:ext uri="{FF2B5EF4-FFF2-40B4-BE49-F238E27FC236}">
                  <a16:creationId xmlns:a16="http://schemas.microsoft.com/office/drawing/2014/main" id="{3C54C7D3-3217-435A-806E-0B88905462E1}"/>
                </a:ext>
              </a:extLst>
            </p:cNvPr>
            <p:cNvSpPr/>
            <p:nvPr/>
          </p:nvSpPr>
          <p:spPr>
            <a:xfrm>
              <a:off x="3551238" y="28506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32" name="Freeform: Shape 31">
              <a:extLst>
                <a:ext uri="{FF2B5EF4-FFF2-40B4-BE49-F238E27FC236}">
                  <a16:creationId xmlns:a16="http://schemas.microsoft.com/office/drawing/2014/main" id="{F0A8D45A-811F-4792-91B9-5F7E508D51A4}"/>
                </a:ext>
              </a:extLst>
            </p:cNvPr>
            <p:cNvSpPr/>
            <p:nvPr/>
          </p:nvSpPr>
          <p:spPr>
            <a:xfrm>
              <a:off x="10500170" y="1465228"/>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5"/>
                    <a:pt x="7605" y="4763"/>
                    <a:pt x="11112" y="4763"/>
                  </a:cubicBezTo>
                  <a:cubicBezTo>
                    <a:pt x="14619" y="4763"/>
                    <a:pt x="17462" y="7605"/>
                    <a:pt x="17462" y="11113"/>
                  </a:cubicBezTo>
                  <a:close/>
                </a:path>
              </a:pathLst>
            </a:custGeom>
            <a:grpFill/>
            <a:ln w="9525" cap="flat">
              <a:noFill/>
              <a:prstDash val="solid"/>
              <a:miter/>
            </a:ln>
          </p:spPr>
          <p:txBody>
            <a:bodyPr rtlCol="0" anchor="ctr"/>
            <a:lstStyle/>
            <a:p>
              <a:endParaRPr lang="en-US" sz="1801"/>
            </a:p>
          </p:txBody>
        </p:sp>
        <p:sp>
          <p:nvSpPr>
            <p:cNvPr id="33" name="Freeform: Shape 32">
              <a:extLst>
                <a:ext uri="{FF2B5EF4-FFF2-40B4-BE49-F238E27FC236}">
                  <a16:creationId xmlns:a16="http://schemas.microsoft.com/office/drawing/2014/main" id="{8316F6C9-FE4F-4C04-9E25-95F15A696E43}"/>
                </a:ext>
              </a:extLst>
            </p:cNvPr>
            <p:cNvSpPr/>
            <p:nvPr/>
          </p:nvSpPr>
          <p:spPr>
            <a:xfrm>
              <a:off x="6526403" y="29224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4" name="Freeform: Shape 33">
              <a:extLst>
                <a:ext uri="{FF2B5EF4-FFF2-40B4-BE49-F238E27FC236}">
                  <a16:creationId xmlns:a16="http://schemas.microsoft.com/office/drawing/2014/main" id="{D9C27DC5-D1E1-468D-B31F-2BBD4ADE97B6}"/>
                </a:ext>
              </a:extLst>
            </p:cNvPr>
            <p:cNvSpPr/>
            <p:nvPr/>
          </p:nvSpPr>
          <p:spPr>
            <a:xfrm>
              <a:off x="3186748" y="1904712"/>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5" name="Freeform: Shape 34">
              <a:extLst>
                <a:ext uri="{FF2B5EF4-FFF2-40B4-BE49-F238E27FC236}">
                  <a16:creationId xmlns:a16="http://schemas.microsoft.com/office/drawing/2014/main" id="{263623E1-EDD5-417D-9263-11921E05B1A8}"/>
                </a:ext>
              </a:extLst>
            </p:cNvPr>
            <p:cNvSpPr/>
            <p:nvPr/>
          </p:nvSpPr>
          <p:spPr>
            <a:xfrm>
              <a:off x="5691188" y="123516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5"/>
                    <a:pt x="7605"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6" name="Freeform: Shape 35">
              <a:extLst>
                <a:ext uri="{FF2B5EF4-FFF2-40B4-BE49-F238E27FC236}">
                  <a16:creationId xmlns:a16="http://schemas.microsoft.com/office/drawing/2014/main" id="{66C85AFD-B420-4813-A814-FED1D9220161}"/>
                </a:ext>
              </a:extLst>
            </p:cNvPr>
            <p:cNvSpPr/>
            <p:nvPr/>
          </p:nvSpPr>
          <p:spPr>
            <a:xfrm>
              <a:off x="11532870" y="3988782"/>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7" name="Freeform: Shape 36">
              <a:extLst>
                <a:ext uri="{FF2B5EF4-FFF2-40B4-BE49-F238E27FC236}">
                  <a16:creationId xmlns:a16="http://schemas.microsoft.com/office/drawing/2014/main" id="{885808ED-C8B9-46BE-A26E-2DEB6F7F1991}"/>
                </a:ext>
              </a:extLst>
            </p:cNvPr>
            <p:cNvSpPr/>
            <p:nvPr/>
          </p:nvSpPr>
          <p:spPr>
            <a:xfrm>
              <a:off x="2543620" y="10091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6" y="17463"/>
                    <a:pt x="4763" y="14620"/>
                    <a:pt x="4763" y="11113"/>
                  </a:cubicBezTo>
                  <a:cubicBezTo>
                    <a:pt x="4763" y="7605"/>
                    <a:pt x="7606"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8" name="Freeform: Shape 37">
              <a:extLst>
                <a:ext uri="{FF2B5EF4-FFF2-40B4-BE49-F238E27FC236}">
                  <a16:creationId xmlns:a16="http://schemas.microsoft.com/office/drawing/2014/main" id="{5A23E266-11BC-4845-9D86-204528E407DA}"/>
                </a:ext>
              </a:extLst>
            </p:cNvPr>
            <p:cNvSpPr/>
            <p:nvPr/>
          </p:nvSpPr>
          <p:spPr>
            <a:xfrm>
              <a:off x="2179892" y="2736498"/>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9" name="Freeform: Shape 38">
              <a:extLst>
                <a:ext uri="{FF2B5EF4-FFF2-40B4-BE49-F238E27FC236}">
                  <a16:creationId xmlns:a16="http://schemas.microsoft.com/office/drawing/2014/main" id="{BDA7E678-945F-4FDC-9615-F71F951842C2}"/>
                </a:ext>
              </a:extLst>
            </p:cNvPr>
            <p:cNvSpPr/>
            <p:nvPr/>
          </p:nvSpPr>
          <p:spPr>
            <a:xfrm>
              <a:off x="6357493" y="3613878"/>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0" name="Freeform: Shape 39">
              <a:extLst>
                <a:ext uri="{FF2B5EF4-FFF2-40B4-BE49-F238E27FC236}">
                  <a16:creationId xmlns:a16="http://schemas.microsoft.com/office/drawing/2014/main" id="{1CB928F3-99D5-4CF6-AA75-D91219912B58}"/>
                </a:ext>
              </a:extLst>
            </p:cNvPr>
            <p:cNvSpPr/>
            <p:nvPr/>
          </p:nvSpPr>
          <p:spPr>
            <a:xfrm>
              <a:off x="2997708" y="3115403"/>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41" name="Freeform: Shape 40">
              <a:extLst>
                <a:ext uri="{FF2B5EF4-FFF2-40B4-BE49-F238E27FC236}">
                  <a16:creationId xmlns:a16="http://schemas.microsoft.com/office/drawing/2014/main" id="{7822583E-FB71-4B07-81CD-39DC2F1C5BA6}"/>
                </a:ext>
              </a:extLst>
            </p:cNvPr>
            <p:cNvSpPr/>
            <p:nvPr/>
          </p:nvSpPr>
          <p:spPr>
            <a:xfrm>
              <a:off x="9978771" y="35545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2" name="Freeform: Shape 41">
              <a:extLst>
                <a:ext uri="{FF2B5EF4-FFF2-40B4-BE49-F238E27FC236}">
                  <a16:creationId xmlns:a16="http://schemas.microsoft.com/office/drawing/2014/main" id="{87204C2D-0F1F-4878-B21C-AF5593045F5B}"/>
                </a:ext>
              </a:extLst>
            </p:cNvPr>
            <p:cNvSpPr/>
            <p:nvPr/>
          </p:nvSpPr>
          <p:spPr>
            <a:xfrm>
              <a:off x="7796467" y="3177252"/>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3" name="Freeform: Shape 42">
              <a:extLst>
                <a:ext uri="{FF2B5EF4-FFF2-40B4-BE49-F238E27FC236}">
                  <a16:creationId xmlns:a16="http://schemas.microsoft.com/office/drawing/2014/main" id="{D13206F2-D5D9-467D-969F-80B8A3A2440B}"/>
                </a:ext>
              </a:extLst>
            </p:cNvPr>
            <p:cNvSpPr/>
            <p:nvPr/>
          </p:nvSpPr>
          <p:spPr>
            <a:xfrm>
              <a:off x="10238804" y="3258278"/>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4" name="Freeform: Shape 43">
              <a:extLst>
                <a:ext uri="{FF2B5EF4-FFF2-40B4-BE49-F238E27FC236}">
                  <a16:creationId xmlns:a16="http://schemas.microsoft.com/office/drawing/2014/main" id="{2505B741-3BF9-4408-A961-54CE6D85D331}"/>
                </a:ext>
              </a:extLst>
            </p:cNvPr>
            <p:cNvSpPr/>
            <p:nvPr/>
          </p:nvSpPr>
          <p:spPr>
            <a:xfrm>
              <a:off x="8004746" y="154060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5" name="Freeform: Shape 44">
              <a:extLst>
                <a:ext uri="{FF2B5EF4-FFF2-40B4-BE49-F238E27FC236}">
                  <a16:creationId xmlns:a16="http://schemas.microsoft.com/office/drawing/2014/main" id="{800107D2-8F77-4AA7-A5C5-59FB68499165}"/>
                </a:ext>
              </a:extLst>
            </p:cNvPr>
            <p:cNvSpPr/>
            <p:nvPr/>
          </p:nvSpPr>
          <p:spPr>
            <a:xfrm>
              <a:off x="6200267" y="393023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6" name="Freeform: Shape 45">
              <a:extLst>
                <a:ext uri="{FF2B5EF4-FFF2-40B4-BE49-F238E27FC236}">
                  <a16:creationId xmlns:a16="http://schemas.microsoft.com/office/drawing/2014/main" id="{77886FC1-5C3D-4182-AABF-D2CD2D06DB21}"/>
                </a:ext>
              </a:extLst>
            </p:cNvPr>
            <p:cNvSpPr/>
            <p:nvPr/>
          </p:nvSpPr>
          <p:spPr>
            <a:xfrm>
              <a:off x="2379726" y="1781077"/>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7" name="Freeform: Shape 46">
              <a:extLst>
                <a:ext uri="{FF2B5EF4-FFF2-40B4-BE49-F238E27FC236}">
                  <a16:creationId xmlns:a16="http://schemas.microsoft.com/office/drawing/2014/main" id="{83713D45-F30C-4C23-B8F5-0F2EA48D83A1}"/>
                </a:ext>
              </a:extLst>
            </p:cNvPr>
            <p:cNvSpPr/>
            <p:nvPr/>
          </p:nvSpPr>
          <p:spPr>
            <a:xfrm>
              <a:off x="7063169" y="4110257"/>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8" name="Freeform: Shape 47">
              <a:extLst>
                <a:ext uri="{FF2B5EF4-FFF2-40B4-BE49-F238E27FC236}">
                  <a16:creationId xmlns:a16="http://schemas.microsoft.com/office/drawing/2014/main" id="{F19D4AB7-F0C9-4564-8B45-29A1B63D1989}"/>
                </a:ext>
              </a:extLst>
            </p:cNvPr>
            <p:cNvSpPr/>
            <p:nvPr/>
          </p:nvSpPr>
          <p:spPr>
            <a:xfrm>
              <a:off x="3858578" y="1422175"/>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9" name="Freeform: Shape 48">
              <a:extLst>
                <a:ext uri="{FF2B5EF4-FFF2-40B4-BE49-F238E27FC236}">
                  <a16:creationId xmlns:a16="http://schemas.microsoft.com/office/drawing/2014/main" id="{9DDD6676-4235-4B01-B2EB-795558405FBE}"/>
                </a:ext>
              </a:extLst>
            </p:cNvPr>
            <p:cNvSpPr/>
            <p:nvPr/>
          </p:nvSpPr>
          <p:spPr>
            <a:xfrm>
              <a:off x="9244648" y="3425600"/>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0" name="Freeform: Shape 49">
              <a:extLst>
                <a:ext uri="{FF2B5EF4-FFF2-40B4-BE49-F238E27FC236}">
                  <a16:creationId xmlns:a16="http://schemas.microsoft.com/office/drawing/2014/main" id="{EC4C3686-EDBF-4160-99DD-BD9F61A03B54}"/>
                </a:ext>
              </a:extLst>
            </p:cNvPr>
            <p:cNvSpPr/>
            <p:nvPr/>
          </p:nvSpPr>
          <p:spPr>
            <a:xfrm>
              <a:off x="7328980" y="42189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1" name="Freeform: Shape 50">
              <a:extLst>
                <a:ext uri="{FF2B5EF4-FFF2-40B4-BE49-F238E27FC236}">
                  <a16:creationId xmlns:a16="http://schemas.microsoft.com/office/drawing/2014/main" id="{C9523A6B-C7D9-49B2-A3BB-828B113547BC}"/>
                </a:ext>
              </a:extLst>
            </p:cNvPr>
            <p:cNvSpPr/>
            <p:nvPr/>
          </p:nvSpPr>
          <p:spPr>
            <a:xfrm>
              <a:off x="4204399" y="2639216"/>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2" name="Freeform: Shape 51">
              <a:extLst>
                <a:ext uri="{FF2B5EF4-FFF2-40B4-BE49-F238E27FC236}">
                  <a16:creationId xmlns:a16="http://schemas.microsoft.com/office/drawing/2014/main" id="{196A1A77-3F35-48ED-9140-5BD1AFCB1579}"/>
                </a:ext>
              </a:extLst>
            </p:cNvPr>
            <p:cNvSpPr/>
            <p:nvPr/>
          </p:nvSpPr>
          <p:spPr>
            <a:xfrm>
              <a:off x="11047286" y="257844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3" name="Freeform: Shape 52">
              <a:extLst>
                <a:ext uri="{FF2B5EF4-FFF2-40B4-BE49-F238E27FC236}">
                  <a16:creationId xmlns:a16="http://schemas.microsoft.com/office/drawing/2014/main" id="{0F64E891-9E7D-4D0B-9ADA-F37B87EB0899}"/>
                </a:ext>
              </a:extLst>
            </p:cNvPr>
            <p:cNvSpPr/>
            <p:nvPr/>
          </p:nvSpPr>
          <p:spPr>
            <a:xfrm>
              <a:off x="10019729" y="3885340"/>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54" name="Freeform: Shape 53">
              <a:extLst>
                <a:ext uri="{FF2B5EF4-FFF2-40B4-BE49-F238E27FC236}">
                  <a16:creationId xmlns:a16="http://schemas.microsoft.com/office/drawing/2014/main" id="{82BBCEF2-A3CC-40DC-A537-23F8B37E5592}"/>
                </a:ext>
              </a:extLst>
            </p:cNvPr>
            <p:cNvSpPr/>
            <p:nvPr/>
          </p:nvSpPr>
          <p:spPr>
            <a:xfrm>
              <a:off x="10634218" y="393728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55" name="Freeform: Shape 54">
              <a:extLst>
                <a:ext uri="{FF2B5EF4-FFF2-40B4-BE49-F238E27FC236}">
                  <a16:creationId xmlns:a16="http://schemas.microsoft.com/office/drawing/2014/main" id="{26C7FE0C-B8BB-44A0-881E-FBAC33D61774}"/>
                </a:ext>
              </a:extLst>
            </p:cNvPr>
            <p:cNvSpPr/>
            <p:nvPr/>
          </p:nvSpPr>
          <p:spPr>
            <a:xfrm>
              <a:off x="6827203" y="4201316"/>
              <a:ext cx="19050" cy="19050"/>
            </a:xfrm>
            <a:custGeom>
              <a:avLst/>
              <a:gdLst>
                <a:gd name="connsiteX0" fmla="*/ 17590 w 19050"/>
                <a:gd name="connsiteY0" fmla="*/ 11176 h 19050"/>
                <a:gd name="connsiteX1" fmla="*/ 11176 w 19050"/>
                <a:gd name="connsiteY1" fmla="*/ 17589 h 19050"/>
                <a:gd name="connsiteX2" fmla="*/ 4763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89"/>
                    <a:pt x="11176" y="17589"/>
                  </a:cubicBezTo>
                  <a:cubicBezTo>
                    <a:pt x="7634" y="17589"/>
                    <a:pt x="4763" y="14718"/>
                    <a:pt x="4763" y="11176"/>
                  </a:cubicBezTo>
                  <a:cubicBezTo>
                    <a:pt x="4763" y="7634"/>
                    <a:pt x="7634" y="4762"/>
                    <a:pt x="11176" y="4762"/>
                  </a:cubicBezTo>
                  <a:cubicBezTo>
                    <a:pt x="14719" y="4762"/>
                    <a:pt x="17590" y="7634"/>
                    <a:pt x="17590" y="11176"/>
                  </a:cubicBezTo>
                  <a:close/>
                </a:path>
              </a:pathLst>
            </a:custGeom>
            <a:grpFill/>
            <a:ln w="9525" cap="flat">
              <a:noFill/>
              <a:prstDash val="solid"/>
              <a:miter/>
            </a:ln>
          </p:spPr>
          <p:txBody>
            <a:bodyPr rtlCol="0" anchor="ctr"/>
            <a:lstStyle/>
            <a:p>
              <a:endParaRPr lang="en-US" sz="1801"/>
            </a:p>
          </p:txBody>
        </p:sp>
        <p:sp>
          <p:nvSpPr>
            <p:cNvPr id="56" name="Freeform: Shape 55">
              <a:extLst>
                <a:ext uri="{FF2B5EF4-FFF2-40B4-BE49-F238E27FC236}">
                  <a16:creationId xmlns:a16="http://schemas.microsoft.com/office/drawing/2014/main" id="{0F699368-0EF0-4578-B822-F84D4AEE74C0}"/>
                </a:ext>
              </a:extLst>
            </p:cNvPr>
            <p:cNvSpPr/>
            <p:nvPr/>
          </p:nvSpPr>
          <p:spPr>
            <a:xfrm>
              <a:off x="5674106" y="294217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7" name="Freeform: Shape 56">
              <a:extLst>
                <a:ext uri="{FF2B5EF4-FFF2-40B4-BE49-F238E27FC236}">
                  <a16:creationId xmlns:a16="http://schemas.microsoft.com/office/drawing/2014/main" id="{338E7116-DA5F-401A-A277-A2BC77EA7ED9}"/>
                </a:ext>
              </a:extLst>
            </p:cNvPr>
            <p:cNvSpPr/>
            <p:nvPr/>
          </p:nvSpPr>
          <p:spPr>
            <a:xfrm>
              <a:off x="2613724" y="2085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58" name="Freeform: Shape 57">
              <a:extLst>
                <a:ext uri="{FF2B5EF4-FFF2-40B4-BE49-F238E27FC236}">
                  <a16:creationId xmlns:a16="http://schemas.microsoft.com/office/drawing/2014/main" id="{CA33C57D-218E-4748-9481-A2FC5F6345F7}"/>
                </a:ext>
              </a:extLst>
            </p:cNvPr>
            <p:cNvSpPr/>
            <p:nvPr/>
          </p:nvSpPr>
          <p:spPr>
            <a:xfrm>
              <a:off x="9895586" y="1261774"/>
              <a:ext cx="19050" cy="19050"/>
            </a:xfrm>
            <a:custGeom>
              <a:avLst/>
              <a:gdLst>
                <a:gd name="connsiteX0" fmla="*/ 17717 w 19050"/>
                <a:gd name="connsiteY0" fmla="*/ 11239 h 19050"/>
                <a:gd name="connsiteX1" fmla="*/ 11240 w 19050"/>
                <a:gd name="connsiteY1" fmla="*/ 17717 h 19050"/>
                <a:gd name="connsiteX2" fmla="*/ 4762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7"/>
                    <a:pt x="11240" y="17717"/>
                  </a:cubicBezTo>
                  <a:cubicBezTo>
                    <a:pt x="7662" y="17717"/>
                    <a:pt x="4762" y="14817"/>
                    <a:pt x="4762" y="11239"/>
                  </a:cubicBezTo>
                  <a:cubicBezTo>
                    <a:pt x="4762" y="7662"/>
                    <a:pt x="7662"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59" name="Freeform: Shape 58">
              <a:extLst>
                <a:ext uri="{FF2B5EF4-FFF2-40B4-BE49-F238E27FC236}">
                  <a16:creationId xmlns:a16="http://schemas.microsoft.com/office/drawing/2014/main" id="{DC5FD779-0A3D-445C-A622-98ADAA66D192}"/>
                </a:ext>
              </a:extLst>
            </p:cNvPr>
            <p:cNvSpPr/>
            <p:nvPr/>
          </p:nvSpPr>
          <p:spPr>
            <a:xfrm>
              <a:off x="8831834" y="2197828"/>
              <a:ext cx="19050" cy="19050"/>
            </a:xfrm>
            <a:custGeom>
              <a:avLst/>
              <a:gdLst>
                <a:gd name="connsiteX0" fmla="*/ 17717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7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40"/>
                  </a:moveTo>
                  <a:cubicBezTo>
                    <a:pt x="17717" y="14817"/>
                    <a:pt x="14817" y="17716"/>
                    <a:pt x="11239" y="17716"/>
                  </a:cubicBezTo>
                  <a:cubicBezTo>
                    <a:pt x="7662" y="17716"/>
                    <a:pt x="4762" y="14817"/>
                    <a:pt x="4762" y="11240"/>
                  </a:cubicBezTo>
                  <a:cubicBezTo>
                    <a:pt x="4762" y="7662"/>
                    <a:pt x="7662" y="4763"/>
                    <a:pt x="11239" y="4763"/>
                  </a:cubicBezTo>
                  <a:cubicBezTo>
                    <a:pt x="14817" y="4763"/>
                    <a:pt x="17717" y="7662"/>
                    <a:pt x="17717" y="11240"/>
                  </a:cubicBezTo>
                  <a:close/>
                </a:path>
              </a:pathLst>
            </a:custGeom>
            <a:grpFill/>
            <a:ln w="9525" cap="flat">
              <a:noFill/>
              <a:prstDash val="solid"/>
              <a:miter/>
            </a:ln>
          </p:spPr>
          <p:txBody>
            <a:bodyPr rtlCol="0" anchor="ctr"/>
            <a:lstStyle/>
            <a:p>
              <a:endParaRPr lang="en-US" sz="1801"/>
            </a:p>
          </p:txBody>
        </p:sp>
        <p:sp>
          <p:nvSpPr>
            <p:cNvPr id="60" name="Freeform: Shape 59">
              <a:extLst>
                <a:ext uri="{FF2B5EF4-FFF2-40B4-BE49-F238E27FC236}">
                  <a16:creationId xmlns:a16="http://schemas.microsoft.com/office/drawing/2014/main" id="{89C55D24-E318-4523-B84A-C375FB9B535F}"/>
                </a:ext>
              </a:extLst>
            </p:cNvPr>
            <p:cNvSpPr/>
            <p:nvPr/>
          </p:nvSpPr>
          <p:spPr>
            <a:xfrm>
              <a:off x="3511233" y="46904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1" name="Freeform: Shape 60">
              <a:extLst>
                <a:ext uri="{FF2B5EF4-FFF2-40B4-BE49-F238E27FC236}">
                  <a16:creationId xmlns:a16="http://schemas.microsoft.com/office/drawing/2014/main" id="{35A897E2-D187-4394-82F5-13BC72305FC6}"/>
                </a:ext>
              </a:extLst>
            </p:cNvPr>
            <p:cNvSpPr/>
            <p:nvPr/>
          </p:nvSpPr>
          <p:spPr>
            <a:xfrm>
              <a:off x="3178048" y="2217703"/>
              <a:ext cx="19050" cy="19050"/>
            </a:xfrm>
            <a:custGeom>
              <a:avLst/>
              <a:gdLst>
                <a:gd name="connsiteX0" fmla="*/ 17716 w 19050"/>
                <a:gd name="connsiteY0" fmla="*/ 11240 h 19050"/>
                <a:gd name="connsiteX1" fmla="*/ 11240 w 19050"/>
                <a:gd name="connsiteY1" fmla="*/ 17716 h 19050"/>
                <a:gd name="connsiteX2" fmla="*/ 4763 w 19050"/>
                <a:gd name="connsiteY2" fmla="*/ 11240 h 19050"/>
                <a:gd name="connsiteX3" fmla="*/ 11240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40" y="17716"/>
                  </a:cubicBezTo>
                  <a:cubicBezTo>
                    <a:pt x="7662" y="17716"/>
                    <a:pt x="4763" y="14817"/>
                    <a:pt x="4763" y="11240"/>
                  </a:cubicBezTo>
                  <a:cubicBezTo>
                    <a:pt x="4763" y="7662"/>
                    <a:pt x="7662" y="4763"/>
                    <a:pt x="11240"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2" name="Freeform: Shape 61">
              <a:extLst>
                <a:ext uri="{FF2B5EF4-FFF2-40B4-BE49-F238E27FC236}">
                  <a16:creationId xmlns:a16="http://schemas.microsoft.com/office/drawing/2014/main" id="{6ABAC431-8246-44FA-9138-7FA89D2664BA}"/>
                </a:ext>
              </a:extLst>
            </p:cNvPr>
            <p:cNvSpPr/>
            <p:nvPr/>
          </p:nvSpPr>
          <p:spPr>
            <a:xfrm>
              <a:off x="890651" y="651285"/>
              <a:ext cx="19050" cy="19050"/>
            </a:xfrm>
            <a:custGeom>
              <a:avLst/>
              <a:gdLst>
                <a:gd name="connsiteX0" fmla="*/ 17717 w 19050"/>
                <a:gd name="connsiteY0" fmla="*/ 11239 h 19050"/>
                <a:gd name="connsiteX1" fmla="*/ 11239 w 19050"/>
                <a:gd name="connsiteY1" fmla="*/ 17716 h 19050"/>
                <a:gd name="connsiteX2" fmla="*/ 4762 w 19050"/>
                <a:gd name="connsiteY2" fmla="*/ 11239 h 19050"/>
                <a:gd name="connsiteX3" fmla="*/ 11239 w 19050"/>
                <a:gd name="connsiteY3" fmla="*/ 4763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39" y="17716"/>
                  </a:cubicBezTo>
                  <a:cubicBezTo>
                    <a:pt x="7662" y="17716"/>
                    <a:pt x="4762" y="14817"/>
                    <a:pt x="4762" y="11239"/>
                  </a:cubicBezTo>
                  <a:cubicBezTo>
                    <a:pt x="4762" y="7662"/>
                    <a:pt x="7662" y="4763"/>
                    <a:pt x="11239" y="4763"/>
                  </a:cubicBezTo>
                  <a:cubicBezTo>
                    <a:pt x="14817" y="4763"/>
                    <a:pt x="17717" y="7662"/>
                    <a:pt x="17717" y="11239"/>
                  </a:cubicBezTo>
                  <a:close/>
                </a:path>
              </a:pathLst>
            </a:custGeom>
            <a:grpFill/>
            <a:ln w="9525" cap="flat">
              <a:noFill/>
              <a:prstDash val="solid"/>
              <a:miter/>
            </a:ln>
          </p:spPr>
          <p:txBody>
            <a:bodyPr rtlCol="0" anchor="ctr"/>
            <a:lstStyle/>
            <a:p>
              <a:endParaRPr lang="en-US" sz="1801"/>
            </a:p>
          </p:txBody>
        </p:sp>
        <p:sp>
          <p:nvSpPr>
            <p:cNvPr id="63" name="Freeform: Shape 62">
              <a:extLst>
                <a:ext uri="{FF2B5EF4-FFF2-40B4-BE49-F238E27FC236}">
                  <a16:creationId xmlns:a16="http://schemas.microsoft.com/office/drawing/2014/main" id="{A067B0A0-C0D0-4DBE-A285-44135D3D6070}"/>
                </a:ext>
              </a:extLst>
            </p:cNvPr>
            <p:cNvSpPr/>
            <p:nvPr/>
          </p:nvSpPr>
          <p:spPr>
            <a:xfrm>
              <a:off x="5268913" y="276520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4" name="Freeform: Shape 63">
              <a:extLst>
                <a:ext uri="{FF2B5EF4-FFF2-40B4-BE49-F238E27FC236}">
                  <a16:creationId xmlns:a16="http://schemas.microsoft.com/office/drawing/2014/main" id="{269A1096-43A9-440B-82C2-5D9F29452EFB}"/>
                </a:ext>
              </a:extLst>
            </p:cNvPr>
            <p:cNvSpPr/>
            <p:nvPr/>
          </p:nvSpPr>
          <p:spPr>
            <a:xfrm>
              <a:off x="11003217" y="3650136"/>
              <a:ext cx="19050" cy="19050"/>
            </a:xfrm>
            <a:custGeom>
              <a:avLst/>
              <a:gdLst>
                <a:gd name="connsiteX0" fmla="*/ 17716 w 19050"/>
                <a:gd name="connsiteY0" fmla="*/ 11239 h 19050"/>
                <a:gd name="connsiteX1" fmla="*/ 11239 w 19050"/>
                <a:gd name="connsiteY1" fmla="*/ 17717 h 19050"/>
                <a:gd name="connsiteX2" fmla="*/ 4762 w 19050"/>
                <a:gd name="connsiteY2" fmla="*/ 11239 h 19050"/>
                <a:gd name="connsiteX3" fmla="*/ 11239 w 19050"/>
                <a:gd name="connsiteY3" fmla="*/ 4762 h 19050"/>
                <a:gd name="connsiteX4" fmla="*/ 17716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39"/>
                  </a:moveTo>
                  <a:cubicBezTo>
                    <a:pt x="17716" y="14817"/>
                    <a:pt x="14816" y="17717"/>
                    <a:pt x="11239" y="17717"/>
                  </a:cubicBezTo>
                  <a:cubicBezTo>
                    <a:pt x="7662" y="17717"/>
                    <a:pt x="4762" y="14817"/>
                    <a:pt x="4762" y="11239"/>
                  </a:cubicBezTo>
                  <a:cubicBezTo>
                    <a:pt x="4762" y="7662"/>
                    <a:pt x="7662" y="4762"/>
                    <a:pt x="11239" y="4762"/>
                  </a:cubicBezTo>
                  <a:cubicBezTo>
                    <a:pt x="14816" y="4762"/>
                    <a:pt x="17716" y="7662"/>
                    <a:pt x="17716" y="11239"/>
                  </a:cubicBezTo>
                  <a:close/>
                </a:path>
              </a:pathLst>
            </a:custGeom>
            <a:grpFill/>
            <a:ln w="9525" cap="flat">
              <a:noFill/>
              <a:prstDash val="solid"/>
              <a:miter/>
            </a:ln>
          </p:spPr>
          <p:txBody>
            <a:bodyPr rtlCol="0" anchor="ctr"/>
            <a:lstStyle/>
            <a:p>
              <a:endParaRPr lang="en-US" sz="1801"/>
            </a:p>
          </p:txBody>
        </p:sp>
        <p:sp>
          <p:nvSpPr>
            <p:cNvPr id="65" name="Freeform: Shape 64">
              <a:extLst>
                <a:ext uri="{FF2B5EF4-FFF2-40B4-BE49-F238E27FC236}">
                  <a16:creationId xmlns:a16="http://schemas.microsoft.com/office/drawing/2014/main" id="{1576BEC5-4555-4355-8647-9600B41FC353}"/>
                </a:ext>
              </a:extLst>
            </p:cNvPr>
            <p:cNvSpPr/>
            <p:nvPr/>
          </p:nvSpPr>
          <p:spPr>
            <a:xfrm>
              <a:off x="1696657" y="1314035"/>
              <a:ext cx="19050" cy="19050"/>
            </a:xfrm>
            <a:custGeom>
              <a:avLst/>
              <a:gdLst>
                <a:gd name="connsiteX0" fmla="*/ 17717 w 19050"/>
                <a:gd name="connsiteY0" fmla="*/ 11239 h 19050"/>
                <a:gd name="connsiteX1" fmla="*/ 11240 w 19050"/>
                <a:gd name="connsiteY1" fmla="*/ 17716 h 19050"/>
                <a:gd name="connsiteX2" fmla="*/ 4763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40" y="17716"/>
                  </a:cubicBezTo>
                  <a:cubicBezTo>
                    <a:pt x="7663" y="17716"/>
                    <a:pt x="4763" y="14817"/>
                    <a:pt x="4763" y="11239"/>
                  </a:cubicBezTo>
                  <a:cubicBezTo>
                    <a:pt x="4763" y="7662"/>
                    <a:pt x="7663"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66" name="Freeform: Shape 65">
              <a:extLst>
                <a:ext uri="{FF2B5EF4-FFF2-40B4-BE49-F238E27FC236}">
                  <a16:creationId xmlns:a16="http://schemas.microsoft.com/office/drawing/2014/main" id="{95CED744-900E-4F4B-A6AF-B20B7F63755B}"/>
                </a:ext>
              </a:extLst>
            </p:cNvPr>
            <p:cNvSpPr/>
            <p:nvPr/>
          </p:nvSpPr>
          <p:spPr>
            <a:xfrm>
              <a:off x="4511993" y="1976149"/>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1"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67" name="Freeform: Shape 66">
              <a:extLst>
                <a:ext uri="{FF2B5EF4-FFF2-40B4-BE49-F238E27FC236}">
                  <a16:creationId xmlns:a16="http://schemas.microsoft.com/office/drawing/2014/main" id="{62B36BCE-C83A-45E8-A5EF-27EE7E19A24A}"/>
                </a:ext>
              </a:extLst>
            </p:cNvPr>
            <p:cNvSpPr/>
            <p:nvPr/>
          </p:nvSpPr>
          <p:spPr>
            <a:xfrm>
              <a:off x="44196" y="580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3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5"/>
                    <a:pt x="4763" y="11303"/>
                  </a:cubicBezTo>
                  <a:cubicBezTo>
                    <a:pt x="4763" y="7691"/>
                    <a:pt x="7691" y="4763"/>
                    <a:pt x="11303" y="4763"/>
                  </a:cubicBezTo>
                  <a:cubicBezTo>
                    <a:pt x="14915" y="4763"/>
                    <a:pt x="17844" y="7691"/>
                    <a:pt x="17844" y="11303"/>
                  </a:cubicBezTo>
                  <a:close/>
                </a:path>
              </a:pathLst>
            </a:custGeom>
            <a:grpFill/>
            <a:ln w="9525" cap="flat">
              <a:noFill/>
              <a:prstDash val="solid"/>
              <a:miter/>
            </a:ln>
          </p:spPr>
          <p:txBody>
            <a:bodyPr rtlCol="0" anchor="ctr"/>
            <a:lstStyle/>
            <a:p>
              <a:endParaRPr lang="en-US" sz="1801"/>
            </a:p>
          </p:txBody>
        </p:sp>
        <p:sp>
          <p:nvSpPr>
            <p:cNvPr id="68" name="Freeform: Shape 67">
              <a:extLst>
                <a:ext uri="{FF2B5EF4-FFF2-40B4-BE49-F238E27FC236}">
                  <a16:creationId xmlns:a16="http://schemas.microsoft.com/office/drawing/2014/main" id="{147CBD61-8016-4D7A-914B-7BF7698A7B0A}"/>
                </a:ext>
              </a:extLst>
            </p:cNvPr>
            <p:cNvSpPr/>
            <p:nvPr/>
          </p:nvSpPr>
          <p:spPr>
            <a:xfrm>
              <a:off x="9256395" y="4511831"/>
              <a:ext cx="19050" cy="19050"/>
            </a:xfrm>
            <a:custGeom>
              <a:avLst/>
              <a:gdLst>
                <a:gd name="connsiteX0" fmla="*/ 17844 w 19050"/>
                <a:gd name="connsiteY0" fmla="*/ 11303 h 19050"/>
                <a:gd name="connsiteX1" fmla="*/ 11303 w 19050"/>
                <a:gd name="connsiteY1" fmla="*/ 17844 h 19050"/>
                <a:gd name="connsiteX2" fmla="*/ 4762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2" y="14916"/>
                    <a:pt x="4762" y="11303"/>
                  </a:cubicBezTo>
                  <a:cubicBezTo>
                    <a:pt x="4762"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69" name="Freeform: Shape 68">
              <a:extLst>
                <a:ext uri="{FF2B5EF4-FFF2-40B4-BE49-F238E27FC236}">
                  <a16:creationId xmlns:a16="http://schemas.microsoft.com/office/drawing/2014/main" id="{8322E25D-EBF8-4A86-8642-60A46BED6274}"/>
                </a:ext>
              </a:extLst>
            </p:cNvPr>
            <p:cNvSpPr/>
            <p:nvPr/>
          </p:nvSpPr>
          <p:spPr>
            <a:xfrm>
              <a:off x="1315974" y="3120800"/>
              <a:ext cx="19050" cy="19050"/>
            </a:xfrm>
            <a:custGeom>
              <a:avLst/>
              <a:gdLst>
                <a:gd name="connsiteX0" fmla="*/ 17844 w 19050"/>
                <a:gd name="connsiteY0" fmla="*/ 11303 h 19050"/>
                <a:gd name="connsiteX1" fmla="*/ 11303 w 19050"/>
                <a:gd name="connsiteY1" fmla="*/ 17843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3"/>
                    <a:pt x="11303" y="17843"/>
                  </a:cubicBezTo>
                  <a:cubicBezTo>
                    <a:pt x="7691" y="17843"/>
                    <a:pt x="4763" y="14915"/>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0" name="Freeform: Shape 69">
              <a:extLst>
                <a:ext uri="{FF2B5EF4-FFF2-40B4-BE49-F238E27FC236}">
                  <a16:creationId xmlns:a16="http://schemas.microsoft.com/office/drawing/2014/main" id="{57228B1A-B449-4236-99A9-C97647444F57}"/>
                </a:ext>
              </a:extLst>
            </p:cNvPr>
            <p:cNvSpPr/>
            <p:nvPr/>
          </p:nvSpPr>
          <p:spPr>
            <a:xfrm>
              <a:off x="9495092" y="2075336"/>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0"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71" name="Freeform: Shape 70">
              <a:extLst>
                <a:ext uri="{FF2B5EF4-FFF2-40B4-BE49-F238E27FC236}">
                  <a16:creationId xmlns:a16="http://schemas.microsoft.com/office/drawing/2014/main" id="{B9B51104-B136-4129-A822-926B5EBB63A5}"/>
                </a:ext>
              </a:extLst>
            </p:cNvPr>
            <p:cNvSpPr/>
            <p:nvPr/>
          </p:nvSpPr>
          <p:spPr>
            <a:xfrm>
              <a:off x="8447088" y="379948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6"/>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2" name="Freeform: Shape 71">
              <a:extLst>
                <a:ext uri="{FF2B5EF4-FFF2-40B4-BE49-F238E27FC236}">
                  <a16:creationId xmlns:a16="http://schemas.microsoft.com/office/drawing/2014/main" id="{61E16205-696A-495D-889B-86A67F24C131}"/>
                </a:ext>
              </a:extLst>
            </p:cNvPr>
            <p:cNvSpPr/>
            <p:nvPr/>
          </p:nvSpPr>
          <p:spPr>
            <a:xfrm>
              <a:off x="4327398" y="2838733"/>
              <a:ext cx="19050" cy="19050"/>
            </a:xfrm>
            <a:custGeom>
              <a:avLst/>
              <a:gdLst>
                <a:gd name="connsiteX0" fmla="*/ 17970 w 19050"/>
                <a:gd name="connsiteY0" fmla="*/ 11367 h 19050"/>
                <a:gd name="connsiteX1" fmla="*/ 11367 w 19050"/>
                <a:gd name="connsiteY1" fmla="*/ 17971 h 19050"/>
                <a:gd name="connsiteX2" fmla="*/ 4763 w 19050"/>
                <a:gd name="connsiteY2" fmla="*/ 11367 h 19050"/>
                <a:gd name="connsiteX3" fmla="*/ 11367 w 19050"/>
                <a:gd name="connsiteY3" fmla="*/ 4763 h 19050"/>
                <a:gd name="connsiteX4" fmla="*/ 17970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0" y="11367"/>
                  </a:moveTo>
                  <a:cubicBezTo>
                    <a:pt x="17970" y="15014"/>
                    <a:pt x="15014" y="17971"/>
                    <a:pt x="11367" y="17971"/>
                  </a:cubicBezTo>
                  <a:cubicBezTo>
                    <a:pt x="7719" y="17971"/>
                    <a:pt x="4763" y="15014"/>
                    <a:pt x="4763" y="11367"/>
                  </a:cubicBezTo>
                  <a:cubicBezTo>
                    <a:pt x="4763" y="7719"/>
                    <a:pt x="7720" y="4763"/>
                    <a:pt x="11367" y="4763"/>
                  </a:cubicBezTo>
                  <a:cubicBezTo>
                    <a:pt x="15014" y="4763"/>
                    <a:pt x="17970" y="7719"/>
                    <a:pt x="17970" y="11367"/>
                  </a:cubicBezTo>
                  <a:close/>
                </a:path>
              </a:pathLst>
            </a:custGeom>
            <a:grpFill/>
            <a:ln w="9525" cap="flat">
              <a:noFill/>
              <a:prstDash val="solid"/>
              <a:miter/>
            </a:ln>
          </p:spPr>
          <p:txBody>
            <a:bodyPr rtlCol="0" anchor="ctr"/>
            <a:lstStyle/>
            <a:p>
              <a:endParaRPr lang="en-US" sz="1801"/>
            </a:p>
          </p:txBody>
        </p:sp>
        <p:sp>
          <p:nvSpPr>
            <p:cNvPr id="73" name="Freeform: Shape 72">
              <a:extLst>
                <a:ext uri="{FF2B5EF4-FFF2-40B4-BE49-F238E27FC236}">
                  <a16:creationId xmlns:a16="http://schemas.microsoft.com/office/drawing/2014/main" id="{D5560F78-5728-4FD6-A580-810D108535B5}"/>
                </a:ext>
              </a:extLst>
            </p:cNvPr>
            <p:cNvSpPr/>
            <p:nvPr/>
          </p:nvSpPr>
          <p:spPr>
            <a:xfrm>
              <a:off x="156909" y="1084863"/>
              <a:ext cx="19050" cy="19050"/>
            </a:xfrm>
            <a:custGeom>
              <a:avLst/>
              <a:gdLst>
                <a:gd name="connsiteX0" fmla="*/ 17971 w 19050"/>
                <a:gd name="connsiteY0" fmla="*/ 11367 h 19050"/>
                <a:gd name="connsiteX1" fmla="*/ 11367 w 19050"/>
                <a:gd name="connsiteY1" fmla="*/ 17970 h 19050"/>
                <a:gd name="connsiteX2" fmla="*/ 4762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2" y="15014"/>
                    <a:pt x="4762" y="11367"/>
                  </a:cubicBezTo>
                  <a:cubicBezTo>
                    <a:pt x="4762" y="7719"/>
                    <a:pt x="7719" y="4763"/>
                    <a:pt x="11367" y="4763"/>
                  </a:cubicBezTo>
                  <a:cubicBezTo>
                    <a:pt x="15014" y="4763"/>
                    <a:pt x="17971" y="7719"/>
                    <a:pt x="17971" y="11367"/>
                  </a:cubicBezTo>
                  <a:close/>
                </a:path>
              </a:pathLst>
            </a:custGeom>
            <a:grpFill/>
            <a:ln w="9525" cap="flat">
              <a:noFill/>
              <a:prstDash val="solid"/>
              <a:miter/>
            </a:ln>
          </p:spPr>
          <p:txBody>
            <a:bodyPr rtlCol="0" anchor="ctr"/>
            <a:lstStyle/>
            <a:p>
              <a:endParaRPr lang="en-US" sz="1801"/>
            </a:p>
          </p:txBody>
        </p:sp>
        <p:sp>
          <p:nvSpPr>
            <p:cNvPr id="74" name="Freeform: Shape 73">
              <a:extLst>
                <a:ext uri="{FF2B5EF4-FFF2-40B4-BE49-F238E27FC236}">
                  <a16:creationId xmlns:a16="http://schemas.microsoft.com/office/drawing/2014/main" id="{4A741947-42C3-4CF8-90F5-897DE628D4CA}"/>
                </a:ext>
              </a:extLst>
            </p:cNvPr>
            <p:cNvSpPr/>
            <p:nvPr/>
          </p:nvSpPr>
          <p:spPr>
            <a:xfrm>
              <a:off x="4331399" y="3533487"/>
              <a:ext cx="19050" cy="19050"/>
            </a:xfrm>
            <a:custGeom>
              <a:avLst/>
              <a:gdLst>
                <a:gd name="connsiteX0" fmla="*/ 17971 w 19050"/>
                <a:gd name="connsiteY0" fmla="*/ 11367 h 19050"/>
                <a:gd name="connsiteX1" fmla="*/ 11367 w 19050"/>
                <a:gd name="connsiteY1" fmla="*/ 17970 h 19050"/>
                <a:gd name="connsiteX2" fmla="*/ 4763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3" y="15014"/>
                    <a:pt x="4763" y="11367"/>
                  </a:cubicBezTo>
                  <a:cubicBezTo>
                    <a:pt x="4763" y="7719"/>
                    <a:pt x="7720" y="4763"/>
                    <a:pt x="11367" y="4763"/>
                  </a:cubicBezTo>
                  <a:cubicBezTo>
                    <a:pt x="15014" y="4763"/>
                    <a:pt x="17971" y="7720"/>
                    <a:pt x="17971" y="11367"/>
                  </a:cubicBezTo>
                  <a:close/>
                </a:path>
              </a:pathLst>
            </a:custGeom>
            <a:grpFill/>
            <a:ln w="9525" cap="flat">
              <a:noFill/>
              <a:prstDash val="solid"/>
              <a:miter/>
            </a:ln>
          </p:spPr>
          <p:txBody>
            <a:bodyPr rtlCol="0" anchor="ctr"/>
            <a:lstStyle/>
            <a:p>
              <a:endParaRPr lang="en-US" sz="1801"/>
            </a:p>
          </p:txBody>
        </p:sp>
        <p:sp>
          <p:nvSpPr>
            <p:cNvPr id="75" name="Freeform: Shape 74">
              <a:extLst>
                <a:ext uri="{FF2B5EF4-FFF2-40B4-BE49-F238E27FC236}">
                  <a16:creationId xmlns:a16="http://schemas.microsoft.com/office/drawing/2014/main" id="{9AA6DA44-CFF1-492C-AF03-316CE847D09E}"/>
                </a:ext>
              </a:extLst>
            </p:cNvPr>
            <p:cNvSpPr/>
            <p:nvPr/>
          </p:nvSpPr>
          <p:spPr>
            <a:xfrm>
              <a:off x="7107116" y="1753531"/>
              <a:ext cx="762000" cy="787400"/>
            </a:xfrm>
            <a:custGeom>
              <a:avLst/>
              <a:gdLst>
                <a:gd name="connsiteX0" fmla="*/ 757613 w 762000"/>
                <a:gd name="connsiteY0" fmla="*/ 784910 h 787400"/>
                <a:gd name="connsiteX1" fmla="*/ 5964 w 762000"/>
                <a:gd name="connsiteY1" fmla="*/ 10528 h 787400"/>
                <a:gd name="connsiteX2" fmla="*/ 5455 w 762000"/>
                <a:gd name="connsiteY2" fmla="*/ 5975 h 787400"/>
                <a:gd name="connsiteX3" fmla="*/ 10028 w 762000"/>
                <a:gd name="connsiteY3" fmla="*/ 5479 h 787400"/>
                <a:gd name="connsiteX4" fmla="*/ 10599 w 762000"/>
                <a:gd name="connsiteY4" fmla="*/ 6083 h 787400"/>
                <a:gd name="connsiteX5" fmla="*/ 762249 w 762000"/>
                <a:gd name="connsiteY5" fmla="*/ 780402 h 787400"/>
                <a:gd name="connsiteX6" fmla="*/ 761931 w 762000"/>
                <a:gd name="connsiteY6" fmla="*/ 784967 h 787400"/>
                <a:gd name="connsiteX7" fmla="*/ 757613 w 762000"/>
                <a:gd name="connsiteY7" fmla="*/ 78491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787400">
                  <a:moveTo>
                    <a:pt x="757613" y="784910"/>
                  </a:moveTo>
                  <a:lnTo>
                    <a:pt x="5964" y="10528"/>
                  </a:lnTo>
                  <a:cubicBezTo>
                    <a:pt x="4566" y="9410"/>
                    <a:pt x="4376" y="7372"/>
                    <a:pt x="5455" y="5975"/>
                  </a:cubicBezTo>
                  <a:cubicBezTo>
                    <a:pt x="6599" y="4578"/>
                    <a:pt x="8630" y="4355"/>
                    <a:pt x="10028" y="5479"/>
                  </a:cubicBezTo>
                  <a:cubicBezTo>
                    <a:pt x="10218" y="5651"/>
                    <a:pt x="10409" y="5854"/>
                    <a:pt x="10599" y="6083"/>
                  </a:cubicBezTo>
                  <a:lnTo>
                    <a:pt x="762249" y="780402"/>
                  </a:lnTo>
                  <a:cubicBezTo>
                    <a:pt x="763391" y="781754"/>
                    <a:pt x="763265" y="783799"/>
                    <a:pt x="761931" y="784967"/>
                  </a:cubicBezTo>
                  <a:cubicBezTo>
                    <a:pt x="760661" y="786047"/>
                    <a:pt x="758820" y="786021"/>
                    <a:pt x="757613" y="784910"/>
                  </a:cubicBezTo>
                  <a:close/>
                </a:path>
              </a:pathLst>
            </a:custGeom>
            <a:grpFill/>
            <a:ln w="9525" cap="flat">
              <a:noFill/>
              <a:prstDash val="solid"/>
              <a:miter/>
            </a:ln>
          </p:spPr>
          <p:txBody>
            <a:bodyPr rtlCol="0" anchor="ctr"/>
            <a:lstStyle/>
            <a:p>
              <a:endParaRPr lang="en-US" sz="1801"/>
            </a:p>
          </p:txBody>
        </p:sp>
        <p:sp>
          <p:nvSpPr>
            <p:cNvPr id="76" name="Freeform: Shape 75">
              <a:extLst>
                <a:ext uri="{FF2B5EF4-FFF2-40B4-BE49-F238E27FC236}">
                  <a16:creationId xmlns:a16="http://schemas.microsoft.com/office/drawing/2014/main" id="{C06D939C-8758-4042-A2B1-15A10B27D3D6}"/>
                </a:ext>
              </a:extLst>
            </p:cNvPr>
            <p:cNvSpPr/>
            <p:nvPr/>
          </p:nvSpPr>
          <p:spPr>
            <a:xfrm>
              <a:off x="6422144" y="2506565"/>
              <a:ext cx="1447800" cy="31750"/>
            </a:xfrm>
            <a:custGeom>
              <a:avLst/>
              <a:gdLst>
                <a:gd name="connsiteX0" fmla="*/ 1444871 w 1447800"/>
                <a:gd name="connsiteY0" fmla="*/ 32893 h 31750"/>
                <a:gd name="connsiteX1" fmla="*/ 7358 w 1447800"/>
                <a:gd name="connsiteY1" fmla="*/ 11113 h 31750"/>
                <a:gd name="connsiteX2" fmla="*/ 4818 w 1447800"/>
                <a:gd name="connsiteY2" fmla="*/ 7302 h 31750"/>
                <a:gd name="connsiteX3" fmla="*/ 7358 w 1447800"/>
                <a:gd name="connsiteY3" fmla="*/ 4763 h 31750"/>
                <a:gd name="connsiteX4" fmla="*/ 1444871 w 1447800"/>
                <a:gd name="connsiteY4" fmla="*/ 26479 h 31750"/>
                <a:gd name="connsiteX5" fmla="*/ 1447157 w 1447800"/>
                <a:gd name="connsiteY5" fmla="*/ 30562 h 31750"/>
                <a:gd name="connsiteX6" fmla="*/ 1444871 w 1447800"/>
                <a:gd name="connsiteY6" fmla="*/ 3282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800" h="31750">
                  <a:moveTo>
                    <a:pt x="1444871" y="32893"/>
                  </a:moveTo>
                  <a:lnTo>
                    <a:pt x="7358" y="11113"/>
                  </a:lnTo>
                  <a:cubicBezTo>
                    <a:pt x="5580" y="10757"/>
                    <a:pt x="4500" y="9055"/>
                    <a:pt x="4818" y="7302"/>
                  </a:cubicBezTo>
                  <a:cubicBezTo>
                    <a:pt x="5072" y="6020"/>
                    <a:pt x="6088" y="5023"/>
                    <a:pt x="7358" y="4763"/>
                  </a:cubicBezTo>
                  <a:lnTo>
                    <a:pt x="1444871" y="26479"/>
                  </a:lnTo>
                  <a:cubicBezTo>
                    <a:pt x="1446649" y="26981"/>
                    <a:pt x="1447665" y="28810"/>
                    <a:pt x="1447157" y="30562"/>
                  </a:cubicBezTo>
                  <a:cubicBezTo>
                    <a:pt x="1446839" y="31661"/>
                    <a:pt x="1445950" y="32518"/>
                    <a:pt x="1444871" y="32829"/>
                  </a:cubicBezTo>
                  <a:close/>
                </a:path>
              </a:pathLst>
            </a:custGeom>
            <a:grpFill/>
            <a:ln w="9525" cap="flat">
              <a:noFill/>
              <a:prstDash val="solid"/>
              <a:miter/>
            </a:ln>
          </p:spPr>
          <p:txBody>
            <a:bodyPr rtlCol="0" anchor="ctr"/>
            <a:lstStyle/>
            <a:p>
              <a:endParaRPr lang="en-US" sz="1801"/>
            </a:p>
          </p:txBody>
        </p:sp>
        <p:sp>
          <p:nvSpPr>
            <p:cNvPr id="77" name="Freeform: Shape 76">
              <a:extLst>
                <a:ext uri="{FF2B5EF4-FFF2-40B4-BE49-F238E27FC236}">
                  <a16:creationId xmlns:a16="http://schemas.microsoft.com/office/drawing/2014/main" id="{D6BFDDDB-ACBC-4A02-BB83-C5CC2ACCAA1B}"/>
                </a:ext>
              </a:extLst>
            </p:cNvPr>
            <p:cNvSpPr/>
            <p:nvPr/>
          </p:nvSpPr>
          <p:spPr>
            <a:xfrm>
              <a:off x="10148917" y="2585379"/>
              <a:ext cx="920750" cy="723900"/>
            </a:xfrm>
            <a:custGeom>
              <a:avLst/>
              <a:gdLst>
                <a:gd name="connsiteX0" fmla="*/ 914434 w 920750"/>
                <a:gd name="connsiteY0" fmla="*/ 723762 h 723900"/>
                <a:gd name="connsiteX1" fmla="*/ 6003 w 920750"/>
                <a:gd name="connsiteY1" fmla="*/ 10593 h 723900"/>
                <a:gd name="connsiteX2" fmla="*/ 5431 w 920750"/>
                <a:gd name="connsiteY2" fmla="*/ 6021 h 723900"/>
                <a:gd name="connsiteX3" fmla="*/ 10003 w 920750"/>
                <a:gd name="connsiteY3" fmla="*/ 5450 h 723900"/>
                <a:gd name="connsiteX4" fmla="*/ 10003 w 920750"/>
                <a:gd name="connsiteY4" fmla="*/ 5450 h 723900"/>
                <a:gd name="connsiteX5" fmla="*/ 918434 w 920750"/>
                <a:gd name="connsiteY5" fmla="*/ 718682 h 723900"/>
                <a:gd name="connsiteX6" fmla="*/ 919006 w 920750"/>
                <a:gd name="connsiteY6" fmla="*/ 723254 h 723900"/>
                <a:gd name="connsiteX7" fmla="*/ 914434 w 920750"/>
                <a:gd name="connsiteY7" fmla="*/ 723781 h 723900"/>
                <a:gd name="connsiteX8" fmla="*/ 914434 w 920750"/>
                <a:gd name="connsiteY8" fmla="*/ 723762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723900">
                  <a:moveTo>
                    <a:pt x="914434" y="723762"/>
                  </a:moveTo>
                  <a:lnTo>
                    <a:pt x="6003" y="10593"/>
                  </a:lnTo>
                  <a:cubicBezTo>
                    <a:pt x="4606" y="9488"/>
                    <a:pt x="4351" y="7444"/>
                    <a:pt x="5431" y="6021"/>
                  </a:cubicBezTo>
                  <a:cubicBezTo>
                    <a:pt x="6511" y="4599"/>
                    <a:pt x="8606" y="4345"/>
                    <a:pt x="10003" y="5450"/>
                  </a:cubicBezTo>
                  <a:lnTo>
                    <a:pt x="10003" y="5450"/>
                  </a:lnTo>
                  <a:lnTo>
                    <a:pt x="918434" y="718682"/>
                  </a:lnTo>
                  <a:cubicBezTo>
                    <a:pt x="919831" y="719799"/>
                    <a:pt x="920086" y="721825"/>
                    <a:pt x="919006" y="723254"/>
                  </a:cubicBezTo>
                  <a:cubicBezTo>
                    <a:pt x="917927" y="724657"/>
                    <a:pt x="915831" y="724892"/>
                    <a:pt x="914434" y="723781"/>
                  </a:cubicBezTo>
                  <a:cubicBezTo>
                    <a:pt x="914434" y="723774"/>
                    <a:pt x="914434" y="723768"/>
                    <a:pt x="914434" y="723762"/>
                  </a:cubicBezTo>
                  <a:close/>
                </a:path>
              </a:pathLst>
            </a:custGeom>
            <a:grpFill/>
            <a:ln w="9525" cap="flat">
              <a:noFill/>
              <a:prstDash val="solid"/>
              <a:miter/>
            </a:ln>
          </p:spPr>
          <p:txBody>
            <a:bodyPr rtlCol="0" anchor="ctr"/>
            <a:lstStyle/>
            <a:p>
              <a:endParaRPr lang="en-US" sz="1801"/>
            </a:p>
          </p:txBody>
        </p:sp>
        <p:sp>
          <p:nvSpPr>
            <p:cNvPr id="78" name="Freeform: Shape 77">
              <a:extLst>
                <a:ext uri="{FF2B5EF4-FFF2-40B4-BE49-F238E27FC236}">
                  <a16:creationId xmlns:a16="http://schemas.microsoft.com/office/drawing/2014/main" id="{ACA0A828-407E-4C8F-B651-69485FA1DC63}"/>
                </a:ext>
              </a:extLst>
            </p:cNvPr>
            <p:cNvSpPr/>
            <p:nvPr/>
          </p:nvSpPr>
          <p:spPr>
            <a:xfrm>
              <a:off x="6529596" y="2528214"/>
              <a:ext cx="1339850" cy="412750"/>
            </a:xfrm>
            <a:custGeom>
              <a:avLst/>
              <a:gdLst>
                <a:gd name="connsiteX0" fmla="*/ 1338372 w 1339850"/>
                <a:gd name="connsiteY0" fmla="*/ 11053 h 412750"/>
                <a:gd name="connsiteX1" fmla="*/ 8872 w 1339850"/>
                <a:gd name="connsiteY1" fmla="*/ 408500 h 412750"/>
                <a:gd name="connsiteX2" fmla="*/ 4872 w 1339850"/>
                <a:gd name="connsiteY2" fmla="*/ 406277 h 412750"/>
                <a:gd name="connsiteX3" fmla="*/ 7031 w 1339850"/>
                <a:gd name="connsiteY3" fmla="*/ 402277 h 412750"/>
                <a:gd name="connsiteX4" fmla="*/ 1336530 w 1339850"/>
                <a:gd name="connsiteY4" fmla="*/ 4894 h 412750"/>
                <a:gd name="connsiteX5" fmla="*/ 1340658 w 1339850"/>
                <a:gd name="connsiteY5" fmla="*/ 7148 h 412750"/>
                <a:gd name="connsiteX6" fmla="*/ 1338372 w 1339850"/>
                <a:gd name="connsiteY6" fmla="*/ 11244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9850" h="412750">
                  <a:moveTo>
                    <a:pt x="1338372" y="11053"/>
                  </a:moveTo>
                  <a:lnTo>
                    <a:pt x="8872" y="408500"/>
                  </a:lnTo>
                  <a:cubicBezTo>
                    <a:pt x="7158" y="408989"/>
                    <a:pt x="5379" y="407992"/>
                    <a:pt x="4872" y="406277"/>
                  </a:cubicBezTo>
                  <a:cubicBezTo>
                    <a:pt x="4427" y="404582"/>
                    <a:pt x="5379" y="402823"/>
                    <a:pt x="7031" y="402277"/>
                  </a:cubicBezTo>
                  <a:lnTo>
                    <a:pt x="1336530" y="4894"/>
                  </a:lnTo>
                  <a:cubicBezTo>
                    <a:pt x="1338308" y="4386"/>
                    <a:pt x="1340086" y="5396"/>
                    <a:pt x="1340658" y="7148"/>
                  </a:cubicBezTo>
                  <a:cubicBezTo>
                    <a:pt x="1341165" y="8901"/>
                    <a:pt x="1340149" y="10736"/>
                    <a:pt x="1338372" y="11244"/>
                  </a:cubicBezTo>
                  <a:close/>
                </a:path>
              </a:pathLst>
            </a:custGeom>
            <a:grpFill/>
            <a:ln w="9525" cap="flat">
              <a:noFill/>
              <a:prstDash val="solid"/>
              <a:miter/>
            </a:ln>
          </p:spPr>
          <p:txBody>
            <a:bodyPr rtlCol="0" anchor="ctr"/>
            <a:lstStyle/>
            <a:p>
              <a:endParaRPr lang="en-US" sz="1801"/>
            </a:p>
          </p:txBody>
        </p:sp>
        <p:sp>
          <p:nvSpPr>
            <p:cNvPr id="79" name="Freeform: Shape 78">
              <a:extLst>
                <a:ext uri="{FF2B5EF4-FFF2-40B4-BE49-F238E27FC236}">
                  <a16:creationId xmlns:a16="http://schemas.microsoft.com/office/drawing/2014/main" id="{104C973D-A3D0-4140-BEEF-AFDA57595889}"/>
                </a:ext>
              </a:extLst>
            </p:cNvPr>
            <p:cNvSpPr/>
            <p:nvPr/>
          </p:nvSpPr>
          <p:spPr>
            <a:xfrm>
              <a:off x="9566869" y="2109950"/>
              <a:ext cx="596900" cy="488950"/>
            </a:xfrm>
            <a:custGeom>
              <a:avLst/>
              <a:gdLst>
                <a:gd name="connsiteX0" fmla="*/ 9820 w 596900"/>
                <a:gd name="connsiteY0" fmla="*/ 5010 h 488950"/>
                <a:gd name="connsiteX1" fmla="*/ 592115 w 596900"/>
                <a:gd name="connsiteY1" fmla="*/ 481260 h 488950"/>
                <a:gd name="connsiteX2" fmla="*/ 592560 w 596900"/>
                <a:gd name="connsiteY2" fmla="*/ 485832 h 488950"/>
                <a:gd name="connsiteX3" fmla="*/ 587987 w 596900"/>
                <a:gd name="connsiteY3" fmla="*/ 486290 h 488950"/>
                <a:gd name="connsiteX4" fmla="*/ 587987 w 596900"/>
                <a:gd name="connsiteY4" fmla="*/ 486277 h 488950"/>
                <a:gd name="connsiteX5" fmla="*/ 5756 w 596900"/>
                <a:gd name="connsiteY5" fmla="*/ 10344 h 488950"/>
                <a:gd name="connsiteX6" fmla="*/ 5629 w 596900"/>
                <a:gd name="connsiteY6" fmla="*/ 5766 h 488950"/>
                <a:gd name="connsiteX7" fmla="*/ 9820 w 596900"/>
                <a:gd name="connsiteY7" fmla="*/ 5328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00" h="488950">
                  <a:moveTo>
                    <a:pt x="9820" y="5010"/>
                  </a:moveTo>
                  <a:lnTo>
                    <a:pt x="592115" y="481260"/>
                  </a:lnTo>
                  <a:cubicBezTo>
                    <a:pt x="593449" y="482416"/>
                    <a:pt x="593639" y="484435"/>
                    <a:pt x="592560" y="485832"/>
                  </a:cubicBezTo>
                  <a:cubicBezTo>
                    <a:pt x="591416" y="487217"/>
                    <a:pt x="589385" y="487420"/>
                    <a:pt x="587987" y="486290"/>
                  </a:cubicBezTo>
                  <a:cubicBezTo>
                    <a:pt x="587987" y="486283"/>
                    <a:pt x="587987" y="486283"/>
                    <a:pt x="587987" y="486277"/>
                  </a:cubicBezTo>
                  <a:lnTo>
                    <a:pt x="5756" y="10344"/>
                  </a:lnTo>
                  <a:cubicBezTo>
                    <a:pt x="4486" y="9112"/>
                    <a:pt x="4423" y="7061"/>
                    <a:pt x="5629" y="5766"/>
                  </a:cubicBezTo>
                  <a:cubicBezTo>
                    <a:pt x="6772" y="4617"/>
                    <a:pt x="8487" y="4432"/>
                    <a:pt x="9820" y="5328"/>
                  </a:cubicBezTo>
                  <a:close/>
                </a:path>
              </a:pathLst>
            </a:custGeom>
            <a:grpFill/>
            <a:ln w="9525" cap="flat">
              <a:noFill/>
              <a:prstDash val="solid"/>
              <a:miter/>
            </a:ln>
          </p:spPr>
          <p:txBody>
            <a:bodyPr rtlCol="0" anchor="ctr"/>
            <a:lstStyle/>
            <a:p>
              <a:endParaRPr lang="en-US" sz="1801"/>
            </a:p>
          </p:txBody>
        </p:sp>
        <p:sp>
          <p:nvSpPr>
            <p:cNvPr id="80" name="Freeform: Shape 79">
              <a:extLst>
                <a:ext uri="{FF2B5EF4-FFF2-40B4-BE49-F238E27FC236}">
                  <a16:creationId xmlns:a16="http://schemas.microsoft.com/office/drawing/2014/main" id="{68FC89DE-1FAD-4F14-8350-A472CB9C470A}"/>
                </a:ext>
              </a:extLst>
            </p:cNvPr>
            <p:cNvSpPr/>
            <p:nvPr/>
          </p:nvSpPr>
          <p:spPr>
            <a:xfrm>
              <a:off x="9965241" y="2561428"/>
              <a:ext cx="196850" cy="38100"/>
            </a:xfrm>
            <a:custGeom>
              <a:avLst/>
              <a:gdLst>
                <a:gd name="connsiteX0" fmla="*/ 191266 w 196850"/>
                <a:gd name="connsiteY0" fmla="*/ 35179 h 38100"/>
                <a:gd name="connsiteX1" fmla="*/ 7116 w 196850"/>
                <a:gd name="connsiteY1" fmla="*/ 11113 h 38100"/>
                <a:gd name="connsiteX2" fmla="*/ 4893 w 196850"/>
                <a:gd name="connsiteY2" fmla="*/ 7106 h 38100"/>
                <a:gd name="connsiteX3" fmla="*/ 7941 w 196850"/>
                <a:gd name="connsiteY3" fmla="*/ 4763 h 38100"/>
                <a:gd name="connsiteX4" fmla="*/ 192091 w 196850"/>
                <a:gd name="connsiteY4" fmla="*/ 28829 h 38100"/>
                <a:gd name="connsiteX5" fmla="*/ 194314 w 196850"/>
                <a:gd name="connsiteY5" fmla="*/ 32836 h 38100"/>
                <a:gd name="connsiteX6" fmla="*/ 191266 w 196850"/>
                <a:gd name="connsiteY6" fmla="*/ 351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850" h="38100">
                  <a:moveTo>
                    <a:pt x="191266" y="35179"/>
                  </a:moveTo>
                  <a:lnTo>
                    <a:pt x="7116" y="11113"/>
                  </a:lnTo>
                  <a:cubicBezTo>
                    <a:pt x="5402" y="10617"/>
                    <a:pt x="4386" y="8827"/>
                    <a:pt x="4893" y="7106"/>
                  </a:cubicBezTo>
                  <a:cubicBezTo>
                    <a:pt x="5275" y="5741"/>
                    <a:pt x="6545" y="4794"/>
                    <a:pt x="7941" y="4763"/>
                  </a:cubicBezTo>
                  <a:lnTo>
                    <a:pt x="192091" y="28829"/>
                  </a:lnTo>
                  <a:cubicBezTo>
                    <a:pt x="193806" y="29324"/>
                    <a:pt x="194822" y="31115"/>
                    <a:pt x="194314" y="32836"/>
                  </a:cubicBezTo>
                  <a:cubicBezTo>
                    <a:pt x="193933" y="34201"/>
                    <a:pt x="192663" y="35147"/>
                    <a:pt x="191266" y="35179"/>
                  </a:cubicBezTo>
                  <a:close/>
                </a:path>
              </a:pathLst>
            </a:custGeom>
            <a:grpFill/>
            <a:ln w="9525" cap="flat">
              <a:noFill/>
              <a:prstDash val="solid"/>
              <a:miter/>
            </a:ln>
          </p:spPr>
          <p:txBody>
            <a:bodyPr rtlCol="0" anchor="ctr"/>
            <a:lstStyle/>
            <a:p>
              <a:endParaRPr lang="en-US" sz="1801"/>
            </a:p>
          </p:txBody>
        </p:sp>
        <p:sp>
          <p:nvSpPr>
            <p:cNvPr id="81" name="Freeform: Shape 80">
              <a:extLst>
                <a:ext uri="{FF2B5EF4-FFF2-40B4-BE49-F238E27FC236}">
                  <a16:creationId xmlns:a16="http://schemas.microsoft.com/office/drawing/2014/main" id="{6EBBCE54-F260-4ACA-BCC2-65566BC200A2}"/>
                </a:ext>
              </a:extLst>
            </p:cNvPr>
            <p:cNvSpPr/>
            <p:nvPr/>
          </p:nvSpPr>
          <p:spPr>
            <a:xfrm>
              <a:off x="10148728" y="1468500"/>
              <a:ext cx="368300" cy="1130300"/>
            </a:xfrm>
            <a:custGeom>
              <a:avLst/>
              <a:gdLst>
                <a:gd name="connsiteX0" fmla="*/ 4922 w 368300"/>
                <a:gd name="connsiteY0" fmla="*/ 1123917 h 1130300"/>
                <a:gd name="connsiteX1" fmla="*/ 359253 w 368300"/>
                <a:gd name="connsiteY1" fmla="*/ 6825 h 1130300"/>
                <a:gd name="connsiteX2" fmla="*/ 363443 w 368300"/>
                <a:gd name="connsiteY2" fmla="*/ 4983 h 1130300"/>
                <a:gd name="connsiteX3" fmla="*/ 365412 w 368300"/>
                <a:gd name="connsiteY3" fmla="*/ 8793 h 1130300"/>
                <a:gd name="connsiteX4" fmla="*/ 11272 w 368300"/>
                <a:gd name="connsiteY4" fmla="*/ 1125885 h 1130300"/>
                <a:gd name="connsiteX5" fmla="*/ 7081 w 368300"/>
                <a:gd name="connsiteY5" fmla="*/ 1128076 h 1130300"/>
                <a:gd name="connsiteX6" fmla="*/ 4922 w 368300"/>
                <a:gd name="connsiteY6" fmla="*/ 1123917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130300">
                  <a:moveTo>
                    <a:pt x="4922" y="1123917"/>
                  </a:moveTo>
                  <a:lnTo>
                    <a:pt x="359253" y="6825"/>
                  </a:lnTo>
                  <a:cubicBezTo>
                    <a:pt x="359888" y="5161"/>
                    <a:pt x="361792" y="4336"/>
                    <a:pt x="363443" y="4983"/>
                  </a:cubicBezTo>
                  <a:cubicBezTo>
                    <a:pt x="365031" y="5523"/>
                    <a:pt x="365856" y="7200"/>
                    <a:pt x="365412" y="8793"/>
                  </a:cubicBezTo>
                  <a:lnTo>
                    <a:pt x="11272" y="1125885"/>
                  </a:lnTo>
                  <a:cubicBezTo>
                    <a:pt x="10701" y="1127638"/>
                    <a:pt x="8859" y="1128622"/>
                    <a:pt x="7081" y="1128076"/>
                  </a:cubicBezTo>
                  <a:cubicBezTo>
                    <a:pt x="5367" y="1127530"/>
                    <a:pt x="4351" y="1125669"/>
                    <a:pt x="4922" y="1123917"/>
                  </a:cubicBezTo>
                  <a:close/>
                </a:path>
              </a:pathLst>
            </a:custGeom>
            <a:grpFill/>
            <a:ln w="9525" cap="flat">
              <a:noFill/>
              <a:prstDash val="solid"/>
              <a:miter/>
            </a:ln>
          </p:spPr>
          <p:txBody>
            <a:bodyPr rtlCol="0" anchor="ctr"/>
            <a:lstStyle/>
            <a:p>
              <a:endParaRPr lang="en-US" sz="1801"/>
            </a:p>
          </p:txBody>
        </p:sp>
        <p:sp>
          <p:nvSpPr>
            <p:cNvPr id="82" name="Freeform: Shape 81">
              <a:extLst>
                <a:ext uri="{FF2B5EF4-FFF2-40B4-BE49-F238E27FC236}">
                  <a16:creationId xmlns:a16="http://schemas.microsoft.com/office/drawing/2014/main" id="{74BAB14D-5DBD-4974-9AAD-C600F26FC2FC}"/>
                </a:ext>
              </a:extLst>
            </p:cNvPr>
            <p:cNvSpPr/>
            <p:nvPr/>
          </p:nvSpPr>
          <p:spPr>
            <a:xfrm>
              <a:off x="6421305" y="1754196"/>
              <a:ext cx="698500" cy="768350"/>
            </a:xfrm>
            <a:custGeom>
              <a:avLst/>
              <a:gdLst>
                <a:gd name="connsiteX0" fmla="*/ 5848 w 698500"/>
                <a:gd name="connsiteY0" fmla="*/ 758274 h 768350"/>
                <a:gd name="connsiteX1" fmla="*/ 691648 w 698500"/>
                <a:gd name="connsiteY1" fmla="*/ 5735 h 768350"/>
                <a:gd name="connsiteX2" fmla="*/ 696156 w 698500"/>
                <a:gd name="connsiteY2" fmla="*/ 5653 h 768350"/>
                <a:gd name="connsiteX3" fmla="*/ 696219 w 698500"/>
                <a:gd name="connsiteY3" fmla="*/ 5735 h 768350"/>
                <a:gd name="connsiteX4" fmla="*/ 696219 w 698500"/>
                <a:gd name="connsiteY4" fmla="*/ 10180 h 768350"/>
                <a:gd name="connsiteX5" fmla="*/ 10419 w 698500"/>
                <a:gd name="connsiteY5" fmla="*/ 762782 h 768350"/>
                <a:gd name="connsiteX6" fmla="*/ 5848 w 698500"/>
                <a:gd name="connsiteY6" fmla="*/ 763005 h 768350"/>
                <a:gd name="connsiteX7" fmla="*/ 5593 w 698500"/>
                <a:gd name="connsiteY7" fmla="*/ 758401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500" h="768350">
                  <a:moveTo>
                    <a:pt x="5848" y="758274"/>
                  </a:moveTo>
                  <a:lnTo>
                    <a:pt x="691648" y="5735"/>
                  </a:lnTo>
                  <a:cubicBezTo>
                    <a:pt x="692854" y="4472"/>
                    <a:pt x="694886" y="4434"/>
                    <a:pt x="696156" y="5653"/>
                  </a:cubicBezTo>
                  <a:cubicBezTo>
                    <a:pt x="696156" y="5678"/>
                    <a:pt x="696219" y="5710"/>
                    <a:pt x="696219" y="5735"/>
                  </a:cubicBezTo>
                  <a:cubicBezTo>
                    <a:pt x="697426" y="6980"/>
                    <a:pt x="697426" y="8930"/>
                    <a:pt x="696219" y="10180"/>
                  </a:cubicBezTo>
                  <a:lnTo>
                    <a:pt x="10419" y="762782"/>
                  </a:lnTo>
                  <a:cubicBezTo>
                    <a:pt x="9213" y="764116"/>
                    <a:pt x="7117" y="764218"/>
                    <a:pt x="5848" y="763005"/>
                  </a:cubicBezTo>
                  <a:cubicBezTo>
                    <a:pt x="4514" y="761792"/>
                    <a:pt x="4387" y="759735"/>
                    <a:pt x="5593" y="758401"/>
                  </a:cubicBezTo>
                  <a:close/>
                </a:path>
              </a:pathLst>
            </a:custGeom>
            <a:grpFill/>
            <a:ln w="9525" cap="flat">
              <a:noFill/>
              <a:prstDash val="solid"/>
              <a:miter/>
            </a:ln>
          </p:spPr>
          <p:txBody>
            <a:bodyPr rtlCol="0" anchor="ctr"/>
            <a:lstStyle/>
            <a:p>
              <a:endParaRPr lang="en-US" sz="1801"/>
            </a:p>
          </p:txBody>
        </p:sp>
        <p:sp>
          <p:nvSpPr>
            <p:cNvPr id="83" name="Freeform: Shape 82">
              <a:extLst>
                <a:ext uri="{FF2B5EF4-FFF2-40B4-BE49-F238E27FC236}">
                  <a16:creationId xmlns:a16="http://schemas.microsoft.com/office/drawing/2014/main" id="{FD21C8CF-5517-4498-B866-BE601655F388}"/>
                </a:ext>
              </a:extLst>
            </p:cNvPr>
            <p:cNvSpPr/>
            <p:nvPr/>
          </p:nvSpPr>
          <p:spPr>
            <a:xfrm>
              <a:off x="9566513" y="2109261"/>
              <a:ext cx="412750" cy="463550"/>
            </a:xfrm>
            <a:custGeom>
              <a:avLst/>
              <a:gdLst>
                <a:gd name="connsiteX0" fmla="*/ 10557 w 412750"/>
                <a:gd name="connsiteY0" fmla="*/ 6080 h 463550"/>
                <a:gd name="connsiteX1" fmla="*/ 408702 w 412750"/>
                <a:gd name="connsiteY1" fmla="*/ 457946 h 463550"/>
                <a:gd name="connsiteX2" fmla="*/ 408384 w 412750"/>
                <a:gd name="connsiteY2" fmla="*/ 462518 h 463550"/>
                <a:gd name="connsiteX3" fmla="*/ 403812 w 412750"/>
                <a:gd name="connsiteY3" fmla="*/ 462201 h 463550"/>
                <a:gd name="connsiteX4" fmla="*/ 5668 w 412750"/>
                <a:gd name="connsiteY4" fmla="*/ 10335 h 463550"/>
                <a:gd name="connsiteX5" fmla="*/ 5668 w 412750"/>
                <a:gd name="connsiteY5" fmla="*/ 5763 h 463550"/>
                <a:gd name="connsiteX6" fmla="*/ 10176 w 412750"/>
                <a:gd name="connsiteY6" fmla="*/ 5623 h 463550"/>
                <a:gd name="connsiteX7" fmla="*/ 10557 w 412750"/>
                <a:gd name="connsiteY7" fmla="*/ 608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463550">
                  <a:moveTo>
                    <a:pt x="10557" y="6080"/>
                  </a:moveTo>
                  <a:lnTo>
                    <a:pt x="408702" y="457946"/>
                  </a:lnTo>
                  <a:cubicBezTo>
                    <a:pt x="409908" y="459299"/>
                    <a:pt x="409718" y="461343"/>
                    <a:pt x="408384" y="462518"/>
                  </a:cubicBezTo>
                  <a:cubicBezTo>
                    <a:pt x="407051" y="463693"/>
                    <a:pt x="404956" y="463553"/>
                    <a:pt x="403812" y="462201"/>
                  </a:cubicBezTo>
                  <a:lnTo>
                    <a:pt x="5668" y="10335"/>
                  </a:lnTo>
                  <a:cubicBezTo>
                    <a:pt x="4461" y="9058"/>
                    <a:pt x="4461" y="7039"/>
                    <a:pt x="5668" y="5763"/>
                  </a:cubicBezTo>
                  <a:cubicBezTo>
                    <a:pt x="6874" y="4486"/>
                    <a:pt x="8905" y="4423"/>
                    <a:pt x="10176" y="5623"/>
                  </a:cubicBezTo>
                  <a:cubicBezTo>
                    <a:pt x="10303" y="5763"/>
                    <a:pt x="10430" y="5915"/>
                    <a:pt x="10557" y="6080"/>
                  </a:cubicBezTo>
                  <a:close/>
                </a:path>
              </a:pathLst>
            </a:custGeom>
            <a:grpFill/>
            <a:ln w="9525" cap="flat">
              <a:noFill/>
              <a:prstDash val="solid"/>
              <a:miter/>
            </a:ln>
          </p:spPr>
          <p:txBody>
            <a:bodyPr rtlCol="0" anchor="ctr"/>
            <a:lstStyle/>
            <a:p>
              <a:endParaRPr lang="en-US" sz="1801"/>
            </a:p>
          </p:txBody>
        </p:sp>
        <p:sp>
          <p:nvSpPr>
            <p:cNvPr id="84" name="Freeform: Shape 83">
              <a:extLst>
                <a:ext uri="{FF2B5EF4-FFF2-40B4-BE49-F238E27FC236}">
                  <a16:creationId xmlns:a16="http://schemas.microsoft.com/office/drawing/2014/main" id="{EC9F757F-CF83-4032-81A2-89BE72E66B5B}"/>
                </a:ext>
              </a:extLst>
            </p:cNvPr>
            <p:cNvSpPr/>
            <p:nvPr/>
          </p:nvSpPr>
          <p:spPr>
            <a:xfrm>
              <a:off x="1231924" y="1974903"/>
              <a:ext cx="965200" cy="774700"/>
            </a:xfrm>
            <a:custGeom>
              <a:avLst/>
              <a:gdLst>
                <a:gd name="connsiteX0" fmla="*/ 957048 w 965200"/>
                <a:gd name="connsiteY0" fmla="*/ 775248 h 774700"/>
                <a:gd name="connsiteX1" fmla="*/ 5945 w 965200"/>
                <a:gd name="connsiteY1" fmla="*/ 10517 h 774700"/>
                <a:gd name="connsiteX2" fmla="*/ 5501 w 965200"/>
                <a:gd name="connsiteY2" fmla="*/ 5945 h 774700"/>
                <a:gd name="connsiteX3" fmla="*/ 10073 w 965200"/>
                <a:gd name="connsiteY3" fmla="*/ 5501 h 774700"/>
                <a:gd name="connsiteX4" fmla="*/ 10073 w 965200"/>
                <a:gd name="connsiteY4" fmla="*/ 5501 h 774700"/>
                <a:gd name="connsiteX5" fmla="*/ 961112 w 965200"/>
                <a:gd name="connsiteY5" fmla="*/ 770041 h 774700"/>
                <a:gd name="connsiteX6" fmla="*/ 961957 w 965200"/>
                <a:gd name="connsiteY6" fmla="*/ 774543 h 774700"/>
                <a:gd name="connsiteX7" fmla="*/ 957455 w 965200"/>
                <a:gd name="connsiteY7" fmla="*/ 775388 h 774700"/>
                <a:gd name="connsiteX8" fmla="*/ 957048 w 965200"/>
                <a:gd name="connsiteY8" fmla="*/ 775057 h 7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 h="774700">
                  <a:moveTo>
                    <a:pt x="957048" y="775248"/>
                  </a:moveTo>
                  <a:lnTo>
                    <a:pt x="5945" y="10517"/>
                  </a:lnTo>
                  <a:cubicBezTo>
                    <a:pt x="4561" y="9374"/>
                    <a:pt x="4364" y="7330"/>
                    <a:pt x="5501" y="5945"/>
                  </a:cubicBezTo>
                  <a:cubicBezTo>
                    <a:pt x="6638" y="4561"/>
                    <a:pt x="8689" y="4364"/>
                    <a:pt x="10073" y="5501"/>
                  </a:cubicBezTo>
                  <a:lnTo>
                    <a:pt x="10073" y="5501"/>
                  </a:lnTo>
                  <a:lnTo>
                    <a:pt x="961112" y="770041"/>
                  </a:lnTo>
                  <a:cubicBezTo>
                    <a:pt x="962586" y="771051"/>
                    <a:pt x="962967" y="773070"/>
                    <a:pt x="961957" y="774543"/>
                  </a:cubicBezTo>
                  <a:cubicBezTo>
                    <a:pt x="960941" y="776016"/>
                    <a:pt x="958928" y="776397"/>
                    <a:pt x="957455" y="775388"/>
                  </a:cubicBezTo>
                  <a:cubicBezTo>
                    <a:pt x="957309" y="775286"/>
                    <a:pt x="957175" y="775178"/>
                    <a:pt x="957048" y="775057"/>
                  </a:cubicBezTo>
                  <a:close/>
                </a:path>
              </a:pathLst>
            </a:custGeom>
            <a:grpFill/>
            <a:ln w="9525" cap="flat">
              <a:noFill/>
              <a:prstDash val="solid"/>
              <a:miter/>
            </a:ln>
          </p:spPr>
          <p:txBody>
            <a:bodyPr rtlCol="0" anchor="ctr"/>
            <a:lstStyle/>
            <a:p>
              <a:endParaRPr lang="en-US" sz="1801"/>
            </a:p>
          </p:txBody>
        </p:sp>
        <p:sp>
          <p:nvSpPr>
            <p:cNvPr id="85" name="Freeform: Shape 84">
              <a:extLst>
                <a:ext uri="{FF2B5EF4-FFF2-40B4-BE49-F238E27FC236}">
                  <a16:creationId xmlns:a16="http://schemas.microsoft.com/office/drawing/2014/main" id="{05D84B8C-4A06-47EA-BFA2-5653D75EDC49}"/>
                </a:ext>
              </a:extLst>
            </p:cNvPr>
            <p:cNvSpPr/>
            <p:nvPr/>
          </p:nvSpPr>
          <p:spPr>
            <a:xfrm>
              <a:off x="7799624" y="2528755"/>
              <a:ext cx="69850" cy="666750"/>
            </a:xfrm>
            <a:custGeom>
              <a:avLst/>
              <a:gdLst>
                <a:gd name="connsiteX0" fmla="*/ 70694 w 69850"/>
                <a:gd name="connsiteY0" fmla="*/ 7718 h 666750"/>
                <a:gd name="connsiteX1" fmla="*/ 11258 w 69850"/>
                <a:gd name="connsiteY1" fmla="*/ 659927 h 666750"/>
                <a:gd name="connsiteX2" fmla="*/ 7701 w 69850"/>
                <a:gd name="connsiteY2" fmla="*/ 662911 h 666750"/>
                <a:gd name="connsiteX3" fmla="*/ 4781 w 69850"/>
                <a:gd name="connsiteY3" fmla="*/ 659387 h 666750"/>
                <a:gd name="connsiteX4" fmla="*/ 4781 w 69850"/>
                <a:gd name="connsiteY4" fmla="*/ 659355 h 666750"/>
                <a:gd name="connsiteX5" fmla="*/ 4781 w 69850"/>
                <a:gd name="connsiteY5" fmla="*/ 659355 h 666750"/>
                <a:gd name="connsiteX6" fmla="*/ 64217 w 69850"/>
                <a:gd name="connsiteY6" fmla="*/ 7147 h 666750"/>
                <a:gd name="connsiteX7" fmla="*/ 68217 w 69850"/>
                <a:gd name="connsiteY7" fmla="*/ 4880 h 666750"/>
                <a:gd name="connsiteX8" fmla="*/ 70567 w 69850"/>
                <a:gd name="connsiteY8" fmla="*/ 771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 h="666750">
                  <a:moveTo>
                    <a:pt x="70694" y="7718"/>
                  </a:moveTo>
                  <a:lnTo>
                    <a:pt x="11258" y="659927"/>
                  </a:lnTo>
                  <a:cubicBezTo>
                    <a:pt x="11067" y="661730"/>
                    <a:pt x="9480" y="663057"/>
                    <a:pt x="7701" y="662911"/>
                  </a:cubicBezTo>
                  <a:cubicBezTo>
                    <a:pt x="5923" y="662746"/>
                    <a:pt x="4590" y="661165"/>
                    <a:pt x="4781" y="659387"/>
                  </a:cubicBezTo>
                  <a:cubicBezTo>
                    <a:pt x="4781" y="659374"/>
                    <a:pt x="4781" y="659368"/>
                    <a:pt x="4781" y="659355"/>
                  </a:cubicBezTo>
                  <a:lnTo>
                    <a:pt x="4781" y="659355"/>
                  </a:lnTo>
                  <a:lnTo>
                    <a:pt x="64217" y="7147"/>
                  </a:lnTo>
                  <a:cubicBezTo>
                    <a:pt x="64661" y="5420"/>
                    <a:pt x="66439" y="4404"/>
                    <a:pt x="68217" y="4880"/>
                  </a:cubicBezTo>
                  <a:cubicBezTo>
                    <a:pt x="69487" y="5236"/>
                    <a:pt x="70439" y="6366"/>
                    <a:pt x="70567" y="7718"/>
                  </a:cubicBezTo>
                  <a:close/>
                </a:path>
              </a:pathLst>
            </a:custGeom>
            <a:grpFill/>
            <a:ln w="9525" cap="flat">
              <a:noFill/>
              <a:prstDash val="solid"/>
              <a:miter/>
            </a:ln>
          </p:spPr>
          <p:txBody>
            <a:bodyPr rtlCol="0" anchor="ctr"/>
            <a:lstStyle/>
            <a:p>
              <a:endParaRPr lang="en-US" sz="1801"/>
            </a:p>
          </p:txBody>
        </p:sp>
        <p:sp>
          <p:nvSpPr>
            <p:cNvPr id="86" name="Freeform: Shape 85">
              <a:extLst>
                <a:ext uri="{FF2B5EF4-FFF2-40B4-BE49-F238E27FC236}">
                  <a16:creationId xmlns:a16="http://schemas.microsoft.com/office/drawing/2014/main" id="{6BBE038B-1A42-421C-A229-24BDF8EBAC18}"/>
                </a:ext>
              </a:extLst>
            </p:cNvPr>
            <p:cNvSpPr/>
            <p:nvPr/>
          </p:nvSpPr>
          <p:spPr>
            <a:xfrm>
              <a:off x="7859141" y="1544164"/>
              <a:ext cx="158750" cy="996950"/>
            </a:xfrm>
            <a:custGeom>
              <a:avLst/>
              <a:gdLst>
                <a:gd name="connsiteX0" fmla="*/ 159956 w 158750"/>
                <a:gd name="connsiteY0" fmla="*/ 8059 h 996950"/>
                <a:gd name="connsiteX1" fmla="*/ 11113 w 158750"/>
                <a:gd name="connsiteY1" fmla="*/ 992309 h 996950"/>
                <a:gd name="connsiteX2" fmla="*/ 7112 w 158750"/>
                <a:gd name="connsiteY2" fmla="*/ 994525 h 996950"/>
                <a:gd name="connsiteX3" fmla="*/ 4763 w 158750"/>
                <a:gd name="connsiteY3" fmla="*/ 991356 h 996950"/>
                <a:gd name="connsiteX4" fmla="*/ 153606 w 158750"/>
                <a:gd name="connsiteY4" fmla="*/ 7106 h 996950"/>
                <a:gd name="connsiteX5" fmla="*/ 157607 w 158750"/>
                <a:gd name="connsiteY5" fmla="*/ 4890 h 996950"/>
                <a:gd name="connsiteX6" fmla="*/ 159956 w 158750"/>
                <a:gd name="connsiteY6" fmla="*/ 8059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50" h="996950">
                  <a:moveTo>
                    <a:pt x="159956" y="8059"/>
                  </a:moveTo>
                  <a:lnTo>
                    <a:pt x="11113" y="992309"/>
                  </a:lnTo>
                  <a:cubicBezTo>
                    <a:pt x="10604" y="994030"/>
                    <a:pt x="8827" y="995020"/>
                    <a:pt x="7112" y="994525"/>
                  </a:cubicBezTo>
                  <a:cubicBezTo>
                    <a:pt x="5715" y="994118"/>
                    <a:pt x="4763" y="992823"/>
                    <a:pt x="4763" y="991356"/>
                  </a:cubicBezTo>
                  <a:lnTo>
                    <a:pt x="153606" y="7106"/>
                  </a:lnTo>
                  <a:cubicBezTo>
                    <a:pt x="154115" y="5385"/>
                    <a:pt x="155892" y="4395"/>
                    <a:pt x="157607" y="4890"/>
                  </a:cubicBezTo>
                  <a:cubicBezTo>
                    <a:pt x="159003" y="5296"/>
                    <a:pt x="159956" y="6592"/>
                    <a:pt x="159956" y="8059"/>
                  </a:cubicBezTo>
                  <a:close/>
                </a:path>
              </a:pathLst>
            </a:custGeom>
            <a:grpFill/>
            <a:ln w="9525" cap="flat">
              <a:noFill/>
              <a:prstDash val="solid"/>
              <a:miter/>
            </a:ln>
          </p:spPr>
          <p:txBody>
            <a:bodyPr rtlCol="0" anchor="ctr"/>
            <a:lstStyle/>
            <a:p>
              <a:endParaRPr lang="en-US" sz="1801"/>
            </a:p>
          </p:txBody>
        </p:sp>
        <p:sp>
          <p:nvSpPr>
            <p:cNvPr id="87" name="Freeform: Shape 86">
              <a:extLst>
                <a:ext uri="{FF2B5EF4-FFF2-40B4-BE49-F238E27FC236}">
                  <a16:creationId xmlns:a16="http://schemas.microsoft.com/office/drawing/2014/main" id="{9558FA8F-39D6-4C30-8D61-E5EB0A8F488D}"/>
                </a:ext>
              </a:extLst>
            </p:cNvPr>
            <p:cNvSpPr/>
            <p:nvPr/>
          </p:nvSpPr>
          <p:spPr>
            <a:xfrm>
              <a:off x="9566746" y="1468083"/>
              <a:ext cx="952500" cy="654050"/>
            </a:xfrm>
            <a:custGeom>
              <a:avLst/>
              <a:gdLst>
                <a:gd name="connsiteX0" fmla="*/ 6070 w 952500"/>
                <a:gd name="connsiteY0" fmla="*/ 646686 h 654050"/>
                <a:gd name="connsiteX1" fmla="*/ 942695 w 952500"/>
                <a:gd name="connsiteY1" fmla="*/ 5336 h 654050"/>
                <a:gd name="connsiteX2" fmla="*/ 947203 w 952500"/>
                <a:gd name="connsiteY2" fmla="*/ 6162 h 654050"/>
                <a:gd name="connsiteX3" fmla="*/ 946377 w 952500"/>
                <a:gd name="connsiteY3" fmla="*/ 10670 h 654050"/>
                <a:gd name="connsiteX4" fmla="*/ 9689 w 952500"/>
                <a:gd name="connsiteY4" fmla="*/ 652020 h 654050"/>
                <a:gd name="connsiteX5" fmla="*/ 5244 w 952500"/>
                <a:gd name="connsiteY5" fmla="*/ 651004 h 654050"/>
                <a:gd name="connsiteX6" fmla="*/ 6070 w 952500"/>
                <a:gd name="connsiteY6" fmla="*/ 646686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654050">
                  <a:moveTo>
                    <a:pt x="6070" y="646686"/>
                  </a:moveTo>
                  <a:lnTo>
                    <a:pt x="942695" y="5336"/>
                  </a:lnTo>
                  <a:cubicBezTo>
                    <a:pt x="944155" y="4320"/>
                    <a:pt x="946187" y="4689"/>
                    <a:pt x="947203" y="6162"/>
                  </a:cubicBezTo>
                  <a:cubicBezTo>
                    <a:pt x="948219" y="7635"/>
                    <a:pt x="947838" y="9654"/>
                    <a:pt x="946377" y="10670"/>
                  </a:cubicBezTo>
                  <a:lnTo>
                    <a:pt x="9689" y="652020"/>
                  </a:lnTo>
                  <a:cubicBezTo>
                    <a:pt x="8165" y="652960"/>
                    <a:pt x="6197" y="652503"/>
                    <a:pt x="5244" y="651004"/>
                  </a:cubicBezTo>
                  <a:cubicBezTo>
                    <a:pt x="4355" y="649563"/>
                    <a:pt x="4735" y="647709"/>
                    <a:pt x="6070" y="646686"/>
                  </a:cubicBezTo>
                  <a:close/>
                </a:path>
              </a:pathLst>
            </a:custGeom>
            <a:grpFill/>
            <a:ln w="9525" cap="flat">
              <a:noFill/>
              <a:prstDash val="solid"/>
              <a:miter/>
            </a:ln>
          </p:spPr>
          <p:txBody>
            <a:bodyPr rtlCol="0" anchor="ctr"/>
            <a:lstStyle/>
            <a:p>
              <a:endParaRPr lang="en-US" sz="1801"/>
            </a:p>
          </p:txBody>
        </p:sp>
        <p:sp>
          <p:nvSpPr>
            <p:cNvPr id="88" name="Freeform: Shape 87">
              <a:extLst>
                <a:ext uri="{FF2B5EF4-FFF2-40B4-BE49-F238E27FC236}">
                  <a16:creationId xmlns:a16="http://schemas.microsoft.com/office/drawing/2014/main" id="{073B231B-71BB-479E-9D03-3FCB80DE48FE}"/>
                </a:ext>
              </a:extLst>
            </p:cNvPr>
            <p:cNvSpPr/>
            <p:nvPr/>
          </p:nvSpPr>
          <p:spPr>
            <a:xfrm>
              <a:off x="6421337" y="2506615"/>
              <a:ext cx="120650" cy="431800"/>
            </a:xfrm>
            <a:custGeom>
              <a:avLst/>
              <a:gdLst>
                <a:gd name="connsiteX0" fmla="*/ 112813 w 120650"/>
                <a:gd name="connsiteY0" fmla="*/ 427812 h 431800"/>
                <a:gd name="connsiteX1" fmla="*/ 4863 w 120650"/>
                <a:gd name="connsiteY1" fmla="*/ 8712 h 431800"/>
                <a:gd name="connsiteX2" fmla="*/ 7149 w 120650"/>
                <a:gd name="connsiteY2" fmla="*/ 4864 h 431800"/>
                <a:gd name="connsiteX3" fmla="*/ 7276 w 120650"/>
                <a:gd name="connsiteY3" fmla="*/ 4838 h 431800"/>
                <a:gd name="connsiteX4" fmla="*/ 11086 w 120650"/>
                <a:gd name="connsiteY4" fmla="*/ 7125 h 431800"/>
                <a:gd name="connsiteX5" fmla="*/ 119036 w 120650"/>
                <a:gd name="connsiteY5" fmla="*/ 426225 h 431800"/>
                <a:gd name="connsiteX6" fmla="*/ 116686 w 120650"/>
                <a:gd name="connsiteY6" fmla="*/ 430225 h 431800"/>
                <a:gd name="connsiteX7" fmla="*/ 112686 w 120650"/>
                <a:gd name="connsiteY7" fmla="*/ 427875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650" h="431800">
                  <a:moveTo>
                    <a:pt x="112813" y="427812"/>
                  </a:moveTo>
                  <a:lnTo>
                    <a:pt x="4863" y="8712"/>
                  </a:lnTo>
                  <a:cubicBezTo>
                    <a:pt x="4418" y="7010"/>
                    <a:pt x="5498" y="5289"/>
                    <a:pt x="7149" y="4864"/>
                  </a:cubicBezTo>
                  <a:cubicBezTo>
                    <a:pt x="7212" y="4851"/>
                    <a:pt x="7212" y="4845"/>
                    <a:pt x="7276" y="4838"/>
                  </a:cubicBezTo>
                  <a:cubicBezTo>
                    <a:pt x="8927" y="4470"/>
                    <a:pt x="10641" y="5474"/>
                    <a:pt x="11086" y="7125"/>
                  </a:cubicBezTo>
                  <a:lnTo>
                    <a:pt x="119036" y="426225"/>
                  </a:lnTo>
                  <a:cubicBezTo>
                    <a:pt x="119481" y="427977"/>
                    <a:pt x="118465" y="429768"/>
                    <a:pt x="116686" y="430225"/>
                  </a:cubicBezTo>
                  <a:cubicBezTo>
                    <a:pt x="114908" y="430682"/>
                    <a:pt x="113131" y="429628"/>
                    <a:pt x="112686" y="427875"/>
                  </a:cubicBezTo>
                  <a:close/>
                </a:path>
              </a:pathLst>
            </a:custGeom>
            <a:grpFill/>
            <a:ln w="9525" cap="flat">
              <a:noFill/>
              <a:prstDash val="solid"/>
              <a:miter/>
            </a:ln>
          </p:spPr>
          <p:txBody>
            <a:bodyPr rtlCol="0" anchor="ctr"/>
            <a:lstStyle/>
            <a:p>
              <a:endParaRPr lang="en-US" sz="1801"/>
            </a:p>
          </p:txBody>
        </p:sp>
        <p:sp>
          <p:nvSpPr>
            <p:cNvPr id="89" name="Freeform: Shape 88">
              <a:extLst>
                <a:ext uri="{FF2B5EF4-FFF2-40B4-BE49-F238E27FC236}">
                  <a16:creationId xmlns:a16="http://schemas.microsoft.com/office/drawing/2014/main" id="{983D85E1-6574-4777-AF61-B9D3CE777C19}"/>
                </a:ext>
              </a:extLst>
            </p:cNvPr>
            <p:cNvSpPr/>
            <p:nvPr/>
          </p:nvSpPr>
          <p:spPr>
            <a:xfrm>
              <a:off x="1232268" y="1784304"/>
              <a:ext cx="1162050" cy="203200"/>
            </a:xfrm>
            <a:custGeom>
              <a:avLst/>
              <a:gdLst>
                <a:gd name="connsiteX0" fmla="*/ 1159142 w 1162050"/>
                <a:gd name="connsiteY0" fmla="*/ 11123 h 203200"/>
                <a:gd name="connsiteX1" fmla="*/ 8204 w 1162050"/>
                <a:gd name="connsiteY1" fmla="*/ 202005 h 203200"/>
                <a:gd name="connsiteX2" fmla="*/ 4769 w 1162050"/>
                <a:gd name="connsiteY2" fmla="*/ 198976 h 203200"/>
                <a:gd name="connsiteX3" fmla="*/ 7125 w 1162050"/>
                <a:gd name="connsiteY3" fmla="*/ 195655 h 203200"/>
                <a:gd name="connsiteX4" fmla="*/ 1158062 w 1162050"/>
                <a:gd name="connsiteY4" fmla="*/ 4773 h 203200"/>
                <a:gd name="connsiteX5" fmla="*/ 1161618 w 1162050"/>
                <a:gd name="connsiteY5" fmla="*/ 7758 h 203200"/>
                <a:gd name="connsiteX6" fmla="*/ 1159142 w 1162050"/>
                <a:gd name="connsiteY6" fmla="*/ 11123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203200">
                  <a:moveTo>
                    <a:pt x="1159142" y="11123"/>
                  </a:moveTo>
                  <a:lnTo>
                    <a:pt x="8204" y="202005"/>
                  </a:lnTo>
                  <a:cubicBezTo>
                    <a:pt x="6420" y="202119"/>
                    <a:pt x="4883" y="200760"/>
                    <a:pt x="4769" y="198976"/>
                  </a:cubicBezTo>
                  <a:cubicBezTo>
                    <a:pt x="4674" y="197452"/>
                    <a:pt x="5651" y="196067"/>
                    <a:pt x="7125" y="195655"/>
                  </a:cubicBezTo>
                  <a:lnTo>
                    <a:pt x="1158062" y="4773"/>
                  </a:lnTo>
                  <a:cubicBezTo>
                    <a:pt x="1159866" y="4628"/>
                    <a:pt x="1161453" y="5955"/>
                    <a:pt x="1161618" y="7758"/>
                  </a:cubicBezTo>
                  <a:cubicBezTo>
                    <a:pt x="1161726" y="9333"/>
                    <a:pt x="1160679" y="10755"/>
                    <a:pt x="1159142" y="11123"/>
                  </a:cubicBezTo>
                  <a:close/>
                </a:path>
              </a:pathLst>
            </a:custGeom>
            <a:grpFill/>
            <a:ln w="9525" cap="flat">
              <a:noFill/>
              <a:prstDash val="solid"/>
              <a:miter/>
            </a:ln>
          </p:spPr>
          <p:txBody>
            <a:bodyPr rtlCol="0" anchor="ctr"/>
            <a:lstStyle/>
            <a:p>
              <a:endParaRPr lang="en-US" sz="1801"/>
            </a:p>
          </p:txBody>
        </p:sp>
        <p:sp>
          <p:nvSpPr>
            <p:cNvPr id="90" name="Freeform: Shape 89">
              <a:extLst>
                <a:ext uri="{FF2B5EF4-FFF2-40B4-BE49-F238E27FC236}">
                  <a16:creationId xmlns:a16="http://schemas.microsoft.com/office/drawing/2014/main" id="{ECF83504-6F03-4A90-9749-AB1966F90C54}"/>
                </a:ext>
              </a:extLst>
            </p:cNvPr>
            <p:cNvSpPr/>
            <p:nvPr/>
          </p:nvSpPr>
          <p:spPr>
            <a:xfrm>
              <a:off x="11057323" y="3298597"/>
              <a:ext cx="488950" cy="704850"/>
            </a:xfrm>
            <a:custGeom>
              <a:avLst/>
              <a:gdLst>
                <a:gd name="connsiteX0" fmla="*/ 483993 w 488950"/>
                <a:gd name="connsiteY0" fmla="*/ 703138 h 704850"/>
                <a:gd name="connsiteX1" fmla="*/ 5330 w 488950"/>
                <a:gd name="connsiteY1" fmla="*/ 9845 h 704850"/>
                <a:gd name="connsiteX2" fmla="*/ 6219 w 488950"/>
                <a:gd name="connsiteY2" fmla="*/ 5350 h 704850"/>
                <a:gd name="connsiteX3" fmla="*/ 6219 w 488950"/>
                <a:gd name="connsiteY3" fmla="*/ 5337 h 704850"/>
                <a:gd name="connsiteX4" fmla="*/ 10727 w 488950"/>
                <a:gd name="connsiteY4" fmla="*/ 6156 h 704850"/>
                <a:gd name="connsiteX5" fmla="*/ 10727 w 488950"/>
                <a:gd name="connsiteY5" fmla="*/ 6162 h 704850"/>
                <a:gd name="connsiteX6" fmla="*/ 489326 w 488950"/>
                <a:gd name="connsiteY6" fmla="*/ 699773 h 704850"/>
                <a:gd name="connsiteX7" fmla="*/ 488501 w 488950"/>
                <a:gd name="connsiteY7" fmla="*/ 704281 h 704850"/>
                <a:gd name="connsiteX8" fmla="*/ 483993 w 488950"/>
                <a:gd name="connsiteY8" fmla="*/ 70345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950" h="704850">
                  <a:moveTo>
                    <a:pt x="483993" y="703138"/>
                  </a:moveTo>
                  <a:lnTo>
                    <a:pt x="5330" y="9845"/>
                  </a:lnTo>
                  <a:cubicBezTo>
                    <a:pt x="4313" y="8366"/>
                    <a:pt x="4695" y="6353"/>
                    <a:pt x="6219" y="5350"/>
                  </a:cubicBezTo>
                  <a:cubicBezTo>
                    <a:pt x="6219" y="5343"/>
                    <a:pt x="6219" y="5343"/>
                    <a:pt x="6219" y="5337"/>
                  </a:cubicBezTo>
                  <a:cubicBezTo>
                    <a:pt x="7679" y="4321"/>
                    <a:pt x="9711" y="4689"/>
                    <a:pt x="10727" y="6156"/>
                  </a:cubicBezTo>
                  <a:cubicBezTo>
                    <a:pt x="10727" y="6162"/>
                    <a:pt x="10727" y="6162"/>
                    <a:pt x="10727" y="6162"/>
                  </a:cubicBezTo>
                  <a:lnTo>
                    <a:pt x="489326" y="699773"/>
                  </a:lnTo>
                  <a:cubicBezTo>
                    <a:pt x="490343" y="701246"/>
                    <a:pt x="489961" y="703265"/>
                    <a:pt x="488501" y="704281"/>
                  </a:cubicBezTo>
                  <a:cubicBezTo>
                    <a:pt x="487041" y="705297"/>
                    <a:pt x="485008" y="704929"/>
                    <a:pt x="483993" y="703456"/>
                  </a:cubicBezTo>
                  <a:close/>
                </a:path>
              </a:pathLst>
            </a:custGeom>
            <a:grpFill/>
            <a:ln w="9525" cap="flat">
              <a:noFill/>
              <a:prstDash val="solid"/>
              <a:miter/>
            </a:ln>
          </p:spPr>
          <p:txBody>
            <a:bodyPr rtlCol="0" anchor="ctr"/>
            <a:lstStyle/>
            <a:p>
              <a:endParaRPr lang="en-US" sz="1801"/>
            </a:p>
          </p:txBody>
        </p:sp>
        <p:sp>
          <p:nvSpPr>
            <p:cNvPr id="91" name="Freeform: Shape 90">
              <a:extLst>
                <a:ext uri="{FF2B5EF4-FFF2-40B4-BE49-F238E27FC236}">
                  <a16:creationId xmlns:a16="http://schemas.microsoft.com/office/drawing/2014/main" id="{A658439C-2415-40E2-AEB3-A1071B98BF7F}"/>
                </a:ext>
              </a:extLst>
            </p:cNvPr>
            <p:cNvSpPr/>
            <p:nvPr/>
          </p:nvSpPr>
          <p:spPr>
            <a:xfrm>
              <a:off x="3189873" y="1907738"/>
              <a:ext cx="374650" cy="958850"/>
            </a:xfrm>
            <a:custGeom>
              <a:avLst/>
              <a:gdLst>
                <a:gd name="connsiteX0" fmla="*/ 11035 w 374650"/>
                <a:gd name="connsiteY0" fmla="*/ 6880 h 958850"/>
                <a:gd name="connsiteX1" fmla="*/ 375525 w 374650"/>
                <a:gd name="connsiteY1" fmla="*/ 953030 h 958850"/>
                <a:gd name="connsiteX2" fmla="*/ 373620 w 374650"/>
                <a:gd name="connsiteY2" fmla="*/ 957221 h 958850"/>
                <a:gd name="connsiteX3" fmla="*/ 369442 w 374650"/>
                <a:gd name="connsiteY3" fmla="*/ 955347 h 958850"/>
                <a:gd name="connsiteX4" fmla="*/ 369429 w 374650"/>
                <a:gd name="connsiteY4" fmla="*/ 955316 h 958850"/>
                <a:gd name="connsiteX5" fmla="*/ 5003 w 374650"/>
                <a:gd name="connsiteY5" fmla="*/ 9166 h 958850"/>
                <a:gd name="connsiteX6" fmla="*/ 6730 w 374650"/>
                <a:gd name="connsiteY6" fmla="*/ 5019 h 958850"/>
                <a:gd name="connsiteX7" fmla="*/ 6844 w 374650"/>
                <a:gd name="connsiteY7" fmla="*/ 4975 h 958850"/>
                <a:gd name="connsiteX8" fmla="*/ 11022 w 374650"/>
                <a:gd name="connsiteY8" fmla="*/ 6848 h 958850"/>
                <a:gd name="connsiteX9" fmla="*/ 11035 w 374650"/>
                <a:gd name="connsiteY9" fmla="*/ 6880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650" h="958850">
                  <a:moveTo>
                    <a:pt x="11035" y="6880"/>
                  </a:moveTo>
                  <a:lnTo>
                    <a:pt x="375525" y="953030"/>
                  </a:lnTo>
                  <a:cubicBezTo>
                    <a:pt x="376128" y="954712"/>
                    <a:pt x="375284" y="956567"/>
                    <a:pt x="373620" y="957221"/>
                  </a:cubicBezTo>
                  <a:cubicBezTo>
                    <a:pt x="371950" y="957856"/>
                    <a:pt x="370077" y="957018"/>
                    <a:pt x="369442" y="955347"/>
                  </a:cubicBezTo>
                  <a:cubicBezTo>
                    <a:pt x="369435" y="955335"/>
                    <a:pt x="369435" y="955328"/>
                    <a:pt x="369429" y="955316"/>
                  </a:cubicBezTo>
                  <a:lnTo>
                    <a:pt x="5003" y="9166"/>
                  </a:lnTo>
                  <a:cubicBezTo>
                    <a:pt x="4336" y="7546"/>
                    <a:pt x="5104" y="5686"/>
                    <a:pt x="6730" y="5019"/>
                  </a:cubicBezTo>
                  <a:cubicBezTo>
                    <a:pt x="6768" y="5006"/>
                    <a:pt x="6806" y="4987"/>
                    <a:pt x="6844" y="4975"/>
                  </a:cubicBezTo>
                  <a:cubicBezTo>
                    <a:pt x="8514" y="4340"/>
                    <a:pt x="10387" y="5178"/>
                    <a:pt x="11022" y="6848"/>
                  </a:cubicBezTo>
                  <a:cubicBezTo>
                    <a:pt x="11029" y="6861"/>
                    <a:pt x="11029" y="6867"/>
                    <a:pt x="11035" y="6880"/>
                  </a:cubicBezTo>
                  <a:close/>
                </a:path>
              </a:pathLst>
            </a:custGeom>
            <a:grpFill/>
            <a:ln w="9525" cap="flat">
              <a:noFill/>
              <a:prstDash val="solid"/>
              <a:miter/>
            </a:ln>
          </p:spPr>
          <p:txBody>
            <a:bodyPr rtlCol="0" anchor="ctr"/>
            <a:lstStyle/>
            <a:p>
              <a:endParaRPr lang="en-US" sz="1801"/>
            </a:p>
          </p:txBody>
        </p:sp>
        <p:sp>
          <p:nvSpPr>
            <p:cNvPr id="92" name="Freeform: Shape 91">
              <a:extLst>
                <a:ext uri="{FF2B5EF4-FFF2-40B4-BE49-F238E27FC236}">
                  <a16:creationId xmlns:a16="http://schemas.microsoft.com/office/drawing/2014/main" id="{605432DA-ABE6-46BF-B7A3-122D1B5BBE0D}"/>
                </a:ext>
              </a:extLst>
            </p:cNvPr>
            <p:cNvSpPr/>
            <p:nvPr/>
          </p:nvSpPr>
          <p:spPr>
            <a:xfrm>
              <a:off x="10148854" y="2585395"/>
              <a:ext cx="107950" cy="685800"/>
            </a:xfrm>
            <a:custGeom>
              <a:avLst/>
              <a:gdLst>
                <a:gd name="connsiteX0" fmla="*/ 97888 w 107950"/>
                <a:gd name="connsiteY0" fmla="*/ 684503 h 685800"/>
                <a:gd name="connsiteX1" fmla="*/ 4796 w 107950"/>
                <a:gd name="connsiteY1" fmla="*/ 8419 h 685800"/>
                <a:gd name="connsiteX2" fmla="*/ 7464 w 107950"/>
                <a:gd name="connsiteY2" fmla="*/ 4805 h 685800"/>
                <a:gd name="connsiteX3" fmla="*/ 7527 w 107950"/>
                <a:gd name="connsiteY3" fmla="*/ 4799 h 685800"/>
                <a:gd name="connsiteX4" fmla="*/ 11210 w 107950"/>
                <a:gd name="connsiteY4" fmla="*/ 7523 h 685800"/>
                <a:gd name="connsiteX5" fmla="*/ 11210 w 107950"/>
                <a:gd name="connsiteY5" fmla="*/ 7530 h 685800"/>
                <a:gd name="connsiteX6" fmla="*/ 104238 w 107950"/>
                <a:gd name="connsiteY6" fmla="*/ 683614 h 685800"/>
                <a:gd name="connsiteX7" fmla="*/ 101507 w 107950"/>
                <a:gd name="connsiteY7" fmla="*/ 687297 h 685800"/>
                <a:gd name="connsiteX8" fmla="*/ 101507 w 107950"/>
                <a:gd name="connsiteY8" fmla="*/ 687297 h 685800"/>
                <a:gd name="connsiteX9" fmla="*/ 97824 w 107950"/>
                <a:gd name="connsiteY9" fmla="*/ 68450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50" h="685800">
                  <a:moveTo>
                    <a:pt x="97888" y="684503"/>
                  </a:moveTo>
                  <a:lnTo>
                    <a:pt x="4796" y="8419"/>
                  </a:lnTo>
                  <a:cubicBezTo>
                    <a:pt x="4542" y="6685"/>
                    <a:pt x="5749" y="5066"/>
                    <a:pt x="7464" y="4805"/>
                  </a:cubicBezTo>
                  <a:cubicBezTo>
                    <a:pt x="7464" y="4805"/>
                    <a:pt x="7527" y="4799"/>
                    <a:pt x="7527" y="4799"/>
                  </a:cubicBezTo>
                  <a:cubicBezTo>
                    <a:pt x="9305" y="4532"/>
                    <a:pt x="10956" y="5752"/>
                    <a:pt x="11210" y="7523"/>
                  </a:cubicBezTo>
                  <a:cubicBezTo>
                    <a:pt x="11210" y="7523"/>
                    <a:pt x="11210" y="7530"/>
                    <a:pt x="11210" y="7530"/>
                  </a:cubicBezTo>
                  <a:lnTo>
                    <a:pt x="104238" y="683614"/>
                  </a:lnTo>
                  <a:cubicBezTo>
                    <a:pt x="104491" y="685386"/>
                    <a:pt x="103285" y="687030"/>
                    <a:pt x="101507" y="687297"/>
                  </a:cubicBezTo>
                  <a:cubicBezTo>
                    <a:pt x="101507" y="687297"/>
                    <a:pt x="101507" y="687297"/>
                    <a:pt x="101507" y="687297"/>
                  </a:cubicBezTo>
                  <a:cubicBezTo>
                    <a:pt x="99729" y="687526"/>
                    <a:pt x="98077" y="686281"/>
                    <a:pt x="97824" y="684503"/>
                  </a:cubicBezTo>
                  <a:close/>
                </a:path>
              </a:pathLst>
            </a:custGeom>
            <a:grpFill/>
            <a:ln w="9525" cap="flat">
              <a:noFill/>
              <a:prstDash val="solid"/>
              <a:miter/>
            </a:ln>
          </p:spPr>
          <p:txBody>
            <a:bodyPr rtlCol="0" anchor="ctr"/>
            <a:lstStyle/>
            <a:p>
              <a:endParaRPr lang="en-US" sz="1801"/>
            </a:p>
          </p:txBody>
        </p:sp>
        <p:sp>
          <p:nvSpPr>
            <p:cNvPr id="93" name="Freeform: Shape 92">
              <a:extLst>
                <a:ext uri="{FF2B5EF4-FFF2-40B4-BE49-F238E27FC236}">
                  <a16:creationId xmlns:a16="http://schemas.microsoft.com/office/drawing/2014/main" id="{73DD08E4-1329-49B4-BCEB-9B45F032BB3D}"/>
                </a:ext>
              </a:extLst>
            </p:cNvPr>
            <p:cNvSpPr/>
            <p:nvPr/>
          </p:nvSpPr>
          <p:spPr>
            <a:xfrm>
              <a:off x="6360660" y="2506432"/>
              <a:ext cx="76200" cy="1123950"/>
            </a:xfrm>
            <a:custGeom>
              <a:avLst/>
              <a:gdLst>
                <a:gd name="connsiteX0" fmla="*/ 4771 w 76200"/>
                <a:gd name="connsiteY0" fmla="*/ 1118431 h 1123950"/>
                <a:gd name="connsiteX1" fmla="*/ 65667 w 76200"/>
                <a:gd name="connsiteY1" fmla="*/ 7816 h 1123950"/>
                <a:gd name="connsiteX2" fmla="*/ 69096 w 76200"/>
                <a:gd name="connsiteY2" fmla="*/ 4768 h 1123950"/>
                <a:gd name="connsiteX3" fmla="*/ 69096 w 76200"/>
                <a:gd name="connsiteY3" fmla="*/ 4768 h 1123950"/>
                <a:gd name="connsiteX4" fmla="*/ 72144 w 76200"/>
                <a:gd name="connsiteY4" fmla="*/ 8064 h 1123950"/>
                <a:gd name="connsiteX5" fmla="*/ 72144 w 76200"/>
                <a:gd name="connsiteY5" fmla="*/ 8133 h 1123950"/>
                <a:gd name="connsiteX6" fmla="*/ 11248 w 76200"/>
                <a:gd name="connsiteY6" fmla="*/ 1118812 h 1123950"/>
                <a:gd name="connsiteX7" fmla="*/ 7818 w 76200"/>
                <a:gd name="connsiteY7" fmla="*/ 1121860 h 1123950"/>
                <a:gd name="connsiteX8" fmla="*/ 4771 w 76200"/>
                <a:gd name="connsiteY8" fmla="*/ 1118444 h 1123950"/>
                <a:gd name="connsiteX9" fmla="*/ 4771 w 76200"/>
                <a:gd name="connsiteY9" fmla="*/ 1118431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123950">
                  <a:moveTo>
                    <a:pt x="4771" y="1118431"/>
                  </a:moveTo>
                  <a:lnTo>
                    <a:pt x="65667" y="7816"/>
                  </a:lnTo>
                  <a:cubicBezTo>
                    <a:pt x="65794" y="6031"/>
                    <a:pt x="67318" y="4666"/>
                    <a:pt x="69096" y="4768"/>
                  </a:cubicBezTo>
                  <a:cubicBezTo>
                    <a:pt x="69096" y="4768"/>
                    <a:pt x="69096" y="4768"/>
                    <a:pt x="69096" y="4768"/>
                  </a:cubicBezTo>
                  <a:cubicBezTo>
                    <a:pt x="70874" y="4838"/>
                    <a:pt x="72208" y="6311"/>
                    <a:pt x="72144" y="8064"/>
                  </a:cubicBezTo>
                  <a:cubicBezTo>
                    <a:pt x="72144" y="8083"/>
                    <a:pt x="72144" y="8108"/>
                    <a:pt x="72144" y="8133"/>
                  </a:cubicBezTo>
                  <a:lnTo>
                    <a:pt x="11248" y="1118812"/>
                  </a:lnTo>
                  <a:cubicBezTo>
                    <a:pt x="11121" y="1120583"/>
                    <a:pt x="9597" y="1121936"/>
                    <a:pt x="7818" y="1121860"/>
                  </a:cubicBezTo>
                  <a:cubicBezTo>
                    <a:pt x="6041" y="1121758"/>
                    <a:pt x="4643" y="1120228"/>
                    <a:pt x="4771" y="1118444"/>
                  </a:cubicBezTo>
                  <a:cubicBezTo>
                    <a:pt x="4771" y="1118437"/>
                    <a:pt x="4771" y="1118437"/>
                    <a:pt x="4771" y="1118431"/>
                  </a:cubicBezTo>
                  <a:close/>
                </a:path>
              </a:pathLst>
            </a:custGeom>
            <a:grpFill/>
            <a:ln w="9525" cap="flat">
              <a:noFill/>
              <a:prstDash val="solid"/>
              <a:miter/>
            </a:ln>
          </p:spPr>
          <p:txBody>
            <a:bodyPr rtlCol="0" anchor="ctr"/>
            <a:lstStyle/>
            <a:p>
              <a:endParaRPr lang="en-US" sz="1801"/>
            </a:p>
          </p:txBody>
        </p:sp>
        <p:sp>
          <p:nvSpPr>
            <p:cNvPr id="94" name="Freeform: Shape 93">
              <a:extLst>
                <a:ext uri="{FF2B5EF4-FFF2-40B4-BE49-F238E27FC236}">
                  <a16:creationId xmlns:a16="http://schemas.microsoft.com/office/drawing/2014/main" id="{C0A29AF7-F669-46AA-A59A-C9F6FFDB8270}"/>
                </a:ext>
              </a:extLst>
            </p:cNvPr>
            <p:cNvSpPr/>
            <p:nvPr/>
          </p:nvSpPr>
          <p:spPr>
            <a:xfrm>
              <a:off x="9981933" y="3298565"/>
              <a:ext cx="1085850" cy="273050"/>
            </a:xfrm>
            <a:custGeom>
              <a:avLst/>
              <a:gdLst>
                <a:gd name="connsiteX0" fmla="*/ 1084212 w 1085850"/>
                <a:gd name="connsiteY0" fmla="*/ 11211 h 273050"/>
                <a:gd name="connsiteX1" fmla="*/ 8776 w 1085850"/>
                <a:gd name="connsiteY1" fmla="*/ 270291 h 273050"/>
                <a:gd name="connsiteX2" fmla="*/ 4839 w 1085850"/>
                <a:gd name="connsiteY2" fmla="*/ 267846 h 273050"/>
                <a:gd name="connsiteX3" fmla="*/ 7315 w 1085850"/>
                <a:gd name="connsiteY3" fmla="*/ 263941 h 273050"/>
                <a:gd name="connsiteX4" fmla="*/ 1082624 w 1085850"/>
                <a:gd name="connsiteY4" fmla="*/ 4861 h 273050"/>
                <a:gd name="connsiteX5" fmla="*/ 1086561 w 1085850"/>
                <a:gd name="connsiteY5" fmla="*/ 7242 h 273050"/>
                <a:gd name="connsiteX6" fmla="*/ 1084212 w 1085850"/>
                <a:gd name="connsiteY6" fmla="*/ 11211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273050">
                  <a:moveTo>
                    <a:pt x="1084212" y="11211"/>
                  </a:moveTo>
                  <a:lnTo>
                    <a:pt x="8776" y="270291"/>
                  </a:lnTo>
                  <a:cubicBezTo>
                    <a:pt x="6998" y="270697"/>
                    <a:pt x="5284" y="269599"/>
                    <a:pt x="4839" y="267846"/>
                  </a:cubicBezTo>
                  <a:cubicBezTo>
                    <a:pt x="4458" y="266093"/>
                    <a:pt x="5537" y="264341"/>
                    <a:pt x="7315" y="263941"/>
                  </a:cubicBezTo>
                  <a:lnTo>
                    <a:pt x="1082624" y="4861"/>
                  </a:lnTo>
                  <a:cubicBezTo>
                    <a:pt x="1084402" y="4423"/>
                    <a:pt x="1086181" y="5489"/>
                    <a:pt x="1086561" y="7242"/>
                  </a:cubicBezTo>
                  <a:cubicBezTo>
                    <a:pt x="1087006" y="8995"/>
                    <a:pt x="1085990" y="10773"/>
                    <a:pt x="1084212" y="11211"/>
                  </a:cubicBezTo>
                  <a:close/>
                </a:path>
              </a:pathLst>
            </a:custGeom>
            <a:grpFill/>
            <a:ln w="9525" cap="flat">
              <a:noFill/>
              <a:prstDash val="solid"/>
              <a:miter/>
            </a:ln>
          </p:spPr>
          <p:txBody>
            <a:bodyPr rtlCol="0" anchor="ctr"/>
            <a:lstStyle/>
            <a:p>
              <a:endParaRPr lang="en-US" sz="1801"/>
            </a:p>
          </p:txBody>
        </p:sp>
        <p:sp>
          <p:nvSpPr>
            <p:cNvPr id="95" name="Freeform: Shape 94">
              <a:extLst>
                <a:ext uri="{FF2B5EF4-FFF2-40B4-BE49-F238E27FC236}">
                  <a16:creationId xmlns:a16="http://schemas.microsoft.com/office/drawing/2014/main" id="{0F54393F-52B6-4720-98CF-39F78C0E41FE}"/>
                </a:ext>
              </a:extLst>
            </p:cNvPr>
            <p:cNvSpPr/>
            <p:nvPr/>
          </p:nvSpPr>
          <p:spPr>
            <a:xfrm>
              <a:off x="9964736" y="2561556"/>
              <a:ext cx="31750" cy="1009650"/>
            </a:xfrm>
            <a:custGeom>
              <a:avLst/>
              <a:gdLst>
                <a:gd name="connsiteX0" fmla="*/ 21973 w 31750"/>
                <a:gd name="connsiteY0" fmla="*/ 1004189 h 1009650"/>
                <a:gd name="connsiteX1" fmla="*/ 4764 w 31750"/>
                <a:gd name="connsiteY1" fmla="*/ 8064 h 1009650"/>
                <a:gd name="connsiteX2" fmla="*/ 7939 w 31750"/>
                <a:gd name="connsiteY2" fmla="*/ 4763 h 1009650"/>
                <a:gd name="connsiteX3" fmla="*/ 7939 w 31750"/>
                <a:gd name="connsiteY3" fmla="*/ 4763 h 1009650"/>
                <a:gd name="connsiteX4" fmla="*/ 11242 w 31750"/>
                <a:gd name="connsiteY4" fmla="*/ 7938 h 1009650"/>
                <a:gd name="connsiteX5" fmla="*/ 28386 w 31750"/>
                <a:gd name="connsiteY5" fmla="*/ 1004380 h 1009650"/>
                <a:gd name="connsiteX6" fmla="*/ 25275 w 31750"/>
                <a:gd name="connsiteY6" fmla="*/ 1007618 h 1009650"/>
                <a:gd name="connsiteX7" fmla="*/ 25211 w 31750"/>
                <a:gd name="connsiteY7" fmla="*/ 1007618 h 1009650"/>
                <a:gd name="connsiteX8" fmla="*/ 21973 w 31750"/>
                <a:gd name="connsiteY8" fmla="*/ 1004252 h 1009650"/>
                <a:gd name="connsiteX9" fmla="*/ 21973 w 31750"/>
                <a:gd name="connsiteY9" fmla="*/ 1004189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50" h="1009650">
                  <a:moveTo>
                    <a:pt x="21973" y="1004189"/>
                  </a:moveTo>
                  <a:lnTo>
                    <a:pt x="4764" y="8064"/>
                  </a:lnTo>
                  <a:cubicBezTo>
                    <a:pt x="4701" y="6274"/>
                    <a:pt x="6161" y="4800"/>
                    <a:pt x="7939" y="4763"/>
                  </a:cubicBezTo>
                  <a:cubicBezTo>
                    <a:pt x="7939" y="4763"/>
                    <a:pt x="7939" y="4763"/>
                    <a:pt x="7939" y="4763"/>
                  </a:cubicBezTo>
                  <a:cubicBezTo>
                    <a:pt x="9718" y="4763"/>
                    <a:pt x="11178" y="6166"/>
                    <a:pt x="11242" y="7938"/>
                  </a:cubicBezTo>
                  <a:lnTo>
                    <a:pt x="28386" y="1004380"/>
                  </a:lnTo>
                  <a:cubicBezTo>
                    <a:pt x="28450" y="1006132"/>
                    <a:pt x="27053" y="1007580"/>
                    <a:pt x="25275" y="1007618"/>
                  </a:cubicBezTo>
                  <a:cubicBezTo>
                    <a:pt x="25275" y="1007618"/>
                    <a:pt x="25211" y="1007618"/>
                    <a:pt x="25211" y="1007618"/>
                  </a:cubicBezTo>
                  <a:cubicBezTo>
                    <a:pt x="23370" y="1007586"/>
                    <a:pt x="21909" y="1006081"/>
                    <a:pt x="21973" y="1004252"/>
                  </a:cubicBezTo>
                  <a:cubicBezTo>
                    <a:pt x="21973" y="1004234"/>
                    <a:pt x="21973" y="1004215"/>
                    <a:pt x="21973" y="1004189"/>
                  </a:cubicBezTo>
                  <a:close/>
                </a:path>
              </a:pathLst>
            </a:custGeom>
            <a:grpFill/>
            <a:ln w="9525" cap="flat">
              <a:noFill/>
              <a:prstDash val="solid"/>
              <a:miter/>
            </a:ln>
          </p:spPr>
          <p:txBody>
            <a:bodyPr rtlCol="0" anchor="ctr"/>
            <a:lstStyle/>
            <a:p>
              <a:endParaRPr lang="en-US" sz="1801"/>
            </a:p>
          </p:txBody>
        </p:sp>
        <p:sp>
          <p:nvSpPr>
            <p:cNvPr id="96" name="Freeform: Shape 95">
              <a:extLst>
                <a:ext uri="{FF2B5EF4-FFF2-40B4-BE49-F238E27FC236}">
                  <a16:creationId xmlns:a16="http://schemas.microsoft.com/office/drawing/2014/main" id="{EB3C15F8-4D55-4F61-9CF4-1C9A875223A2}"/>
                </a:ext>
              </a:extLst>
            </p:cNvPr>
            <p:cNvSpPr/>
            <p:nvPr/>
          </p:nvSpPr>
          <p:spPr>
            <a:xfrm>
              <a:off x="9551038" y="3557772"/>
              <a:ext cx="444500" cy="812800"/>
            </a:xfrm>
            <a:custGeom>
              <a:avLst/>
              <a:gdLst>
                <a:gd name="connsiteX0" fmla="*/ 441767 w 444500"/>
                <a:gd name="connsiteY0" fmla="*/ 9496 h 812800"/>
                <a:gd name="connsiteX1" fmla="*/ 10856 w 444500"/>
                <a:gd name="connsiteY1" fmla="*/ 811882 h 812800"/>
                <a:gd name="connsiteX2" fmla="*/ 6474 w 444500"/>
                <a:gd name="connsiteY2" fmla="*/ 813108 h 812800"/>
                <a:gd name="connsiteX3" fmla="*/ 6410 w 444500"/>
                <a:gd name="connsiteY3" fmla="*/ 813088 h 812800"/>
                <a:gd name="connsiteX4" fmla="*/ 5141 w 444500"/>
                <a:gd name="connsiteY4" fmla="*/ 808885 h 812800"/>
                <a:gd name="connsiteX5" fmla="*/ 5141 w 444500"/>
                <a:gd name="connsiteY5" fmla="*/ 808834 h 812800"/>
                <a:gd name="connsiteX6" fmla="*/ 436052 w 444500"/>
                <a:gd name="connsiteY6" fmla="*/ 6385 h 812800"/>
                <a:gd name="connsiteX7" fmla="*/ 440496 w 444500"/>
                <a:gd name="connsiteY7" fmla="*/ 5178 h 812800"/>
                <a:gd name="connsiteX8" fmla="*/ 441767 w 444500"/>
                <a:gd name="connsiteY8" fmla="*/ 9496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0" h="812800">
                  <a:moveTo>
                    <a:pt x="441767" y="9496"/>
                  </a:moveTo>
                  <a:lnTo>
                    <a:pt x="10856" y="811882"/>
                  </a:lnTo>
                  <a:cubicBezTo>
                    <a:pt x="9967" y="813438"/>
                    <a:pt x="7998" y="813990"/>
                    <a:pt x="6474" y="813108"/>
                  </a:cubicBezTo>
                  <a:cubicBezTo>
                    <a:pt x="6410" y="813101"/>
                    <a:pt x="6410" y="813095"/>
                    <a:pt x="6410" y="813088"/>
                  </a:cubicBezTo>
                  <a:cubicBezTo>
                    <a:pt x="4887" y="812289"/>
                    <a:pt x="4315" y="810403"/>
                    <a:pt x="5141" y="808885"/>
                  </a:cubicBezTo>
                  <a:cubicBezTo>
                    <a:pt x="5141" y="808866"/>
                    <a:pt x="5141" y="808853"/>
                    <a:pt x="5141" y="808834"/>
                  </a:cubicBezTo>
                  <a:lnTo>
                    <a:pt x="436052" y="6385"/>
                  </a:lnTo>
                  <a:cubicBezTo>
                    <a:pt x="436941" y="4848"/>
                    <a:pt x="438909" y="4308"/>
                    <a:pt x="440496" y="5178"/>
                  </a:cubicBezTo>
                  <a:cubicBezTo>
                    <a:pt x="442020" y="6042"/>
                    <a:pt x="442592" y="7947"/>
                    <a:pt x="441767" y="9496"/>
                  </a:cubicBezTo>
                  <a:close/>
                </a:path>
              </a:pathLst>
            </a:custGeom>
            <a:grpFill/>
            <a:ln w="9525" cap="flat">
              <a:noFill/>
              <a:prstDash val="solid"/>
              <a:miter/>
            </a:ln>
          </p:spPr>
          <p:txBody>
            <a:bodyPr rtlCol="0" anchor="ctr"/>
            <a:lstStyle/>
            <a:p>
              <a:endParaRPr lang="en-US" sz="1801"/>
            </a:p>
          </p:txBody>
        </p:sp>
        <p:sp>
          <p:nvSpPr>
            <p:cNvPr id="97" name="Freeform: Shape 96">
              <a:extLst>
                <a:ext uri="{FF2B5EF4-FFF2-40B4-BE49-F238E27FC236}">
                  <a16:creationId xmlns:a16="http://schemas.microsoft.com/office/drawing/2014/main" id="{629557D7-A8C3-468F-80D9-7669BE3F39DF}"/>
                </a:ext>
              </a:extLst>
            </p:cNvPr>
            <p:cNvSpPr/>
            <p:nvPr/>
          </p:nvSpPr>
          <p:spPr>
            <a:xfrm>
              <a:off x="10241977" y="3261450"/>
              <a:ext cx="825500" cy="50800"/>
            </a:xfrm>
            <a:custGeom>
              <a:avLst/>
              <a:gdLst>
                <a:gd name="connsiteX0" fmla="*/ 823216 w 825500"/>
                <a:gd name="connsiteY0" fmla="*/ 48389 h 50800"/>
                <a:gd name="connsiteX1" fmla="*/ 7813 w 825500"/>
                <a:gd name="connsiteY1" fmla="*/ 11242 h 50800"/>
                <a:gd name="connsiteX2" fmla="*/ 4765 w 825500"/>
                <a:gd name="connsiteY2" fmla="*/ 7946 h 50800"/>
                <a:gd name="connsiteX3" fmla="*/ 4765 w 825500"/>
                <a:gd name="connsiteY3" fmla="*/ 7876 h 50800"/>
                <a:gd name="connsiteX4" fmla="*/ 8130 w 825500"/>
                <a:gd name="connsiteY4" fmla="*/ 4765 h 50800"/>
                <a:gd name="connsiteX5" fmla="*/ 8130 w 825500"/>
                <a:gd name="connsiteY5" fmla="*/ 4765 h 50800"/>
                <a:gd name="connsiteX6" fmla="*/ 823533 w 825500"/>
                <a:gd name="connsiteY6" fmla="*/ 41912 h 50800"/>
                <a:gd name="connsiteX7" fmla="*/ 826645 w 825500"/>
                <a:gd name="connsiteY7" fmla="*/ 45342 h 50800"/>
                <a:gd name="connsiteX8" fmla="*/ 823216 w 825500"/>
                <a:gd name="connsiteY8" fmla="*/ 48389 h 50800"/>
                <a:gd name="connsiteX9" fmla="*/ 823216 w 825500"/>
                <a:gd name="connsiteY9" fmla="*/ 48389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500" h="50800">
                  <a:moveTo>
                    <a:pt x="823216" y="48389"/>
                  </a:moveTo>
                  <a:lnTo>
                    <a:pt x="7813" y="11242"/>
                  </a:lnTo>
                  <a:cubicBezTo>
                    <a:pt x="6034" y="11172"/>
                    <a:pt x="4701" y="9699"/>
                    <a:pt x="4765" y="7946"/>
                  </a:cubicBezTo>
                  <a:cubicBezTo>
                    <a:pt x="4765" y="7921"/>
                    <a:pt x="4765" y="7902"/>
                    <a:pt x="4765" y="7876"/>
                  </a:cubicBezTo>
                  <a:cubicBezTo>
                    <a:pt x="4828" y="6092"/>
                    <a:pt x="6352" y="4695"/>
                    <a:pt x="8130" y="4765"/>
                  </a:cubicBezTo>
                  <a:cubicBezTo>
                    <a:pt x="8130" y="4765"/>
                    <a:pt x="8130" y="4765"/>
                    <a:pt x="8130" y="4765"/>
                  </a:cubicBezTo>
                  <a:lnTo>
                    <a:pt x="823533" y="41912"/>
                  </a:lnTo>
                  <a:cubicBezTo>
                    <a:pt x="825312" y="42046"/>
                    <a:pt x="826708" y="43551"/>
                    <a:pt x="826645" y="45342"/>
                  </a:cubicBezTo>
                  <a:cubicBezTo>
                    <a:pt x="826518" y="47126"/>
                    <a:pt x="824994" y="48491"/>
                    <a:pt x="823216" y="48389"/>
                  </a:cubicBezTo>
                  <a:cubicBezTo>
                    <a:pt x="823216" y="48389"/>
                    <a:pt x="823216" y="48389"/>
                    <a:pt x="823216" y="48389"/>
                  </a:cubicBezTo>
                  <a:close/>
                </a:path>
              </a:pathLst>
            </a:custGeom>
            <a:grpFill/>
            <a:ln w="9525" cap="flat">
              <a:noFill/>
              <a:prstDash val="solid"/>
              <a:miter/>
            </a:ln>
          </p:spPr>
          <p:txBody>
            <a:bodyPr rtlCol="0" anchor="ctr"/>
            <a:lstStyle/>
            <a:p>
              <a:endParaRPr lang="en-US" sz="1801"/>
            </a:p>
          </p:txBody>
        </p:sp>
        <p:sp>
          <p:nvSpPr>
            <p:cNvPr id="98" name="Freeform: Shape 97">
              <a:extLst>
                <a:ext uri="{FF2B5EF4-FFF2-40B4-BE49-F238E27FC236}">
                  <a16:creationId xmlns:a16="http://schemas.microsoft.com/office/drawing/2014/main" id="{95C902F2-D7FC-47AE-89C3-A63DC31D41E2}"/>
                </a:ext>
              </a:extLst>
            </p:cNvPr>
            <p:cNvSpPr/>
            <p:nvPr/>
          </p:nvSpPr>
          <p:spPr>
            <a:xfrm>
              <a:off x="7107328" y="1543760"/>
              <a:ext cx="914400" cy="222250"/>
            </a:xfrm>
            <a:custGeom>
              <a:avLst/>
              <a:gdLst>
                <a:gd name="connsiteX0" fmla="*/ 909293 w 914400"/>
                <a:gd name="connsiteY0" fmla="*/ 11194 h 222250"/>
                <a:gd name="connsiteX1" fmla="*/ 8800 w 914400"/>
                <a:gd name="connsiteY1" fmla="*/ 221252 h 222250"/>
                <a:gd name="connsiteX2" fmla="*/ 4863 w 914400"/>
                <a:gd name="connsiteY2" fmla="*/ 218839 h 222250"/>
                <a:gd name="connsiteX3" fmla="*/ 7276 w 914400"/>
                <a:gd name="connsiteY3" fmla="*/ 214902 h 222250"/>
                <a:gd name="connsiteX4" fmla="*/ 907832 w 914400"/>
                <a:gd name="connsiteY4" fmla="*/ 4844 h 222250"/>
                <a:gd name="connsiteX5" fmla="*/ 911706 w 914400"/>
                <a:gd name="connsiteY5" fmla="*/ 7257 h 222250"/>
                <a:gd name="connsiteX6" fmla="*/ 909356 w 914400"/>
                <a:gd name="connsiteY6" fmla="*/ 11181 h 222250"/>
                <a:gd name="connsiteX7" fmla="*/ 909293 w 914400"/>
                <a:gd name="connsiteY7" fmla="*/ 11194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222250">
                  <a:moveTo>
                    <a:pt x="909293" y="11194"/>
                  </a:moveTo>
                  <a:lnTo>
                    <a:pt x="8800" y="221252"/>
                  </a:lnTo>
                  <a:cubicBezTo>
                    <a:pt x="7021" y="221671"/>
                    <a:pt x="5307" y="220591"/>
                    <a:pt x="4863" y="218839"/>
                  </a:cubicBezTo>
                  <a:cubicBezTo>
                    <a:pt x="4418" y="217086"/>
                    <a:pt x="5497" y="215321"/>
                    <a:pt x="7276" y="214902"/>
                  </a:cubicBezTo>
                  <a:lnTo>
                    <a:pt x="907832" y="4844"/>
                  </a:lnTo>
                  <a:cubicBezTo>
                    <a:pt x="909547" y="4450"/>
                    <a:pt x="911325" y="5523"/>
                    <a:pt x="911706" y="7257"/>
                  </a:cubicBezTo>
                  <a:cubicBezTo>
                    <a:pt x="912151" y="8990"/>
                    <a:pt x="911071" y="10749"/>
                    <a:pt x="909356" y="11181"/>
                  </a:cubicBezTo>
                  <a:cubicBezTo>
                    <a:pt x="909356" y="11187"/>
                    <a:pt x="909293" y="11187"/>
                    <a:pt x="909293" y="11194"/>
                  </a:cubicBezTo>
                  <a:close/>
                </a:path>
              </a:pathLst>
            </a:custGeom>
            <a:grpFill/>
            <a:ln w="9525" cap="flat">
              <a:noFill/>
              <a:prstDash val="solid"/>
              <a:miter/>
            </a:ln>
          </p:spPr>
          <p:txBody>
            <a:bodyPr rtlCol="0" anchor="ctr"/>
            <a:lstStyle/>
            <a:p>
              <a:endParaRPr lang="en-US" sz="1801"/>
            </a:p>
          </p:txBody>
        </p:sp>
        <p:sp>
          <p:nvSpPr>
            <p:cNvPr id="99" name="Freeform: Shape 98">
              <a:extLst>
                <a:ext uri="{FF2B5EF4-FFF2-40B4-BE49-F238E27FC236}">
                  <a16:creationId xmlns:a16="http://schemas.microsoft.com/office/drawing/2014/main" id="{8305BAEE-BF9F-4226-8863-FC0D049C5981}"/>
                </a:ext>
              </a:extLst>
            </p:cNvPr>
            <p:cNvSpPr/>
            <p:nvPr/>
          </p:nvSpPr>
          <p:spPr>
            <a:xfrm>
              <a:off x="9964523" y="2561315"/>
              <a:ext cx="292100" cy="711200"/>
            </a:xfrm>
            <a:custGeom>
              <a:avLst/>
              <a:gdLst>
                <a:gd name="connsiteX0" fmla="*/ 282408 w 292100"/>
                <a:gd name="connsiteY0" fmla="*/ 709345 h 711200"/>
                <a:gd name="connsiteX1" fmla="*/ 4977 w 292100"/>
                <a:gd name="connsiteY1" fmla="*/ 9194 h 711200"/>
                <a:gd name="connsiteX2" fmla="*/ 6818 w 292100"/>
                <a:gd name="connsiteY2" fmla="*/ 5003 h 711200"/>
                <a:gd name="connsiteX3" fmla="*/ 10945 w 292100"/>
                <a:gd name="connsiteY3" fmla="*/ 6730 h 711200"/>
                <a:gd name="connsiteX4" fmla="*/ 11009 w 292100"/>
                <a:gd name="connsiteY4" fmla="*/ 6844 h 711200"/>
                <a:gd name="connsiteX5" fmla="*/ 288441 w 292100"/>
                <a:gd name="connsiteY5" fmla="*/ 706805 h 711200"/>
                <a:gd name="connsiteX6" fmla="*/ 286726 w 292100"/>
                <a:gd name="connsiteY6" fmla="*/ 710964 h 711200"/>
                <a:gd name="connsiteX7" fmla="*/ 286662 w 292100"/>
                <a:gd name="connsiteY7" fmla="*/ 710995 h 711200"/>
                <a:gd name="connsiteX8" fmla="*/ 282408 w 292100"/>
                <a:gd name="connsiteY8" fmla="*/ 709345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100" h="711200">
                  <a:moveTo>
                    <a:pt x="282408" y="709345"/>
                  </a:moveTo>
                  <a:lnTo>
                    <a:pt x="4977" y="9194"/>
                  </a:lnTo>
                  <a:cubicBezTo>
                    <a:pt x="4342" y="7530"/>
                    <a:pt x="5167" y="5650"/>
                    <a:pt x="6818" y="5003"/>
                  </a:cubicBezTo>
                  <a:cubicBezTo>
                    <a:pt x="8469" y="4336"/>
                    <a:pt x="10310" y="5104"/>
                    <a:pt x="10945" y="6730"/>
                  </a:cubicBezTo>
                  <a:cubicBezTo>
                    <a:pt x="11009" y="6768"/>
                    <a:pt x="11009" y="6806"/>
                    <a:pt x="11009" y="6844"/>
                  </a:cubicBezTo>
                  <a:lnTo>
                    <a:pt x="288441" y="706805"/>
                  </a:lnTo>
                  <a:cubicBezTo>
                    <a:pt x="289139" y="708424"/>
                    <a:pt x="288377" y="710284"/>
                    <a:pt x="286726" y="710964"/>
                  </a:cubicBezTo>
                  <a:cubicBezTo>
                    <a:pt x="286726" y="710976"/>
                    <a:pt x="286662" y="710983"/>
                    <a:pt x="286662" y="710995"/>
                  </a:cubicBezTo>
                  <a:cubicBezTo>
                    <a:pt x="285011" y="711669"/>
                    <a:pt x="283170" y="710945"/>
                    <a:pt x="282408" y="709345"/>
                  </a:cubicBezTo>
                  <a:close/>
                </a:path>
              </a:pathLst>
            </a:custGeom>
            <a:grpFill/>
            <a:ln w="9525" cap="flat">
              <a:noFill/>
              <a:prstDash val="solid"/>
              <a:miter/>
            </a:ln>
          </p:spPr>
          <p:txBody>
            <a:bodyPr rtlCol="0" anchor="ctr"/>
            <a:lstStyle/>
            <a:p>
              <a:endParaRPr lang="en-US" sz="1801"/>
            </a:p>
          </p:txBody>
        </p:sp>
        <p:sp>
          <p:nvSpPr>
            <p:cNvPr id="100" name="Freeform: Shape 99">
              <a:extLst>
                <a:ext uri="{FF2B5EF4-FFF2-40B4-BE49-F238E27FC236}">
                  <a16:creationId xmlns:a16="http://schemas.microsoft.com/office/drawing/2014/main" id="{406BAFDC-E6DF-418F-8A1C-E3D75F7DAEDF}"/>
                </a:ext>
              </a:extLst>
            </p:cNvPr>
            <p:cNvSpPr/>
            <p:nvPr/>
          </p:nvSpPr>
          <p:spPr>
            <a:xfrm>
              <a:off x="3000939" y="2853744"/>
              <a:ext cx="565150" cy="279400"/>
            </a:xfrm>
            <a:custGeom>
              <a:avLst/>
              <a:gdLst>
                <a:gd name="connsiteX0" fmla="*/ 6548 w 565150"/>
                <a:gd name="connsiteY0" fmla="*/ 269913 h 279400"/>
                <a:gd name="connsiteX1" fmla="*/ 560014 w 565150"/>
                <a:gd name="connsiteY1" fmla="*/ 5055 h 279400"/>
                <a:gd name="connsiteX2" fmla="*/ 564300 w 565150"/>
                <a:gd name="connsiteY2" fmla="*/ 6661 h 279400"/>
                <a:gd name="connsiteX3" fmla="*/ 562808 w 565150"/>
                <a:gd name="connsiteY3" fmla="*/ 10897 h 279400"/>
                <a:gd name="connsiteX4" fmla="*/ 9342 w 565150"/>
                <a:gd name="connsiteY4" fmla="*/ 275755 h 279400"/>
                <a:gd name="connsiteX5" fmla="*/ 5056 w 565150"/>
                <a:gd name="connsiteY5" fmla="*/ 274149 h 279400"/>
                <a:gd name="connsiteX6" fmla="*/ 6548 w 565150"/>
                <a:gd name="connsiteY6" fmla="*/ 269913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150" h="279400">
                  <a:moveTo>
                    <a:pt x="6548" y="269913"/>
                  </a:moveTo>
                  <a:lnTo>
                    <a:pt x="560014" y="5055"/>
                  </a:lnTo>
                  <a:cubicBezTo>
                    <a:pt x="561640" y="4312"/>
                    <a:pt x="563564" y="5035"/>
                    <a:pt x="564300" y="6661"/>
                  </a:cubicBezTo>
                  <a:cubicBezTo>
                    <a:pt x="565024" y="8249"/>
                    <a:pt x="564364" y="10116"/>
                    <a:pt x="562808" y="10897"/>
                  </a:cubicBezTo>
                  <a:lnTo>
                    <a:pt x="9342" y="275755"/>
                  </a:lnTo>
                  <a:cubicBezTo>
                    <a:pt x="7716" y="276498"/>
                    <a:pt x="5792" y="275774"/>
                    <a:pt x="5056" y="274149"/>
                  </a:cubicBezTo>
                  <a:cubicBezTo>
                    <a:pt x="4332" y="272561"/>
                    <a:pt x="4992" y="270694"/>
                    <a:pt x="6548" y="269913"/>
                  </a:cubicBezTo>
                  <a:close/>
                </a:path>
              </a:pathLst>
            </a:custGeom>
            <a:grpFill/>
            <a:ln w="9525" cap="flat">
              <a:noFill/>
              <a:prstDash val="solid"/>
              <a:miter/>
            </a:ln>
          </p:spPr>
          <p:txBody>
            <a:bodyPr rtlCol="0" anchor="ctr"/>
            <a:lstStyle/>
            <a:p>
              <a:endParaRPr lang="en-US" sz="1801"/>
            </a:p>
          </p:txBody>
        </p:sp>
        <p:sp>
          <p:nvSpPr>
            <p:cNvPr id="101" name="Freeform: Shape 100">
              <a:extLst>
                <a:ext uri="{FF2B5EF4-FFF2-40B4-BE49-F238E27FC236}">
                  <a16:creationId xmlns:a16="http://schemas.microsoft.com/office/drawing/2014/main" id="{615805ED-C362-4B8B-8A87-734DF55F202B}"/>
                </a:ext>
              </a:extLst>
            </p:cNvPr>
            <p:cNvSpPr/>
            <p:nvPr/>
          </p:nvSpPr>
          <p:spPr>
            <a:xfrm>
              <a:off x="2546527" y="1012290"/>
              <a:ext cx="654050" cy="908050"/>
            </a:xfrm>
            <a:custGeom>
              <a:avLst/>
              <a:gdLst>
                <a:gd name="connsiteX0" fmla="*/ 10808 w 654050"/>
                <a:gd name="connsiteY0" fmla="*/ 6025 h 908050"/>
                <a:gd name="connsiteX1" fmla="*/ 653873 w 654050"/>
                <a:gd name="connsiteY1" fmla="*/ 901629 h 908050"/>
                <a:gd name="connsiteX2" fmla="*/ 653257 w 654050"/>
                <a:gd name="connsiteY2" fmla="*/ 906074 h 908050"/>
                <a:gd name="connsiteX3" fmla="*/ 653174 w 654050"/>
                <a:gd name="connsiteY3" fmla="*/ 906137 h 908050"/>
                <a:gd name="connsiteX4" fmla="*/ 648647 w 654050"/>
                <a:gd name="connsiteY4" fmla="*/ 905439 h 908050"/>
                <a:gd name="connsiteX5" fmla="*/ 648602 w 654050"/>
                <a:gd name="connsiteY5" fmla="*/ 905375 h 908050"/>
                <a:gd name="connsiteX6" fmla="*/ 648602 w 654050"/>
                <a:gd name="connsiteY6" fmla="*/ 905375 h 908050"/>
                <a:gd name="connsiteX7" fmla="*/ 5474 w 654050"/>
                <a:gd name="connsiteY7" fmla="*/ 10025 h 908050"/>
                <a:gd name="connsiteX8" fmla="*/ 5976 w 654050"/>
                <a:gd name="connsiteY8" fmla="*/ 5472 h 908050"/>
                <a:gd name="connsiteX9" fmla="*/ 10529 w 654050"/>
                <a:gd name="connsiteY9" fmla="*/ 5974 h 908050"/>
                <a:gd name="connsiteX10" fmla="*/ 10745 w 654050"/>
                <a:gd name="connsiteY10" fmla="*/ 6279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50" h="908050">
                  <a:moveTo>
                    <a:pt x="10808" y="6025"/>
                  </a:moveTo>
                  <a:lnTo>
                    <a:pt x="653873" y="901629"/>
                  </a:lnTo>
                  <a:cubicBezTo>
                    <a:pt x="654933" y="903026"/>
                    <a:pt x="654654" y="905019"/>
                    <a:pt x="653257" y="906074"/>
                  </a:cubicBezTo>
                  <a:cubicBezTo>
                    <a:pt x="653231" y="906099"/>
                    <a:pt x="653200" y="906118"/>
                    <a:pt x="653174" y="906137"/>
                  </a:cubicBezTo>
                  <a:cubicBezTo>
                    <a:pt x="651733" y="907191"/>
                    <a:pt x="649707" y="906880"/>
                    <a:pt x="648647" y="905439"/>
                  </a:cubicBezTo>
                  <a:cubicBezTo>
                    <a:pt x="648634" y="905420"/>
                    <a:pt x="648615" y="905394"/>
                    <a:pt x="648602" y="905375"/>
                  </a:cubicBezTo>
                  <a:lnTo>
                    <a:pt x="648602" y="905375"/>
                  </a:lnTo>
                  <a:lnTo>
                    <a:pt x="5474" y="10025"/>
                  </a:lnTo>
                  <a:cubicBezTo>
                    <a:pt x="4356" y="8628"/>
                    <a:pt x="4579" y="6590"/>
                    <a:pt x="5976" y="5472"/>
                  </a:cubicBezTo>
                  <a:cubicBezTo>
                    <a:pt x="7373" y="4354"/>
                    <a:pt x="9411" y="4583"/>
                    <a:pt x="10529" y="5974"/>
                  </a:cubicBezTo>
                  <a:cubicBezTo>
                    <a:pt x="10605" y="6075"/>
                    <a:pt x="10681" y="6177"/>
                    <a:pt x="10745" y="6279"/>
                  </a:cubicBezTo>
                  <a:close/>
                </a:path>
              </a:pathLst>
            </a:custGeom>
            <a:grpFill/>
            <a:ln w="9525" cap="flat">
              <a:noFill/>
              <a:prstDash val="solid"/>
              <a:miter/>
            </a:ln>
          </p:spPr>
          <p:txBody>
            <a:bodyPr rtlCol="0" anchor="ctr"/>
            <a:lstStyle/>
            <a:p>
              <a:endParaRPr lang="en-US" sz="1801"/>
            </a:p>
          </p:txBody>
        </p:sp>
        <p:sp>
          <p:nvSpPr>
            <p:cNvPr id="102" name="Freeform: Shape 101">
              <a:extLst>
                <a:ext uri="{FF2B5EF4-FFF2-40B4-BE49-F238E27FC236}">
                  <a16:creationId xmlns:a16="http://schemas.microsoft.com/office/drawing/2014/main" id="{8DEF8366-29AD-4AD3-AB61-3C09A197102D}"/>
                </a:ext>
              </a:extLst>
            </p:cNvPr>
            <p:cNvSpPr/>
            <p:nvPr/>
          </p:nvSpPr>
          <p:spPr>
            <a:xfrm>
              <a:off x="10148758" y="2581621"/>
              <a:ext cx="914400" cy="19050"/>
            </a:xfrm>
            <a:custGeom>
              <a:avLst/>
              <a:gdLst>
                <a:gd name="connsiteX0" fmla="*/ 909703 w 914400"/>
                <a:gd name="connsiteY0" fmla="*/ 11240 h 19050"/>
                <a:gd name="connsiteX1" fmla="*/ 8003 w 914400"/>
                <a:gd name="connsiteY1" fmla="*/ 14987 h 19050"/>
                <a:gd name="connsiteX2" fmla="*/ 4764 w 914400"/>
                <a:gd name="connsiteY2" fmla="*/ 11875 h 19050"/>
                <a:gd name="connsiteX3" fmla="*/ 4764 w 914400"/>
                <a:gd name="connsiteY3" fmla="*/ 11812 h 19050"/>
                <a:gd name="connsiteX4" fmla="*/ 7939 w 914400"/>
                <a:gd name="connsiteY4" fmla="*/ 8510 h 19050"/>
                <a:gd name="connsiteX5" fmla="*/ 8003 w 914400"/>
                <a:gd name="connsiteY5" fmla="*/ 8510 h 19050"/>
                <a:gd name="connsiteX6" fmla="*/ 909703 w 914400"/>
                <a:gd name="connsiteY6" fmla="*/ 4763 h 19050"/>
                <a:gd name="connsiteX7" fmla="*/ 912942 w 914400"/>
                <a:gd name="connsiteY7" fmla="*/ 7875 h 19050"/>
                <a:gd name="connsiteX8" fmla="*/ 912942 w 914400"/>
                <a:gd name="connsiteY8" fmla="*/ 7938 h 19050"/>
                <a:gd name="connsiteX9" fmla="*/ 909767 w 914400"/>
                <a:gd name="connsiteY9" fmla="*/ 11240 h 19050"/>
                <a:gd name="connsiteX10" fmla="*/ 909703 w 914400"/>
                <a:gd name="connsiteY10" fmla="*/ 11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19050">
                  <a:moveTo>
                    <a:pt x="909703" y="11240"/>
                  </a:moveTo>
                  <a:lnTo>
                    <a:pt x="8003" y="14987"/>
                  </a:lnTo>
                  <a:cubicBezTo>
                    <a:pt x="6225" y="15025"/>
                    <a:pt x="4828" y="13628"/>
                    <a:pt x="4764" y="11875"/>
                  </a:cubicBezTo>
                  <a:cubicBezTo>
                    <a:pt x="4764" y="11856"/>
                    <a:pt x="4764" y="11831"/>
                    <a:pt x="4764" y="11812"/>
                  </a:cubicBezTo>
                  <a:cubicBezTo>
                    <a:pt x="4701" y="10021"/>
                    <a:pt x="6161" y="8548"/>
                    <a:pt x="7939" y="8510"/>
                  </a:cubicBezTo>
                  <a:cubicBezTo>
                    <a:pt x="7939" y="8510"/>
                    <a:pt x="8003" y="8510"/>
                    <a:pt x="8003" y="8510"/>
                  </a:cubicBezTo>
                  <a:lnTo>
                    <a:pt x="909703" y="4763"/>
                  </a:lnTo>
                  <a:cubicBezTo>
                    <a:pt x="911481" y="4725"/>
                    <a:pt x="912878" y="6122"/>
                    <a:pt x="912942" y="7875"/>
                  </a:cubicBezTo>
                  <a:cubicBezTo>
                    <a:pt x="912942" y="7894"/>
                    <a:pt x="912942" y="7919"/>
                    <a:pt x="912942" y="7938"/>
                  </a:cubicBezTo>
                  <a:cubicBezTo>
                    <a:pt x="913005" y="9729"/>
                    <a:pt x="911545" y="11202"/>
                    <a:pt x="909767" y="11240"/>
                  </a:cubicBezTo>
                  <a:cubicBezTo>
                    <a:pt x="909767" y="11240"/>
                    <a:pt x="909703" y="11240"/>
                    <a:pt x="909703" y="11240"/>
                  </a:cubicBezTo>
                  <a:close/>
                </a:path>
              </a:pathLst>
            </a:custGeom>
            <a:grpFill/>
            <a:ln w="9525" cap="flat">
              <a:noFill/>
              <a:prstDash val="solid"/>
              <a:miter/>
            </a:ln>
          </p:spPr>
          <p:txBody>
            <a:bodyPr rtlCol="0" anchor="ctr"/>
            <a:lstStyle/>
            <a:p>
              <a:endParaRPr lang="en-US" sz="1801"/>
            </a:p>
          </p:txBody>
        </p:sp>
        <p:sp>
          <p:nvSpPr>
            <p:cNvPr id="103" name="Freeform: Shape 102">
              <a:extLst>
                <a:ext uri="{FF2B5EF4-FFF2-40B4-BE49-F238E27FC236}">
                  <a16:creationId xmlns:a16="http://schemas.microsoft.com/office/drawing/2014/main" id="{A29E14BD-8FD6-4207-9659-00F065FF8065}"/>
                </a:ext>
              </a:extLst>
            </p:cNvPr>
            <p:cNvSpPr/>
            <p:nvPr/>
          </p:nvSpPr>
          <p:spPr>
            <a:xfrm>
              <a:off x="6360483" y="2925574"/>
              <a:ext cx="184150" cy="704850"/>
            </a:xfrm>
            <a:custGeom>
              <a:avLst/>
              <a:gdLst>
                <a:gd name="connsiteX0" fmla="*/ 180017 w 184150"/>
                <a:gd name="connsiteY0" fmla="*/ 8790 h 704850"/>
                <a:gd name="connsiteX1" fmla="*/ 11107 w 184150"/>
                <a:gd name="connsiteY1" fmla="*/ 700241 h 704850"/>
                <a:gd name="connsiteX2" fmla="*/ 7107 w 184150"/>
                <a:gd name="connsiteY2" fmla="*/ 702464 h 704850"/>
                <a:gd name="connsiteX3" fmla="*/ 4821 w 184150"/>
                <a:gd name="connsiteY3" fmla="*/ 698717 h 704850"/>
                <a:gd name="connsiteX4" fmla="*/ 173667 w 184150"/>
                <a:gd name="connsiteY4" fmla="*/ 7266 h 704850"/>
                <a:gd name="connsiteX5" fmla="*/ 177604 w 184150"/>
                <a:gd name="connsiteY5" fmla="*/ 4853 h 704850"/>
                <a:gd name="connsiteX6" fmla="*/ 180017 w 184150"/>
                <a:gd name="connsiteY6" fmla="*/ 879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0" h="704850">
                  <a:moveTo>
                    <a:pt x="180017" y="8790"/>
                  </a:moveTo>
                  <a:lnTo>
                    <a:pt x="11107" y="700241"/>
                  </a:lnTo>
                  <a:cubicBezTo>
                    <a:pt x="10599" y="701956"/>
                    <a:pt x="8821" y="702953"/>
                    <a:pt x="7107" y="702464"/>
                  </a:cubicBezTo>
                  <a:cubicBezTo>
                    <a:pt x="5519" y="701975"/>
                    <a:pt x="4503" y="700362"/>
                    <a:pt x="4821" y="698717"/>
                  </a:cubicBezTo>
                  <a:lnTo>
                    <a:pt x="173667" y="7266"/>
                  </a:lnTo>
                  <a:cubicBezTo>
                    <a:pt x="174111" y="5513"/>
                    <a:pt x="175826" y="4434"/>
                    <a:pt x="177604" y="4853"/>
                  </a:cubicBezTo>
                  <a:cubicBezTo>
                    <a:pt x="179382" y="5272"/>
                    <a:pt x="180461" y="7037"/>
                    <a:pt x="180017" y="8790"/>
                  </a:cubicBezTo>
                  <a:close/>
                </a:path>
              </a:pathLst>
            </a:custGeom>
            <a:grpFill/>
            <a:ln w="9525" cap="flat">
              <a:noFill/>
              <a:prstDash val="solid"/>
              <a:miter/>
            </a:ln>
          </p:spPr>
          <p:txBody>
            <a:bodyPr rtlCol="0" anchor="ctr"/>
            <a:lstStyle/>
            <a:p>
              <a:endParaRPr lang="en-US" sz="1801"/>
            </a:p>
          </p:txBody>
        </p:sp>
        <p:sp>
          <p:nvSpPr>
            <p:cNvPr id="104" name="Freeform: Shape 103">
              <a:extLst>
                <a:ext uri="{FF2B5EF4-FFF2-40B4-BE49-F238E27FC236}">
                  <a16:creationId xmlns:a16="http://schemas.microsoft.com/office/drawing/2014/main" id="{13542C92-A6C8-40FA-B2F2-9CCC33F1C4D5}"/>
                </a:ext>
              </a:extLst>
            </p:cNvPr>
            <p:cNvSpPr/>
            <p:nvPr/>
          </p:nvSpPr>
          <p:spPr>
            <a:xfrm>
              <a:off x="3000923" y="1908464"/>
              <a:ext cx="203200" cy="1225550"/>
            </a:xfrm>
            <a:custGeom>
              <a:avLst/>
              <a:gdLst>
                <a:gd name="connsiteX0" fmla="*/ 200112 w 203200"/>
                <a:gd name="connsiteY0" fmla="*/ 7805 h 1225550"/>
                <a:gd name="connsiteX1" fmla="*/ 11136 w 203200"/>
                <a:gd name="connsiteY1" fmla="*/ 1218623 h 1225550"/>
                <a:gd name="connsiteX2" fmla="*/ 7288 w 203200"/>
                <a:gd name="connsiteY2" fmla="*/ 1221106 h 1225550"/>
                <a:gd name="connsiteX3" fmla="*/ 7262 w 203200"/>
                <a:gd name="connsiteY3" fmla="*/ 1221099 h 1225550"/>
                <a:gd name="connsiteX4" fmla="*/ 4786 w 203200"/>
                <a:gd name="connsiteY4" fmla="*/ 1217670 h 1225550"/>
                <a:gd name="connsiteX5" fmla="*/ 193762 w 203200"/>
                <a:gd name="connsiteY5" fmla="*/ 7106 h 1225550"/>
                <a:gd name="connsiteX6" fmla="*/ 197768 w 203200"/>
                <a:gd name="connsiteY6" fmla="*/ 4890 h 1225550"/>
                <a:gd name="connsiteX7" fmla="*/ 200112 w 203200"/>
                <a:gd name="connsiteY7" fmla="*/ 8059 h 12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00" h="1225550">
                  <a:moveTo>
                    <a:pt x="200112" y="7805"/>
                  </a:moveTo>
                  <a:lnTo>
                    <a:pt x="11136" y="1218623"/>
                  </a:lnTo>
                  <a:cubicBezTo>
                    <a:pt x="10761" y="1220369"/>
                    <a:pt x="9034" y="1221480"/>
                    <a:pt x="7288" y="1221106"/>
                  </a:cubicBezTo>
                  <a:cubicBezTo>
                    <a:pt x="7281" y="1221106"/>
                    <a:pt x="7268" y="1221099"/>
                    <a:pt x="7262" y="1221099"/>
                  </a:cubicBezTo>
                  <a:cubicBezTo>
                    <a:pt x="5668" y="1220782"/>
                    <a:pt x="4589" y="1219283"/>
                    <a:pt x="4786" y="1217670"/>
                  </a:cubicBezTo>
                  <a:lnTo>
                    <a:pt x="193762" y="7106"/>
                  </a:lnTo>
                  <a:cubicBezTo>
                    <a:pt x="194257" y="5385"/>
                    <a:pt x="196054" y="4395"/>
                    <a:pt x="197768" y="4890"/>
                  </a:cubicBezTo>
                  <a:cubicBezTo>
                    <a:pt x="199178" y="5296"/>
                    <a:pt x="200137" y="6592"/>
                    <a:pt x="200112" y="8059"/>
                  </a:cubicBezTo>
                  <a:close/>
                </a:path>
              </a:pathLst>
            </a:custGeom>
            <a:grpFill/>
            <a:ln w="9525" cap="flat">
              <a:noFill/>
              <a:prstDash val="solid"/>
              <a:miter/>
            </a:ln>
          </p:spPr>
          <p:txBody>
            <a:bodyPr rtlCol="0" anchor="ctr"/>
            <a:lstStyle/>
            <a:p>
              <a:endParaRPr lang="en-US" sz="1801"/>
            </a:p>
          </p:txBody>
        </p:sp>
        <p:sp>
          <p:nvSpPr>
            <p:cNvPr id="105" name="Freeform: Shape 104">
              <a:extLst>
                <a:ext uri="{FF2B5EF4-FFF2-40B4-BE49-F238E27FC236}">
                  <a16:creationId xmlns:a16="http://schemas.microsoft.com/office/drawing/2014/main" id="{A97D98DB-CFF5-411E-934C-544EC19B1008}"/>
                </a:ext>
              </a:extLst>
            </p:cNvPr>
            <p:cNvSpPr/>
            <p:nvPr/>
          </p:nvSpPr>
          <p:spPr>
            <a:xfrm>
              <a:off x="9247776" y="2561357"/>
              <a:ext cx="730250" cy="882650"/>
            </a:xfrm>
            <a:custGeom>
              <a:avLst/>
              <a:gdLst>
                <a:gd name="connsiteX0" fmla="*/ 5507 w 730250"/>
                <a:gd name="connsiteY0" fmla="*/ 873387 h 882650"/>
                <a:gd name="connsiteX1" fmla="*/ 722486 w 730250"/>
                <a:gd name="connsiteY1" fmla="*/ 5913 h 882650"/>
                <a:gd name="connsiteX2" fmla="*/ 727058 w 730250"/>
                <a:gd name="connsiteY2" fmla="*/ 5526 h 882650"/>
                <a:gd name="connsiteX3" fmla="*/ 727058 w 730250"/>
                <a:gd name="connsiteY3" fmla="*/ 5532 h 882650"/>
                <a:gd name="connsiteX4" fmla="*/ 727503 w 730250"/>
                <a:gd name="connsiteY4" fmla="*/ 10041 h 882650"/>
                <a:gd name="connsiteX5" fmla="*/ 10524 w 730250"/>
                <a:gd name="connsiteY5" fmla="*/ 877515 h 882650"/>
                <a:gd name="connsiteX6" fmla="*/ 5952 w 730250"/>
                <a:gd name="connsiteY6" fmla="*/ 877959 h 882650"/>
                <a:gd name="connsiteX7" fmla="*/ 5507 w 730250"/>
                <a:gd name="connsiteY7" fmla="*/ 873400 h 882650"/>
                <a:gd name="connsiteX8" fmla="*/ 5507 w 730250"/>
                <a:gd name="connsiteY8" fmla="*/ 873387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 h="882650">
                  <a:moveTo>
                    <a:pt x="5507" y="873387"/>
                  </a:moveTo>
                  <a:lnTo>
                    <a:pt x="722486" y="5913"/>
                  </a:lnTo>
                  <a:cubicBezTo>
                    <a:pt x="723629" y="4548"/>
                    <a:pt x="725661" y="4370"/>
                    <a:pt x="727058" y="5526"/>
                  </a:cubicBezTo>
                  <a:cubicBezTo>
                    <a:pt x="727058" y="5526"/>
                    <a:pt x="727058" y="5532"/>
                    <a:pt x="727058" y="5532"/>
                  </a:cubicBezTo>
                  <a:cubicBezTo>
                    <a:pt x="728392" y="6682"/>
                    <a:pt x="728582" y="8657"/>
                    <a:pt x="727503" y="10041"/>
                  </a:cubicBezTo>
                  <a:lnTo>
                    <a:pt x="10524" y="877515"/>
                  </a:lnTo>
                  <a:cubicBezTo>
                    <a:pt x="9381" y="878873"/>
                    <a:pt x="7349" y="879070"/>
                    <a:pt x="5952" y="877959"/>
                  </a:cubicBezTo>
                  <a:cubicBezTo>
                    <a:pt x="4555" y="876828"/>
                    <a:pt x="4365" y="874784"/>
                    <a:pt x="5507" y="873400"/>
                  </a:cubicBezTo>
                  <a:cubicBezTo>
                    <a:pt x="5507" y="873400"/>
                    <a:pt x="5507" y="873393"/>
                    <a:pt x="5507" y="873387"/>
                  </a:cubicBezTo>
                  <a:close/>
                </a:path>
              </a:pathLst>
            </a:custGeom>
            <a:grpFill/>
            <a:ln w="9525" cap="flat">
              <a:noFill/>
              <a:prstDash val="solid"/>
              <a:miter/>
            </a:ln>
          </p:spPr>
          <p:txBody>
            <a:bodyPr rtlCol="0" anchor="ctr"/>
            <a:lstStyle/>
            <a:p>
              <a:endParaRPr lang="en-US" sz="1801"/>
            </a:p>
          </p:txBody>
        </p:sp>
        <p:sp>
          <p:nvSpPr>
            <p:cNvPr id="106" name="Freeform: Shape 105">
              <a:extLst>
                <a:ext uri="{FF2B5EF4-FFF2-40B4-BE49-F238E27FC236}">
                  <a16:creationId xmlns:a16="http://schemas.microsoft.com/office/drawing/2014/main" id="{1070A09A-C44A-452E-9AA7-7D9465BFD8D6}"/>
                </a:ext>
              </a:extLst>
            </p:cNvPr>
            <p:cNvSpPr/>
            <p:nvPr/>
          </p:nvSpPr>
          <p:spPr>
            <a:xfrm>
              <a:off x="6529755" y="2925947"/>
              <a:ext cx="1282700" cy="266700"/>
            </a:xfrm>
            <a:custGeom>
              <a:avLst/>
              <a:gdLst>
                <a:gd name="connsiteX0" fmla="*/ 1277252 w 1282700"/>
                <a:gd name="connsiteY0" fmla="*/ 265974 h 266700"/>
                <a:gd name="connsiteX1" fmla="*/ 7252 w 1282700"/>
                <a:gd name="connsiteY1" fmla="*/ 11148 h 266700"/>
                <a:gd name="connsiteX2" fmla="*/ 4839 w 1282700"/>
                <a:gd name="connsiteY2" fmla="*/ 7275 h 266700"/>
                <a:gd name="connsiteX3" fmla="*/ 8522 w 1282700"/>
                <a:gd name="connsiteY3" fmla="*/ 4798 h 266700"/>
                <a:gd name="connsiteX4" fmla="*/ 1278522 w 1282700"/>
                <a:gd name="connsiteY4" fmla="*/ 259624 h 266700"/>
                <a:gd name="connsiteX5" fmla="*/ 1280935 w 1282700"/>
                <a:gd name="connsiteY5" fmla="*/ 263497 h 266700"/>
                <a:gd name="connsiteX6" fmla="*/ 1277252 w 1282700"/>
                <a:gd name="connsiteY6" fmla="*/ 2659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700" h="266700">
                  <a:moveTo>
                    <a:pt x="1277252" y="265974"/>
                  </a:moveTo>
                  <a:lnTo>
                    <a:pt x="7252" y="11148"/>
                  </a:lnTo>
                  <a:cubicBezTo>
                    <a:pt x="5538" y="10742"/>
                    <a:pt x="4458" y="9008"/>
                    <a:pt x="4839" y="7275"/>
                  </a:cubicBezTo>
                  <a:cubicBezTo>
                    <a:pt x="5220" y="5623"/>
                    <a:pt x="6871" y="4550"/>
                    <a:pt x="8522" y="4798"/>
                  </a:cubicBezTo>
                  <a:lnTo>
                    <a:pt x="1278522" y="259624"/>
                  </a:lnTo>
                  <a:cubicBezTo>
                    <a:pt x="1280237" y="260030"/>
                    <a:pt x="1281316" y="261763"/>
                    <a:pt x="1280935" y="263497"/>
                  </a:cubicBezTo>
                  <a:cubicBezTo>
                    <a:pt x="1280554" y="265148"/>
                    <a:pt x="1278903" y="266221"/>
                    <a:pt x="1277252" y="265974"/>
                  </a:cubicBezTo>
                  <a:close/>
                </a:path>
              </a:pathLst>
            </a:custGeom>
            <a:grpFill/>
            <a:ln w="9525" cap="flat">
              <a:noFill/>
              <a:prstDash val="solid"/>
              <a:miter/>
            </a:ln>
          </p:spPr>
          <p:txBody>
            <a:bodyPr rtlCol="0" anchor="ctr"/>
            <a:lstStyle/>
            <a:p>
              <a:endParaRPr lang="en-US" sz="1801"/>
            </a:p>
          </p:txBody>
        </p:sp>
        <p:sp>
          <p:nvSpPr>
            <p:cNvPr id="107" name="Freeform: Shape 106">
              <a:extLst>
                <a:ext uri="{FF2B5EF4-FFF2-40B4-BE49-F238E27FC236}">
                  <a16:creationId xmlns:a16="http://schemas.microsoft.com/office/drawing/2014/main" id="{5CFE255B-72F7-4C56-844A-12B37AA54BFF}"/>
                </a:ext>
              </a:extLst>
            </p:cNvPr>
            <p:cNvSpPr/>
            <p:nvPr/>
          </p:nvSpPr>
          <p:spPr>
            <a:xfrm>
              <a:off x="9247776" y="3428806"/>
              <a:ext cx="317500" cy="946150"/>
            </a:xfrm>
            <a:custGeom>
              <a:avLst/>
              <a:gdLst>
                <a:gd name="connsiteX0" fmla="*/ 308148 w 317500"/>
                <a:gd name="connsiteY0" fmla="*/ 940340 h 946150"/>
                <a:gd name="connsiteX1" fmla="*/ 4936 w 317500"/>
                <a:gd name="connsiteY1" fmla="*/ 8986 h 946150"/>
                <a:gd name="connsiteX2" fmla="*/ 6905 w 317500"/>
                <a:gd name="connsiteY2" fmla="*/ 4960 h 946150"/>
                <a:gd name="connsiteX3" fmla="*/ 7031 w 317500"/>
                <a:gd name="connsiteY3" fmla="*/ 4922 h 946150"/>
                <a:gd name="connsiteX4" fmla="*/ 11095 w 317500"/>
                <a:gd name="connsiteY4" fmla="*/ 6954 h 946150"/>
                <a:gd name="connsiteX5" fmla="*/ 314308 w 317500"/>
                <a:gd name="connsiteY5" fmla="*/ 938308 h 946150"/>
                <a:gd name="connsiteX6" fmla="*/ 312149 w 317500"/>
                <a:gd name="connsiteY6" fmla="*/ 942499 h 946150"/>
                <a:gd name="connsiteX7" fmla="*/ 307958 w 317500"/>
                <a:gd name="connsiteY7" fmla="*/ 94034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946150">
                  <a:moveTo>
                    <a:pt x="308148" y="940340"/>
                  </a:moveTo>
                  <a:lnTo>
                    <a:pt x="4936" y="8986"/>
                  </a:lnTo>
                  <a:cubicBezTo>
                    <a:pt x="4364" y="7328"/>
                    <a:pt x="5254" y="5519"/>
                    <a:pt x="6905" y="4960"/>
                  </a:cubicBezTo>
                  <a:cubicBezTo>
                    <a:pt x="6967" y="4947"/>
                    <a:pt x="6967" y="4934"/>
                    <a:pt x="7031" y="4922"/>
                  </a:cubicBezTo>
                  <a:cubicBezTo>
                    <a:pt x="8682" y="4376"/>
                    <a:pt x="10524" y="5277"/>
                    <a:pt x="11095" y="6954"/>
                  </a:cubicBezTo>
                  <a:lnTo>
                    <a:pt x="314308" y="938308"/>
                  </a:lnTo>
                  <a:cubicBezTo>
                    <a:pt x="314880" y="940061"/>
                    <a:pt x="313927" y="941941"/>
                    <a:pt x="312149" y="942499"/>
                  </a:cubicBezTo>
                  <a:cubicBezTo>
                    <a:pt x="310371" y="943058"/>
                    <a:pt x="308530" y="942093"/>
                    <a:pt x="307958" y="940340"/>
                  </a:cubicBezTo>
                  <a:close/>
                </a:path>
              </a:pathLst>
            </a:custGeom>
            <a:grpFill/>
            <a:ln w="9525" cap="flat">
              <a:noFill/>
              <a:prstDash val="solid"/>
              <a:miter/>
            </a:ln>
          </p:spPr>
          <p:txBody>
            <a:bodyPr rtlCol="0" anchor="ctr"/>
            <a:lstStyle/>
            <a:p>
              <a:endParaRPr lang="en-US" sz="1801"/>
            </a:p>
          </p:txBody>
        </p:sp>
        <p:sp>
          <p:nvSpPr>
            <p:cNvPr id="108" name="Freeform: Shape 107">
              <a:extLst>
                <a:ext uri="{FF2B5EF4-FFF2-40B4-BE49-F238E27FC236}">
                  <a16:creationId xmlns:a16="http://schemas.microsoft.com/office/drawing/2014/main" id="{F709F8AA-63F1-4CFF-A2D9-2A764D3A5F87}"/>
                </a:ext>
              </a:extLst>
            </p:cNvPr>
            <p:cNvSpPr/>
            <p:nvPr/>
          </p:nvSpPr>
          <p:spPr>
            <a:xfrm>
              <a:off x="11050588" y="2582465"/>
              <a:ext cx="19050" cy="730250"/>
            </a:xfrm>
            <a:custGeom>
              <a:avLst/>
              <a:gdLst>
                <a:gd name="connsiteX0" fmla="*/ 11557 w 19050"/>
                <a:gd name="connsiteY0" fmla="*/ 724200 h 730250"/>
                <a:gd name="connsiteX1" fmla="*/ 4763 w 19050"/>
                <a:gd name="connsiteY1" fmla="*/ 7158 h 730250"/>
                <a:gd name="connsiteX2" fmla="*/ 8827 w 19050"/>
                <a:gd name="connsiteY2" fmla="*/ 4891 h 730250"/>
                <a:gd name="connsiteX3" fmla="*/ 11113 w 19050"/>
                <a:gd name="connsiteY3" fmla="*/ 7158 h 730250"/>
                <a:gd name="connsiteX4" fmla="*/ 18034 w 19050"/>
                <a:gd name="connsiteY4" fmla="*/ 724200 h 730250"/>
                <a:gd name="connsiteX5" fmla="*/ 14542 w 19050"/>
                <a:gd name="connsiteY5" fmla="*/ 727248 h 730250"/>
                <a:gd name="connsiteX6" fmla="*/ 11557 w 19050"/>
                <a:gd name="connsiteY6" fmla="*/ 724200 h 7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730250">
                  <a:moveTo>
                    <a:pt x="11557" y="724200"/>
                  </a:moveTo>
                  <a:lnTo>
                    <a:pt x="4763" y="7158"/>
                  </a:lnTo>
                  <a:cubicBezTo>
                    <a:pt x="5270" y="5405"/>
                    <a:pt x="7112" y="4389"/>
                    <a:pt x="8827" y="4891"/>
                  </a:cubicBezTo>
                  <a:cubicBezTo>
                    <a:pt x="9969" y="5202"/>
                    <a:pt x="10795" y="6059"/>
                    <a:pt x="11113" y="7158"/>
                  </a:cubicBezTo>
                  <a:lnTo>
                    <a:pt x="18034" y="724200"/>
                  </a:lnTo>
                  <a:cubicBezTo>
                    <a:pt x="17907" y="725997"/>
                    <a:pt x="16319" y="727356"/>
                    <a:pt x="14542" y="727248"/>
                  </a:cubicBezTo>
                  <a:cubicBezTo>
                    <a:pt x="12954" y="727121"/>
                    <a:pt x="11620" y="725819"/>
                    <a:pt x="11557" y="724200"/>
                  </a:cubicBezTo>
                  <a:close/>
                </a:path>
              </a:pathLst>
            </a:custGeom>
            <a:grpFill/>
            <a:ln w="9525" cap="flat">
              <a:noFill/>
              <a:prstDash val="solid"/>
              <a:miter/>
            </a:ln>
          </p:spPr>
          <p:txBody>
            <a:bodyPr rtlCol="0" anchor="ctr"/>
            <a:lstStyle/>
            <a:p>
              <a:endParaRPr lang="en-US" sz="1801"/>
            </a:p>
          </p:txBody>
        </p:sp>
        <p:sp>
          <p:nvSpPr>
            <p:cNvPr id="109" name="Freeform: Shape 108">
              <a:extLst>
                <a:ext uri="{FF2B5EF4-FFF2-40B4-BE49-F238E27FC236}">
                  <a16:creationId xmlns:a16="http://schemas.microsoft.com/office/drawing/2014/main" id="{38856D28-67D3-43C5-9D02-B911F5C76BCE}"/>
                </a:ext>
              </a:extLst>
            </p:cNvPr>
            <p:cNvSpPr/>
            <p:nvPr/>
          </p:nvSpPr>
          <p:spPr>
            <a:xfrm>
              <a:off x="7858975" y="2200850"/>
              <a:ext cx="990600" cy="342900"/>
            </a:xfrm>
            <a:custGeom>
              <a:avLst/>
              <a:gdLst>
                <a:gd name="connsiteX0" fmla="*/ 985114 w 990600"/>
                <a:gd name="connsiteY0" fmla="*/ 11266 h 342900"/>
                <a:gd name="connsiteX1" fmla="*/ 9119 w 990600"/>
                <a:gd name="connsiteY1" fmla="*/ 338417 h 342900"/>
                <a:gd name="connsiteX2" fmla="*/ 4928 w 990600"/>
                <a:gd name="connsiteY2" fmla="*/ 336258 h 342900"/>
                <a:gd name="connsiteX3" fmla="*/ 7087 w 990600"/>
                <a:gd name="connsiteY3" fmla="*/ 332067 h 342900"/>
                <a:gd name="connsiteX4" fmla="*/ 983082 w 990600"/>
                <a:gd name="connsiteY4" fmla="*/ 4916 h 342900"/>
                <a:gd name="connsiteX5" fmla="*/ 987146 w 990600"/>
                <a:gd name="connsiteY5" fmla="*/ 7011 h 342900"/>
                <a:gd name="connsiteX6" fmla="*/ 985178 w 990600"/>
                <a:gd name="connsiteY6" fmla="*/ 11246 h 342900"/>
                <a:gd name="connsiteX7" fmla="*/ 985114 w 990600"/>
                <a:gd name="connsiteY7" fmla="*/ 1126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342900">
                  <a:moveTo>
                    <a:pt x="985114" y="11266"/>
                  </a:moveTo>
                  <a:lnTo>
                    <a:pt x="9119" y="338417"/>
                  </a:lnTo>
                  <a:cubicBezTo>
                    <a:pt x="7341" y="338976"/>
                    <a:pt x="5500" y="338011"/>
                    <a:pt x="4928" y="336258"/>
                  </a:cubicBezTo>
                  <a:cubicBezTo>
                    <a:pt x="4356" y="334506"/>
                    <a:pt x="5309" y="332626"/>
                    <a:pt x="7087" y="332067"/>
                  </a:cubicBezTo>
                  <a:lnTo>
                    <a:pt x="983082" y="4916"/>
                  </a:lnTo>
                  <a:cubicBezTo>
                    <a:pt x="984797" y="4376"/>
                    <a:pt x="986575" y="5309"/>
                    <a:pt x="987146" y="7011"/>
                  </a:cubicBezTo>
                  <a:cubicBezTo>
                    <a:pt x="987781" y="8725"/>
                    <a:pt x="986893" y="10618"/>
                    <a:pt x="985178" y="11246"/>
                  </a:cubicBezTo>
                  <a:cubicBezTo>
                    <a:pt x="985178" y="11253"/>
                    <a:pt x="985114" y="11259"/>
                    <a:pt x="985114" y="11266"/>
                  </a:cubicBezTo>
                  <a:close/>
                </a:path>
              </a:pathLst>
            </a:custGeom>
            <a:grpFill/>
            <a:ln w="9525" cap="flat">
              <a:noFill/>
              <a:prstDash val="solid"/>
              <a:miter/>
            </a:ln>
          </p:spPr>
          <p:txBody>
            <a:bodyPr rtlCol="0" anchor="ctr"/>
            <a:lstStyle/>
            <a:p>
              <a:endParaRPr lang="en-US" sz="1801"/>
            </a:p>
          </p:txBody>
        </p:sp>
        <p:sp>
          <p:nvSpPr>
            <p:cNvPr id="110" name="Freeform: Shape 109">
              <a:extLst>
                <a:ext uri="{FF2B5EF4-FFF2-40B4-BE49-F238E27FC236}">
                  <a16:creationId xmlns:a16="http://schemas.microsoft.com/office/drawing/2014/main" id="{4F85A97C-CE44-4069-B929-3519524189A8}"/>
                </a:ext>
              </a:extLst>
            </p:cNvPr>
            <p:cNvSpPr/>
            <p:nvPr/>
          </p:nvSpPr>
          <p:spPr>
            <a:xfrm>
              <a:off x="9964547" y="2561302"/>
              <a:ext cx="1098550" cy="31750"/>
            </a:xfrm>
            <a:custGeom>
              <a:avLst/>
              <a:gdLst>
                <a:gd name="connsiteX0" fmla="*/ 1093851 w 1098550"/>
                <a:gd name="connsiteY0" fmla="*/ 31560 h 31750"/>
                <a:gd name="connsiteX1" fmla="*/ 8001 w 1098550"/>
                <a:gd name="connsiteY1" fmla="*/ 11239 h 31750"/>
                <a:gd name="connsiteX2" fmla="*/ 4763 w 1098550"/>
                <a:gd name="connsiteY2" fmla="*/ 8001 h 31750"/>
                <a:gd name="connsiteX3" fmla="*/ 4763 w 1098550"/>
                <a:gd name="connsiteY3" fmla="*/ 7938 h 31750"/>
                <a:gd name="connsiteX4" fmla="*/ 8065 w 1098550"/>
                <a:gd name="connsiteY4" fmla="*/ 4763 h 31750"/>
                <a:gd name="connsiteX5" fmla="*/ 8065 w 1098550"/>
                <a:gd name="connsiteY5" fmla="*/ 4763 h 31750"/>
                <a:gd name="connsiteX6" fmla="*/ 1093915 w 1098550"/>
                <a:gd name="connsiteY6" fmla="*/ 25083 h 31750"/>
                <a:gd name="connsiteX7" fmla="*/ 1097090 w 1098550"/>
                <a:gd name="connsiteY7" fmla="*/ 28385 h 31750"/>
                <a:gd name="connsiteX8" fmla="*/ 1097090 w 1098550"/>
                <a:gd name="connsiteY8" fmla="*/ 28385 h 31750"/>
                <a:gd name="connsiteX9" fmla="*/ 1093788 w 1098550"/>
                <a:gd name="connsiteY9" fmla="*/ 3156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0" h="31750">
                  <a:moveTo>
                    <a:pt x="1093851" y="31560"/>
                  </a:moveTo>
                  <a:lnTo>
                    <a:pt x="8001" y="11239"/>
                  </a:lnTo>
                  <a:cubicBezTo>
                    <a:pt x="6223" y="11239"/>
                    <a:pt x="4763" y="9792"/>
                    <a:pt x="4763" y="8001"/>
                  </a:cubicBezTo>
                  <a:cubicBezTo>
                    <a:pt x="4763" y="7982"/>
                    <a:pt x="4763" y="7956"/>
                    <a:pt x="4763" y="7938"/>
                  </a:cubicBezTo>
                  <a:cubicBezTo>
                    <a:pt x="4826" y="6166"/>
                    <a:pt x="6286" y="4763"/>
                    <a:pt x="8065" y="4763"/>
                  </a:cubicBezTo>
                  <a:lnTo>
                    <a:pt x="8065" y="4763"/>
                  </a:lnTo>
                  <a:lnTo>
                    <a:pt x="1093915" y="25083"/>
                  </a:lnTo>
                  <a:cubicBezTo>
                    <a:pt x="1095693" y="25114"/>
                    <a:pt x="1097153" y="26594"/>
                    <a:pt x="1097090" y="28385"/>
                  </a:cubicBezTo>
                  <a:cubicBezTo>
                    <a:pt x="1097090" y="28385"/>
                    <a:pt x="1097090" y="28385"/>
                    <a:pt x="1097090" y="28385"/>
                  </a:cubicBezTo>
                  <a:cubicBezTo>
                    <a:pt x="1097026" y="30156"/>
                    <a:pt x="1095566" y="31560"/>
                    <a:pt x="1093788" y="31560"/>
                  </a:cubicBezTo>
                  <a:close/>
                </a:path>
              </a:pathLst>
            </a:custGeom>
            <a:grpFill/>
            <a:ln w="9525" cap="flat">
              <a:noFill/>
              <a:prstDash val="solid"/>
              <a:miter/>
            </a:ln>
          </p:spPr>
          <p:txBody>
            <a:bodyPr rtlCol="0" anchor="ctr"/>
            <a:lstStyle/>
            <a:p>
              <a:endParaRPr lang="en-US" sz="1801"/>
            </a:p>
          </p:txBody>
        </p:sp>
        <p:sp>
          <p:nvSpPr>
            <p:cNvPr id="111" name="Freeform: Shape 110">
              <a:extLst>
                <a:ext uri="{FF2B5EF4-FFF2-40B4-BE49-F238E27FC236}">
                  <a16:creationId xmlns:a16="http://schemas.microsoft.com/office/drawing/2014/main" id="{263891FF-8B59-4180-884D-244783DAF6E8}"/>
                </a:ext>
              </a:extLst>
            </p:cNvPr>
            <p:cNvSpPr/>
            <p:nvPr/>
          </p:nvSpPr>
          <p:spPr>
            <a:xfrm>
              <a:off x="3554336" y="1425654"/>
              <a:ext cx="317500" cy="1441450"/>
            </a:xfrm>
            <a:custGeom>
              <a:avLst/>
              <a:gdLst>
                <a:gd name="connsiteX0" fmla="*/ 318593 w 317500"/>
                <a:gd name="connsiteY0" fmla="*/ 8396 h 1441450"/>
                <a:gd name="connsiteX1" fmla="*/ 11189 w 317500"/>
                <a:gd name="connsiteY1" fmla="*/ 1436765 h 1441450"/>
                <a:gd name="connsiteX2" fmla="*/ 7316 w 317500"/>
                <a:gd name="connsiteY2" fmla="*/ 1439241 h 1441450"/>
                <a:gd name="connsiteX3" fmla="*/ 4839 w 317500"/>
                <a:gd name="connsiteY3" fmla="*/ 1435368 h 1441450"/>
                <a:gd name="connsiteX4" fmla="*/ 312243 w 317500"/>
                <a:gd name="connsiteY4" fmla="*/ 7316 h 1441450"/>
                <a:gd name="connsiteX5" fmla="*/ 316117 w 317500"/>
                <a:gd name="connsiteY5" fmla="*/ 4840 h 1441450"/>
                <a:gd name="connsiteX6" fmla="*/ 318593 w 317500"/>
                <a:gd name="connsiteY6" fmla="*/ 8713 h 14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0" h="1441450">
                  <a:moveTo>
                    <a:pt x="318593" y="8396"/>
                  </a:moveTo>
                  <a:lnTo>
                    <a:pt x="11189" y="1436765"/>
                  </a:lnTo>
                  <a:cubicBezTo>
                    <a:pt x="10802" y="1438517"/>
                    <a:pt x="9069" y="1439628"/>
                    <a:pt x="7316" y="1439241"/>
                  </a:cubicBezTo>
                  <a:cubicBezTo>
                    <a:pt x="5563" y="1438854"/>
                    <a:pt x="4452" y="1437120"/>
                    <a:pt x="4839" y="1435368"/>
                  </a:cubicBezTo>
                  <a:lnTo>
                    <a:pt x="312243" y="7316"/>
                  </a:lnTo>
                  <a:cubicBezTo>
                    <a:pt x="312630" y="5563"/>
                    <a:pt x="314364" y="4452"/>
                    <a:pt x="316117" y="4840"/>
                  </a:cubicBezTo>
                  <a:cubicBezTo>
                    <a:pt x="317869" y="5227"/>
                    <a:pt x="318980" y="6960"/>
                    <a:pt x="318593" y="8713"/>
                  </a:cubicBezTo>
                  <a:close/>
                </a:path>
              </a:pathLst>
            </a:custGeom>
            <a:grpFill/>
            <a:ln w="9525" cap="flat">
              <a:noFill/>
              <a:prstDash val="solid"/>
              <a:miter/>
            </a:ln>
          </p:spPr>
          <p:txBody>
            <a:bodyPr rtlCol="0" anchor="ctr"/>
            <a:lstStyle/>
            <a:p>
              <a:endParaRPr lang="en-US" sz="1801"/>
            </a:p>
          </p:txBody>
        </p:sp>
        <p:sp>
          <p:nvSpPr>
            <p:cNvPr id="112" name="Freeform: Shape 111">
              <a:extLst>
                <a:ext uri="{FF2B5EF4-FFF2-40B4-BE49-F238E27FC236}">
                  <a16:creationId xmlns:a16="http://schemas.microsoft.com/office/drawing/2014/main" id="{BB1BE9E9-576A-4020-8150-6D37F12A06EE}"/>
                </a:ext>
              </a:extLst>
            </p:cNvPr>
            <p:cNvSpPr/>
            <p:nvPr/>
          </p:nvSpPr>
          <p:spPr>
            <a:xfrm>
              <a:off x="9981969" y="3557700"/>
              <a:ext cx="1568450" cy="444500"/>
            </a:xfrm>
            <a:custGeom>
              <a:avLst/>
              <a:gdLst>
                <a:gd name="connsiteX0" fmla="*/ 1561125 w 1568450"/>
                <a:gd name="connsiteY0" fmla="*/ 445305 h 444500"/>
                <a:gd name="connsiteX1" fmla="*/ 7153 w 1568450"/>
                <a:gd name="connsiteY1" fmla="*/ 11156 h 444500"/>
                <a:gd name="connsiteX2" fmla="*/ 4867 w 1568450"/>
                <a:gd name="connsiteY2" fmla="*/ 7155 h 444500"/>
                <a:gd name="connsiteX3" fmla="*/ 8867 w 1568450"/>
                <a:gd name="connsiteY3" fmla="*/ 4869 h 444500"/>
                <a:gd name="connsiteX4" fmla="*/ 1562903 w 1568450"/>
                <a:gd name="connsiteY4" fmla="*/ 439082 h 444500"/>
                <a:gd name="connsiteX5" fmla="*/ 1565189 w 1568450"/>
                <a:gd name="connsiteY5" fmla="*/ 443146 h 444500"/>
                <a:gd name="connsiteX6" fmla="*/ 1561125 w 1568450"/>
                <a:gd name="connsiteY6" fmla="*/ 445432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444500">
                  <a:moveTo>
                    <a:pt x="1561125" y="445305"/>
                  </a:moveTo>
                  <a:lnTo>
                    <a:pt x="7153" y="11156"/>
                  </a:lnTo>
                  <a:cubicBezTo>
                    <a:pt x="5438" y="10660"/>
                    <a:pt x="4423" y="8889"/>
                    <a:pt x="4867" y="7155"/>
                  </a:cubicBezTo>
                  <a:cubicBezTo>
                    <a:pt x="5375" y="5434"/>
                    <a:pt x="7153" y="4419"/>
                    <a:pt x="8867" y="4869"/>
                  </a:cubicBezTo>
                  <a:lnTo>
                    <a:pt x="1562903" y="439082"/>
                  </a:lnTo>
                  <a:cubicBezTo>
                    <a:pt x="1564681" y="439572"/>
                    <a:pt x="1565697" y="441394"/>
                    <a:pt x="1565189" y="443146"/>
                  </a:cubicBezTo>
                  <a:cubicBezTo>
                    <a:pt x="1564681" y="444899"/>
                    <a:pt x="1562903" y="445922"/>
                    <a:pt x="1561125" y="445432"/>
                  </a:cubicBezTo>
                  <a:close/>
                </a:path>
              </a:pathLst>
            </a:custGeom>
            <a:grpFill/>
            <a:ln w="9525" cap="flat">
              <a:noFill/>
              <a:prstDash val="solid"/>
              <a:miter/>
            </a:ln>
          </p:spPr>
          <p:txBody>
            <a:bodyPr rtlCol="0" anchor="ctr"/>
            <a:lstStyle/>
            <a:p>
              <a:endParaRPr lang="en-US" sz="1801"/>
            </a:p>
          </p:txBody>
        </p:sp>
        <p:sp>
          <p:nvSpPr>
            <p:cNvPr id="113" name="Freeform: Shape 112">
              <a:extLst>
                <a:ext uri="{FF2B5EF4-FFF2-40B4-BE49-F238E27FC236}">
                  <a16:creationId xmlns:a16="http://schemas.microsoft.com/office/drawing/2014/main" id="{8875D271-BE07-4613-9322-619CFAD39027}"/>
                </a:ext>
              </a:extLst>
            </p:cNvPr>
            <p:cNvSpPr/>
            <p:nvPr/>
          </p:nvSpPr>
          <p:spPr>
            <a:xfrm>
              <a:off x="10637334" y="3298600"/>
              <a:ext cx="431800" cy="654050"/>
            </a:xfrm>
            <a:custGeom>
              <a:avLst/>
              <a:gdLst>
                <a:gd name="connsiteX0" fmla="*/ 5266 w 431800"/>
                <a:gd name="connsiteY0" fmla="*/ 648081 h 654050"/>
                <a:gd name="connsiteX1" fmla="*/ 425255 w 431800"/>
                <a:gd name="connsiteY1" fmla="*/ 6223 h 654050"/>
                <a:gd name="connsiteX2" fmla="*/ 429700 w 431800"/>
                <a:gd name="connsiteY2" fmla="*/ 5271 h 654050"/>
                <a:gd name="connsiteX3" fmla="*/ 430652 w 431800"/>
                <a:gd name="connsiteY3" fmla="*/ 9747 h 654050"/>
                <a:gd name="connsiteX4" fmla="*/ 430652 w 431800"/>
                <a:gd name="connsiteY4" fmla="*/ 9779 h 654050"/>
                <a:gd name="connsiteX5" fmla="*/ 10727 w 431800"/>
                <a:gd name="connsiteY5" fmla="*/ 651637 h 654050"/>
                <a:gd name="connsiteX6" fmla="*/ 6218 w 431800"/>
                <a:gd name="connsiteY6" fmla="*/ 652590 h 654050"/>
                <a:gd name="connsiteX7" fmla="*/ 5266 w 431800"/>
                <a:gd name="connsiteY7" fmla="*/ 64808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654050">
                  <a:moveTo>
                    <a:pt x="5266" y="648081"/>
                  </a:moveTo>
                  <a:lnTo>
                    <a:pt x="425255" y="6223"/>
                  </a:lnTo>
                  <a:cubicBezTo>
                    <a:pt x="426208" y="4744"/>
                    <a:pt x="428176" y="4318"/>
                    <a:pt x="429700" y="5271"/>
                  </a:cubicBezTo>
                  <a:cubicBezTo>
                    <a:pt x="431224" y="6236"/>
                    <a:pt x="431668" y="8243"/>
                    <a:pt x="430652" y="9747"/>
                  </a:cubicBezTo>
                  <a:cubicBezTo>
                    <a:pt x="430652" y="9754"/>
                    <a:pt x="430652" y="9766"/>
                    <a:pt x="430652" y="9779"/>
                  </a:cubicBezTo>
                  <a:lnTo>
                    <a:pt x="10727" y="651637"/>
                  </a:lnTo>
                  <a:cubicBezTo>
                    <a:pt x="9711" y="653123"/>
                    <a:pt x="7742" y="653549"/>
                    <a:pt x="6218" y="652590"/>
                  </a:cubicBezTo>
                  <a:cubicBezTo>
                    <a:pt x="4758" y="651593"/>
                    <a:pt x="4313" y="649593"/>
                    <a:pt x="5266" y="648081"/>
                  </a:cubicBezTo>
                  <a:close/>
                </a:path>
              </a:pathLst>
            </a:custGeom>
            <a:grpFill/>
            <a:ln w="9525" cap="flat">
              <a:noFill/>
              <a:prstDash val="solid"/>
              <a:miter/>
            </a:ln>
          </p:spPr>
          <p:txBody>
            <a:bodyPr rtlCol="0" anchor="ctr"/>
            <a:lstStyle/>
            <a:p>
              <a:endParaRPr lang="en-US" sz="1801"/>
            </a:p>
          </p:txBody>
        </p:sp>
        <p:sp>
          <p:nvSpPr>
            <p:cNvPr id="114" name="Freeform: Shape 113">
              <a:extLst>
                <a:ext uri="{FF2B5EF4-FFF2-40B4-BE49-F238E27FC236}">
                  <a16:creationId xmlns:a16="http://schemas.microsoft.com/office/drawing/2014/main" id="{DDDB339A-2635-496F-9D53-186A8DD0F8E1}"/>
                </a:ext>
              </a:extLst>
            </p:cNvPr>
            <p:cNvSpPr/>
            <p:nvPr/>
          </p:nvSpPr>
          <p:spPr>
            <a:xfrm>
              <a:off x="9550876" y="3888715"/>
              <a:ext cx="482600" cy="482600"/>
            </a:xfrm>
            <a:custGeom>
              <a:avLst/>
              <a:gdLst>
                <a:gd name="connsiteX0" fmla="*/ 482124 w 482600"/>
                <a:gd name="connsiteY0" fmla="*/ 10151 h 482600"/>
                <a:gd name="connsiteX1" fmla="*/ 10255 w 482600"/>
                <a:gd name="connsiteY1" fmla="*/ 481702 h 482600"/>
                <a:gd name="connsiteX2" fmla="*/ 5619 w 482600"/>
                <a:gd name="connsiteY2" fmla="*/ 481702 h 482600"/>
                <a:gd name="connsiteX3" fmla="*/ 5619 w 482600"/>
                <a:gd name="connsiteY3" fmla="*/ 477320 h 482600"/>
                <a:gd name="connsiteX4" fmla="*/ 477488 w 482600"/>
                <a:gd name="connsiteY4" fmla="*/ 5705 h 482600"/>
                <a:gd name="connsiteX5" fmla="*/ 482060 w 482600"/>
                <a:gd name="connsiteY5" fmla="*/ 5705 h 482600"/>
                <a:gd name="connsiteX6" fmla="*/ 482124 w 482600"/>
                <a:gd name="connsiteY6" fmla="*/ 10151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482600">
                  <a:moveTo>
                    <a:pt x="482124" y="10151"/>
                  </a:moveTo>
                  <a:lnTo>
                    <a:pt x="10255" y="481702"/>
                  </a:lnTo>
                  <a:cubicBezTo>
                    <a:pt x="8985" y="482971"/>
                    <a:pt x="6890" y="482971"/>
                    <a:pt x="5619" y="481702"/>
                  </a:cubicBezTo>
                  <a:cubicBezTo>
                    <a:pt x="4477" y="480476"/>
                    <a:pt x="4477" y="478546"/>
                    <a:pt x="5619" y="477320"/>
                  </a:cubicBezTo>
                  <a:lnTo>
                    <a:pt x="477488" y="5705"/>
                  </a:lnTo>
                  <a:cubicBezTo>
                    <a:pt x="478758" y="4448"/>
                    <a:pt x="480790" y="4448"/>
                    <a:pt x="482060" y="5705"/>
                  </a:cubicBezTo>
                  <a:cubicBezTo>
                    <a:pt x="483267" y="6925"/>
                    <a:pt x="483330" y="8899"/>
                    <a:pt x="482124" y="10151"/>
                  </a:cubicBezTo>
                  <a:close/>
                </a:path>
              </a:pathLst>
            </a:custGeom>
            <a:grpFill/>
            <a:ln w="9525" cap="flat">
              <a:noFill/>
              <a:prstDash val="solid"/>
              <a:miter/>
            </a:ln>
          </p:spPr>
          <p:txBody>
            <a:bodyPr rtlCol="0" anchor="ctr"/>
            <a:lstStyle/>
            <a:p>
              <a:endParaRPr lang="en-US" sz="1801"/>
            </a:p>
          </p:txBody>
        </p:sp>
        <p:sp>
          <p:nvSpPr>
            <p:cNvPr id="115" name="Freeform: Shape 114">
              <a:extLst>
                <a:ext uri="{FF2B5EF4-FFF2-40B4-BE49-F238E27FC236}">
                  <a16:creationId xmlns:a16="http://schemas.microsoft.com/office/drawing/2014/main" id="{776783F0-AEA5-42D8-ADD3-A7A40C350C81}"/>
                </a:ext>
              </a:extLst>
            </p:cNvPr>
            <p:cNvSpPr/>
            <p:nvPr/>
          </p:nvSpPr>
          <p:spPr>
            <a:xfrm>
              <a:off x="2183018" y="2739625"/>
              <a:ext cx="831850" cy="393700"/>
            </a:xfrm>
            <a:custGeom>
              <a:avLst/>
              <a:gdLst>
                <a:gd name="connsiteX0" fmla="*/ 824532 w 831850"/>
                <a:gd name="connsiteY0" fmla="*/ 389938 h 393700"/>
                <a:gd name="connsiteX1" fmla="*/ 6652 w 831850"/>
                <a:gd name="connsiteY1" fmla="*/ 10970 h 393700"/>
                <a:gd name="connsiteX2" fmla="*/ 5064 w 831850"/>
                <a:gd name="connsiteY2" fmla="*/ 6652 h 393700"/>
                <a:gd name="connsiteX3" fmla="*/ 9383 w 831850"/>
                <a:gd name="connsiteY3" fmla="*/ 5065 h 393700"/>
                <a:gd name="connsiteX4" fmla="*/ 827199 w 831850"/>
                <a:gd name="connsiteY4" fmla="*/ 384033 h 393700"/>
                <a:gd name="connsiteX5" fmla="*/ 828818 w 831850"/>
                <a:gd name="connsiteY5" fmla="*/ 388319 h 393700"/>
                <a:gd name="connsiteX6" fmla="*/ 824532 w 831850"/>
                <a:gd name="connsiteY6" fmla="*/ 389938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393700">
                  <a:moveTo>
                    <a:pt x="824532" y="389938"/>
                  </a:moveTo>
                  <a:lnTo>
                    <a:pt x="6652" y="10970"/>
                  </a:lnTo>
                  <a:cubicBezTo>
                    <a:pt x="5020" y="10214"/>
                    <a:pt x="4309" y="8284"/>
                    <a:pt x="5064" y="6652"/>
                  </a:cubicBezTo>
                  <a:cubicBezTo>
                    <a:pt x="5820" y="5020"/>
                    <a:pt x="7751" y="4309"/>
                    <a:pt x="9383" y="5065"/>
                  </a:cubicBezTo>
                  <a:lnTo>
                    <a:pt x="827199" y="384033"/>
                  </a:lnTo>
                  <a:cubicBezTo>
                    <a:pt x="828831" y="384769"/>
                    <a:pt x="829555" y="386687"/>
                    <a:pt x="828818" y="388319"/>
                  </a:cubicBezTo>
                  <a:cubicBezTo>
                    <a:pt x="828082" y="389951"/>
                    <a:pt x="826164" y="390675"/>
                    <a:pt x="824532" y="389938"/>
                  </a:cubicBezTo>
                  <a:close/>
                </a:path>
              </a:pathLst>
            </a:custGeom>
            <a:grpFill/>
            <a:ln w="9525" cap="flat">
              <a:noFill/>
              <a:prstDash val="solid"/>
              <a:miter/>
            </a:ln>
          </p:spPr>
          <p:txBody>
            <a:bodyPr rtlCol="0" anchor="ctr"/>
            <a:lstStyle/>
            <a:p>
              <a:endParaRPr lang="en-US" sz="1801"/>
            </a:p>
          </p:txBody>
        </p:sp>
        <p:sp>
          <p:nvSpPr>
            <p:cNvPr id="116" name="Freeform: Shape 115">
              <a:extLst>
                <a:ext uri="{FF2B5EF4-FFF2-40B4-BE49-F238E27FC236}">
                  <a16:creationId xmlns:a16="http://schemas.microsoft.com/office/drawing/2014/main" id="{E10BEC49-8DB4-4C3A-AD48-36C28EF333FA}"/>
                </a:ext>
              </a:extLst>
            </p:cNvPr>
            <p:cNvSpPr/>
            <p:nvPr/>
          </p:nvSpPr>
          <p:spPr>
            <a:xfrm>
              <a:off x="6203418" y="2925546"/>
              <a:ext cx="336550" cy="1022350"/>
            </a:xfrm>
            <a:custGeom>
              <a:avLst/>
              <a:gdLst>
                <a:gd name="connsiteX0" fmla="*/ 4913 w 336550"/>
                <a:gd name="connsiteY0" fmla="*/ 1014849 h 1022350"/>
                <a:gd name="connsiteX1" fmla="*/ 331050 w 336550"/>
                <a:gd name="connsiteY1" fmla="*/ 7104 h 1022350"/>
                <a:gd name="connsiteX2" fmla="*/ 335240 w 336550"/>
                <a:gd name="connsiteY2" fmla="*/ 4913 h 1022350"/>
                <a:gd name="connsiteX3" fmla="*/ 337400 w 336550"/>
                <a:gd name="connsiteY3" fmla="*/ 9073 h 1022350"/>
                <a:gd name="connsiteX4" fmla="*/ 337400 w 336550"/>
                <a:gd name="connsiteY4" fmla="*/ 9073 h 1022350"/>
                <a:gd name="connsiteX5" fmla="*/ 11263 w 336550"/>
                <a:gd name="connsiteY5" fmla="*/ 1016817 h 1022350"/>
                <a:gd name="connsiteX6" fmla="*/ 7104 w 336550"/>
                <a:gd name="connsiteY6" fmla="*/ 1019008 h 1022350"/>
                <a:gd name="connsiteX7" fmla="*/ 4913 w 336550"/>
                <a:gd name="connsiteY7" fmla="*/ 1014849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022350">
                  <a:moveTo>
                    <a:pt x="4913" y="1014849"/>
                  </a:moveTo>
                  <a:lnTo>
                    <a:pt x="331050" y="7104"/>
                  </a:lnTo>
                  <a:cubicBezTo>
                    <a:pt x="331621" y="5351"/>
                    <a:pt x="333463" y="4367"/>
                    <a:pt x="335240" y="4913"/>
                  </a:cubicBezTo>
                  <a:cubicBezTo>
                    <a:pt x="336955" y="5459"/>
                    <a:pt x="337971" y="7320"/>
                    <a:pt x="337400" y="9073"/>
                  </a:cubicBezTo>
                  <a:lnTo>
                    <a:pt x="337400" y="9073"/>
                  </a:lnTo>
                  <a:lnTo>
                    <a:pt x="11263" y="1016817"/>
                  </a:lnTo>
                  <a:cubicBezTo>
                    <a:pt x="10717" y="1018570"/>
                    <a:pt x="8856" y="1019554"/>
                    <a:pt x="7104" y="1019008"/>
                  </a:cubicBezTo>
                  <a:cubicBezTo>
                    <a:pt x="5351" y="1018462"/>
                    <a:pt x="4367" y="1016602"/>
                    <a:pt x="4913" y="1014849"/>
                  </a:cubicBezTo>
                  <a:close/>
                </a:path>
              </a:pathLst>
            </a:custGeom>
            <a:grpFill/>
            <a:ln w="9525" cap="flat">
              <a:noFill/>
              <a:prstDash val="solid"/>
              <a:miter/>
            </a:ln>
          </p:spPr>
          <p:txBody>
            <a:bodyPr rtlCol="0" anchor="ctr"/>
            <a:lstStyle/>
            <a:p>
              <a:endParaRPr lang="en-US" sz="1801"/>
            </a:p>
          </p:txBody>
        </p:sp>
        <p:sp>
          <p:nvSpPr>
            <p:cNvPr id="117" name="Freeform: Shape 116">
              <a:extLst>
                <a:ext uri="{FF2B5EF4-FFF2-40B4-BE49-F238E27FC236}">
                  <a16:creationId xmlns:a16="http://schemas.microsoft.com/office/drawing/2014/main" id="{C0E68CB6-719F-43E4-8E94-8B88F1E9CF93}"/>
                </a:ext>
              </a:extLst>
            </p:cNvPr>
            <p:cNvSpPr/>
            <p:nvPr/>
          </p:nvSpPr>
          <p:spPr>
            <a:xfrm>
              <a:off x="9551012" y="3940428"/>
              <a:ext cx="1098550" cy="431800"/>
            </a:xfrm>
            <a:custGeom>
              <a:avLst/>
              <a:gdLst>
                <a:gd name="connsiteX0" fmla="*/ 1095526 w 1098550"/>
                <a:gd name="connsiteY0" fmla="*/ 11016 h 431800"/>
                <a:gd name="connsiteX1" fmla="*/ 9168 w 1098550"/>
                <a:gd name="connsiteY1" fmla="*/ 430751 h 431800"/>
                <a:gd name="connsiteX2" fmla="*/ 4977 w 1098550"/>
                <a:gd name="connsiteY2" fmla="*/ 428909 h 431800"/>
                <a:gd name="connsiteX3" fmla="*/ 6818 w 1098550"/>
                <a:gd name="connsiteY3" fmla="*/ 424655 h 431800"/>
                <a:gd name="connsiteX4" fmla="*/ 1093176 w 1098550"/>
                <a:gd name="connsiteY4" fmla="*/ 4983 h 431800"/>
                <a:gd name="connsiteX5" fmla="*/ 1097367 w 1098550"/>
                <a:gd name="connsiteY5" fmla="*/ 6825 h 431800"/>
                <a:gd name="connsiteX6" fmla="*/ 1095780 w 1098550"/>
                <a:gd name="connsiteY6" fmla="*/ 10921 h 431800"/>
                <a:gd name="connsiteX7" fmla="*/ 1095526 w 1098550"/>
                <a:gd name="connsiteY7" fmla="*/ 11016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431800">
                  <a:moveTo>
                    <a:pt x="1095526" y="11016"/>
                  </a:moveTo>
                  <a:lnTo>
                    <a:pt x="9168" y="430751"/>
                  </a:lnTo>
                  <a:cubicBezTo>
                    <a:pt x="7517" y="431399"/>
                    <a:pt x="5611" y="430573"/>
                    <a:pt x="4977" y="428909"/>
                  </a:cubicBezTo>
                  <a:cubicBezTo>
                    <a:pt x="4342" y="427227"/>
                    <a:pt x="5167" y="425334"/>
                    <a:pt x="6818" y="424655"/>
                  </a:cubicBezTo>
                  <a:lnTo>
                    <a:pt x="1093176" y="4983"/>
                  </a:lnTo>
                  <a:cubicBezTo>
                    <a:pt x="1094827" y="4336"/>
                    <a:pt x="1096732" y="5161"/>
                    <a:pt x="1097367" y="6825"/>
                  </a:cubicBezTo>
                  <a:cubicBezTo>
                    <a:pt x="1098066" y="8400"/>
                    <a:pt x="1097367" y="10235"/>
                    <a:pt x="1095780" y="10921"/>
                  </a:cubicBezTo>
                  <a:cubicBezTo>
                    <a:pt x="1095716" y="10959"/>
                    <a:pt x="1095589" y="10991"/>
                    <a:pt x="1095526" y="11016"/>
                  </a:cubicBezTo>
                  <a:close/>
                </a:path>
              </a:pathLst>
            </a:custGeom>
            <a:grpFill/>
            <a:ln w="9525" cap="flat">
              <a:noFill/>
              <a:prstDash val="solid"/>
              <a:miter/>
            </a:ln>
          </p:spPr>
          <p:txBody>
            <a:bodyPr rtlCol="0" anchor="ctr"/>
            <a:lstStyle/>
            <a:p>
              <a:endParaRPr lang="en-US" sz="1801"/>
            </a:p>
          </p:txBody>
        </p:sp>
        <p:sp>
          <p:nvSpPr>
            <p:cNvPr id="118" name="Freeform: Shape 117">
              <a:extLst>
                <a:ext uri="{FF2B5EF4-FFF2-40B4-BE49-F238E27FC236}">
                  <a16:creationId xmlns:a16="http://schemas.microsoft.com/office/drawing/2014/main" id="{ACD0B28D-66AB-41BD-A35E-739DAA8EABE0}"/>
                </a:ext>
              </a:extLst>
            </p:cNvPr>
            <p:cNvSpPr/>
            <p:nvPr/>
          </p:nvSpPr>
          <p:spPr>
            <a:xfrm>
              <a:off x="10242067" y="3261663"/>
              <a:ext cx="1308100" cy="742950"/>
            </a:xfrm>
            <a:custGeom>
              <a:avLst/>
              <a:gdLst>
                <a:gd name="connsiteX0" fmla="*/ 1300327 w 1308100"/>
                <a:gd name="connsiteY0" fmla="*/ 741024 h 742950"/>
                <a:gd name="connsiteX1" fmla="*/ 6325 w 1308100"/>
                <a:gd name="connsiteY1" fmla="*/ 10774 h 742950"/>
                <a:gd name="connsiteX2" fmla="*/ 5245 w 1308100"/>
                <a:gd name="connsiteY2" fmla="*/ 6329 h 742950"/>
                <a:gd name="connsiteX3" fmla="*/ 9500 w 1308100"/>
                <a:gd name="connsiteY3" fmla="*/ 5123 h 742950"/>
                <a:gd name="connsiteX4" fmla="*/ 1303502 w 1308100"/>
                <a:gd name="connsiteY4" fmla="*/ 735373 h 742950"/>
                <a:gd name="connsiteX5" fmla="*/ 1304646 w 1308100"/>
                <a:gd name="connsiteY5" fmla="*/ 739818 h 742950"/>
                <a:gd name="connsiteX6" fmla="*/ 1300327 w 1308100"/>
                <a:gd name="connsiteY6" fmla="*/ 74102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742950">
                  <a:moveTo>
                    <a:pt x="1300327" y="741024"/>
                  </a:moveTo>
                  <a:lnTo>
                    <a:pt x="6325" y="10774"/>
                  </a:lnTo>
                  <a:cubicBezTo>
                    <a:pt x="4801" y="9841"/>
                    <a:pt x="4292" y="7853"/>
                    <a:pt x="5245" y="6329"/>
                  </a:cubicBezTo>
                  <a:cubicBezTo>
                    <a:pt x="6134" y="4869"/>
                    <a:pt x="7976" y="4342"/>
                    <a:pt x="9500" y="5123"/>
                  </a:cubicBezTo>
                  <a:lnTo>
                    <a:pt x="1303502" y="735373"/>
                  </a:lnTo>
                  <a:cubicBezTo>
                    <a:pt x="1305026" y="736307"/>
                    <a:pt x="1305535" y="738268"/>
                    <a:pt x="1304646" y="739818"/>
                  </a:cubicBezTo>
                  <a:cubicBezTo>
                    <a:pt x="1303757" y="741310"/>
                    <a:pt x="1301851" y="741844"/>
                    <a:pt x="1300327" y="741024"/>
                  </a:cubicBezTo>
                  <a:close/>
                </a:path>
              </a:pathLst>
            </a:custGeom>
            <a:grpFill/>
            <a:ln w="9525" cap="flat">
              <a:noFill/>
              <a:prstDash val="solid"/>
              <a:miter/>
            </a:ln>
          </p:spPr>
          <p:txBody>
            <a:bodyPr rtlCol="0" anchor="ctr"/>
            <a:lstStyle/>
            <a:p>
              <a:endParaRPr lang="en-US" sz="1801"/>
            </a:p>
          </p:txBody>
        </p:sp>
        <p:sp>
          <p:nvSpPr>
            <p:cNvPr id="119" name="Freeform: Shape 118">
              <a:extLst>
                <a:ext uri="{FF2B5EF4-FFF2-40B4-BE49-F238E27FC236}">
                  <a16:creationId xmlns:a16="http://schemas.microsoft.com/office/drawing/2014/main" id="{AC561C89-6C49-4C72-B0AC-0EB0732D789F}"/>
                </a:ext>
              </a:extLst>
            </p:cNvPr>
            <p:cNvSpPr/>
            <p:nvPr/>
          </p:nvSpPr>
          <p:spPr>
            <a:xfrm>
              <a:off x="2382450" y="1784188"/>
              <a:ext cx="819150" cy="133350"/>
            </a:xfrm>
            <a:custGeom>
              <a:avLst/>
              <a:gdLst>
                <a:gd name="connsiteX0" fmla="*/ 8897 w 819150"/>
                <a:gd name="connsiteY0" fmla="*/ 4827 h 133350"/>
                <a:gd name="connsiteX1" fmla="*/ 815918 w 819150"/>
                <a:gd name="connsiteY1" fmla="*/ 128398 h 133350"/>
                <a:gd name="connsiteX2" fmla="*/ 819100 w 819150"/>
                <a:gd name="connsiteY2" fmla="*/ 131693 h 133350"/>
                <a:gd name="connsiteX3" fmla="*/ 815804 w 819150"/>
                <a:gd name="connsiteY3" fmla="*/ 134874 h 133350"/>
                <a:gd name="connsiteX4" fmla="*/ 814966 w 819150"/>
                <a:gd name="connsiteY4" fmla="*/ 134748 h 133350"/>
                <a:gd name="connsiteX5" fmla="*/ 7944 w 819150"/>
                <a:gd name="connsiteY5" fmla="*/ 11240 h 133350"/>
                <a:gd name="connsiteX6" fmla="*/ 4763 w 819150"/>
                <a:gd name="connsiteY6" fmla="*/ 7944 h 133350"/>
                <a:gd name="connsiteX7" fmla="*/ 8059 w 819150"/>
                <a:gd name="connsiteY7" fmla="*/ 4763 h 133350"/>
                <a:gd name="connsiteX8" fmla="*/ 8897 w 819150"/>
                <a:gd name="connsiteY8" fmla="*/ 489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133350">
                  <a:moveTo>
                    <a:pt x="8897" y="4827"/>
                  </a:moveTo>
                  <a:lnTo>
                    <a:pt x="815918" y="128398"/>
                  </a:lnTo>
                  <a:cubicBezTo>
                    <a:pt x="817709" y="128429"/>
                    <a:pt x="819132" y="129902"/>
                    <a:pt x="819100" y="131693"/>
                  </a:cubicBezTo>
                  <a:cubicBezTo>
                    <a:pt x="819068" y="133477"/>
                    <a:pt x="817595" y="134906"/>
                    <a:pt x="815804" y="134874"/>
                  </a:cubicBezTo>
                  <a:cubicBezTo>
                    <a:pt x="815525" y="134868"/>
                    <a:pt x="815239" y="134824"/>
                    <a:pt x="814966" y="134748"/>
                  </a:cubicBezTo>
                  <a:lnTo>
                    <a:pt x="7944" y="11240"/>
                  </a:lnTo>
                  <a:cubicBezTo>
                    <a:pt x="6154" y="11208"/>
                    <a:pt x="4731" y="9735"/>
                    <a:pt x="4763" y="7944"/>
                  </a:cubicBezTo>
                  <a:cubicBezTo>
                    <a:pt x="4795" y="6160"/>
                    <a:pt x="6268" y="4731"/>
                    <a:pt x="8059" y="4763"/>
                  </a:cubicBezTo>
                  <a:cubicBezTo>
                    <a:pt x="8338" y="4769"/>
                    <a:pt x="8624" y="4814"/>
                    <a:pt x="8897" y="4890"/>
                  </a:cubicBezTo>
                  <a:close/>
                </a:path>
              </a:pathLst>
            </a:custGeom>
            <a:grpFill/>
            <a:ln w="9525" cap="flat">
              <a:noFill/>
              <a:prstDash val="solid"/>
              <a:miter/>
            </a:ln>
          </p:spPr>
          <p:txBody>
            <a:bodyPr rtlCol="0" anchor="ctr"/>
            <a:lstStyle/>
            <a:p>
              <a:endParaRPr lang="en-US" sz="1801"/>
            </a:p>
          </p:txBody>
        </p:sp>
        <p:sp>
          <p:nvSpPr>
            <p:cNvPr id="120" name="Freeform: Shape 119">
              <a:extLst>
                <a:ext uri="{FF2B5EF4-FFF2-40B4-BE49-F238E27FC236}">
                  <a16:creationId xmlns:a16="http://schemas.microsoft.com/office/drawing/2014/main" id="{6C9F5818-9138-46BB-88B2-AF303176D57F}"/>
                </a:ext>
              </a:extLst>
            </p:cNvPr>
            <p:cNvSpPr/>
            <p:nvPr/>
          </p:nvSpPr>
          <p:spPr>
            <a:xfrm>
              <a:off x="3554306" y="2642365"/>
              <a:ext cx="666750" cy="222250"/>
            </a:xfrm>
            <a:custGeom>
              <a:avLst/>
              <a:gdLst>
                <a:gd name="connsiteX0" fmla="*/ 662094 w 666750"/>
                <a:gd name="connsiteY0" fmla="*/ 11075 h 222250"/>
                <a:gd name="connsiteX1" fmla="*/ 9060 w 666750"/>
                <a:gd name="connsiteY1" fmla="*/ 222466 h 222250"/>
                <a:gd name="connsiteX2" fmla="*/ 4933 w 666750"/>
                <a:gd name="connsiteY2" fmla="*/ 220371 h 222250"/>
                <a:gd name="connsiteX3" fmla="*/ 6914 w 666750"/>
                <a:gd name="connsiteY3" fmla="*/ 216345 h 222250"/>
                <a:gd name="connsiteX4" fmla="*/ 7028 w 666750"/>
                <a:gd name="connsiteY4" fmla="*/ 216307 h 222250"/>
                <a:gd name="connsiteX5" fmla="*/ 660253 w 666750"/>
                <a:gd name="connsiteY5" fmla="*/ 4916 h 222250"/>
                <a:gd name="connsiteX6" fmla="*/ 664316 w 666750"/>
                <a:gd name="connsiteY6" fmla="*/ 7011 h 222250"/>
                <a:gd name="connsiteX7" fmla="*/ 662291 w 666750"/>
                <a:gd name="connsiteY7" fmla="*/ 11018 h 222250"/>
                <a:gd name="connsiteX8" fmla="*/ 662094 w 666750"/>
                <a:gd name="connsiteY8" fmla="*/ 11075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222250">
                  <a:moveTo>
                    <a:pt x="662094" y="11075"/>
                  </a:moveTo>
                  <a:lnTo>
                    <a:pt x="9060" y="222466"/>
                  </a:lnTo>
                  <a:cubicBezTo>
                    <a:pt x="7346" y="223012"/>
                    <a:pt x="5504" y="222079"/>
                    <a:pt x="4933" y="220371"/>
                  </a:cubicBezTo>
                  <a:cubicBezTo>
                    <a:pt x="4368" y="218714"/>
                    <a:pt x="5256" y="216910"/>
                    <a:pt x="6914" y="216345"/>
                  </a:cubicBezTo>
                  <a:cubicBezTo>
                    <a:pt x="6952" y="216332"/>
                    <a:pt x="6990" y="216320"/>
                    <a:pt x="7028" y="216307"/>
                  </a:cubicBezTo>
                  <a:lnTo>
                    <a:pt x="660253" y="4916"/>
                  </a:lnTo>
                  <a:cubicBezTo>
                    <a:pt x="661955" y="4376"/>
                    <a:pt x="663770" y="5309"/>
                    <a:pt x="664316" y="7011"/>
                  </a:cubicBezTo>
                  <a:cubicBezTo>
                    <a:pt x="664863" y="8675"/>
                    <a:pt x="663955" y="10472"/>
                    <a:pt x="662291" y="11018"/>
                  </a:cubicBezTo>
                  <a:cubicBezTo>
                    <a:pt x="662227" y="11037"/>
                    <a:pt x="662158" y="11056"/>
                    <a:pt x="662094" y="11075"/>
                  </a:cubicBezTo>
                  <a:close/>
                </a:path>
              </a:pathLst>
            </a:custGeom>
            <a:grpFill/>
            <a:ln w="9525" cap="flat">
              <a:noFill/>
              <a:prstDash val="solid"/>
              <a:miter/>
            </a:ln>
          </p:spPr>
          <p:txBody>
            <a:bodyPr rtlCol="0" anchor="ctr"/>
            <a:lstStyle/>
            <a:p>
              <a:endParaRPr lang="en-US" sz="1801"/>
            </a:p>
          </p:txBody>
        </p:sp>
        <p:sp>
          <p:nvSpPr>
            <p:cNvPr id="121" name="Freeform: Shape 120">
              <a:extLst>
                <a:ext uri="{FF2B5EF4-FFF2-40B4-BE49-F238E27FC236}">
                  <a16:creationId xmlns:a16="http://schemas.microsoft.com/office/drawing/2014/main" id="{7C63DB29-717B-45BD-A707-DFEF0196FC75}"/>
                </a:ext>
              </a:extLst>
            </p:cNvPr>
            <p:cNvSpPr/>
            <p:nvPr/>
          </p:nvSpPr>
          <p:spPr>
            <a:xfrm>
              <a:off x="6529523" y="2925614"/>
              <a:ext cx="552450" cy="1200150"/>
            </a:xfrm>
            <a:custGeom>
              <a:avLst/>
              <a:gdLst>
                <a:gd name="connsiteX0" fmla="*/ 10977 w 552450"/>
                <a:gd name="connsiteY0" fmla="*/ 6655 h 1200150"/>
                <a:gd name="connsiteX1" fmla="*/ 547807 w 552450"/>
                <a:gd name="connsiteY1" fmla="*/ 1194486 h 1200150"/>
                <a:gd name="connsiteX2" fmla="*/ 546219 w 552450"/>
                <a:gd name="connsiteY2" fmla="*/ 1198772 h 1200150"/>
                <a:gd name="connsiteX3" fmla="*/ 541901 w 552450"/>
                <a:gd name="connsiteY3" fmla="*/ 1197153 h 1200150"/>
                <a:gd name="connsiteX4" fmla="*/ 5072 w 552450"/>
                <a:gd name="connsiteY4" fmla="*/ 9322 h 1200150"/>
                <a:gd name="connsiteX5" fmla="*/ 6596 w 552450"/>
                <a:gd name="connsiteY5" fmla="*/ 5099 h 1200150"/>
                <a:gd name="connsiteX6" fmla="*/ 6659 w 552450"/>
                <a:gd name="connsiteY6" fmla="*/ 5067 h 1200150"/>
                <a:gd name="connsiteX7" fmla="*/ 10977 w 552450"/>
                <a:gd name="connsiteY7" fmla="*/ 6629 h 1200150"/>
                <a:gd name="connsiteX8" fmla="*/ 10977 w 552450"/>
                <a:gd name="connsiteY8" fmla="*/ 6655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50" h="1200150">
                  <a:moveTo>
                    <a:pt x="10977" y="6655"/>
                  </a:moveTo>
                  <a:lnTo>
                    <a:pt x="547807" y="1194486"/>
                  </a:lnTo>
                  <a:cubicBezTo>
                    <a:pt x="548569" y="1196118"/>
                    <a:pt x="547807" y="1198035"/>
                    <a:pt x="546219" y="1198772"/>
                  </a:cubicBezTo>
                  <a:cubicBezTo>
                    <a:pt x="544568" y="1199509"/>
                    <a:pt x="542663" y="1198785"/>
                    <a:pt x="541901" y="1197153"/>
                  </a:cubicBezTo>
                  <a:lnTo>
                    <a:pt x="5072" y="9322"/>
                  </a:lnTo>
                  <a:cubicBezTo>
                    <a:pt x="4310" y="7734"/>
                    <a:pt x="5009" y="5842"/>
                    <a:pt x="6596" y="5099"/>
                  </a:cubicBezTo>
                  <a:cubicBezTo>
                    <a:pt x="6596" y="5086"/>
                    <a:pt x="6659" y="5080"/>
                    <a:pt x="6659" y="5067"/>
                  </a:cubicBezTo>
                  <a:cubicBezTo>
                    <a:pt x="8310" y="4311"/>
                    <a:pt x="10215" y="5010"/>
                    <a:pt x="10977" y="6629"/>
                  </a:cubicBezTo>
                  <a:cubicBezTo>
                    <a:pt x="10977" y="6636"/>
                    <a:pt x="10977" y="6648"/>
                    <a:pt x="10977" y="6655"/>
                  </a:cubicBezTo>
                  <a:close/>
                </a:path>
              </a:pathLst>
            </a:custGeom>
            <a:grpFill/>
            <a:ln w="9525" cap="flat">
              <a:noFill/>
              <a:prstDash val="solid"/>
              <a:miter/>
            </a:ln>
          </p:spPr>
          <p:txBody>
            <a:bodyPr rtlCol="0" anchor="ctr"/>
            <a:lstStyle/>
            <a:p>
              <a:endParaRPr lang="en-US" sz="1801"/>
            </a:p>
          </p:txBody>
        </p:sp>
        <p:sp>
          <p:nvSpPr>
            <p:cNvPr id="122" name="Freeform: Shape 121">
              <a:extLst>
                <a:ext uri="{FF2B5EF4-FFF2-40B4-BE49-F238E27FC236}">
                  <a16:creationId xmlns:a16="http://schemas.microsoft.com/office/drawing/2014/main" id="{AE73C8A7-77BE-4DCD-95BD-E8DEE9839C40}"/>
                </a:ext>
              </a:extLst>
            </p:cNvPr>
            <p:cNvSpPr/>
            <p:nvPr/>
          </p:nvSpPr>
          <p:spPr>
            <a:xfrm>
              <a:off x="3190076" y="1425338"/>
              <a:ext cx="685800" cy="495300"/>
            </a:xfrm>
            <a:custGeom>
              <a:avLst/>
              <a:gdLst>
                <a:gd name="connsiteX0" fmla="*/ 681583 w 685800"/>
                <a:gd name="connsiteY0" fmla="*/ 10680 h 495300"/>
                <a:gd name="connsiteX1" fmla="*/ 9689 w 685800"/>
                <a:gd name="connsiteY1" fmla="*/ 493280 h 495300"/>
                <a:gd name="connsiteX2" fmla="*/ 5244 w 685800"/>
                <a:gd name="connsiteY2" fmla="*/ 492201 h 495300"/>
                <a:gd name="connsiteX3" fmla="*/ 5879 w 685800"/>
                <a:gd name="connsiteY3" fmla="*/ 488010 h 495300"/>
                <a:gd name="connsiteX4" fmla="*/ 677773 w 685800"/>
                <a:gd name="connsiteY4" fmla="*/ 5410 h 495300"/>
                <a:gd name="connsiteX5" fmla="*/ 682307 w 685800"/>
                <a:gd name="connsiteY5" fmla="*/ 6057 h 495300"/>
                <a:gd name="connsiteX6" fmla="*/ 682345 w 685800"/>
                <a:gd name="connsiteY6" fmla="*/ 6108 h 495300"/>
                <a:gd name="connsiteX7" fmla="*/ 681583 w 685800"/>
                <a:gd name="connsiteY7" fmla="*/ 1068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495300">
                  <a:moveTo>
                    <a:pt x="681583" y="10680"/>
                  </a:moveTo>
                  <a:lnTo>
                    <a:pt x="9689" y="493280"/>
                  </a:lnTo>
                  <a:cubicBezTo>
                    <a:pt x="8165" y="494207"/>
                    <a:pt x="6178" y="493725"/>
                    <a:pt x="5244" y="492201"/>
                  </a:cubicBezTo>
                  <a:cubicBezTo>
                    <a:pt x="4412" y="490836"/>
                    <a:pt x="4679" y="489070"/>
                    <a:pt x="5879" y="488010"/>
                  </a:cubicBezTo>
                  <a:lnTo>
                    <a:pt x="677773" y="5410"/>
                  </a:lnTo>
                  <a:cubicBezTo>
                    <a:pt x="679202" y="4337"/>
                    <a:pt x="681234" y="4629"/>
                    <a:pt x="682307" y="6057"/>
                  </a:cubicBezTo>
                  <a:cubicBezTo>
                    <a:pt x="682319" y="6077"/>
                    <a:pt x="682332" y="6089"/>
                    <a:pt x="682345" y="6108"/>
                  </a:cubicBezTo>
                  <a:cubicBezTo>
                    <a:pt x="683380" y="7582"/>
                    <a:pt x="683043" y="9620"/>
                    <a:pt x="681583" y="10680"/>
                  </a:cubicBezTo>
                  <a:close/>
                </a:path>
              </a:pathLst>
            </a:custGeom>
            <a:grpFill/>
            <a:ln w="9525" cap="flat">
              <a:noFill/>
              <a:prstDash val="solid"/>
              <a:miter/>
            </a:ln>
          </p:spPr>
          <p:txBody>
            <a:bodyPr rtlCol="0" anchor="ctr"/>
            <a:lstStyle/>
            <a:p>
              <a:endParaRPr lang="en-US" sz="1801"/>
            </a:p>
          </p:txBody>
        </p:sp>
        <p:sp>
          <p:nvSpPr>
            <p:cNvPr id="123" name="Freeform: Shape 122">
              <a:extLst>
                <a:ext uri="{FF2B5EF4-FFF2-40B4-BE49-F238E27FC236}">
                  <a16:creationId xmlns:a16="http://schemas.microsoft.com/office/drawing/2014/main" id="{43D83893-6E2C-47BB-9100-017832724E7B}"/>
                </a:ext>
              </a:extLst>
            </p:cNvPr>
            <p:cNvSpPr/>
            <p:nvPr/>
          </p:nvSpPr>
          <p:spPr>
            <a:xfrm>
              <a:off x="10503086" y="1468295"/>
              <a:ext cx="558800" cy="1123950"/>
            </a:xfrm>
            <a:custGeom>
              <a:avLst/>
              <a:gdLst>
                <a:gd name="connsiteX0" fmla="*/ 552264 w 558800"/>
                <a:gd name="connsiteY0" fmla="*/ 1122725 h 1123950"/>
                <a:gd name="connsiteX1" fmla="*/ 5084 w 558800"/>
                <a:gd name="connsiteY1" fmla="*/ 9443 h 1123950"/>
                <a:gd name="connsiteX2" fmla="*/ 6545 w 558800"/>
                <a:gd name="connsiteY2" fmla="*/ 5093 h 1123950"/>
                <a:gd name="connsiteX3" fmla="*/ 10926 w 558800"/>
                <a:gd name="connsiteY3" fmla="*/ 6585 h 1123950"/>
                <a:gd name="connsiteX4" fmla="*/ 10926 w 558800"/>
                <a:gd name="connsiteY4" fmla="*/ 6585 h 1123950"/>
                <a:gd name="connsiteX5" fmla="*/ 558042 w 558800"/>
                <a:gd name="connsiteY5" fmla="*/ 1119868 h 1123950"/>
                <a:gd name="connsiteX6" fmla="*/ 556582 w 558800"/>
                <a:gd name="connsiteY6" fmla="*/ 1124249 h 1123950"/>
                <a:gd name="connsiteX7" fmla="*/ 552264 w 558800"/>
                <a:gd name="connsiteY7" fmla="*/ 112272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1123950">
                  <a:moveTo>
                    <a:pt x="552264" y="1122725"/>
                  </a:moveTo>
                  <a:lnTo>
                    <a:pt x="5084" y="9443"/>
                  </a:lnTo>
                  <a:cubicBezTo>
                    <a:pt x="4322" y="7830"/>
                    <a:pt x="4957" y="5881"/>
                    <a:pt x="6545" y="5093"/>
                  </a:cubicBezTo>
                  <a:cubicBezTo>
                    <a:pt x="8195" y="4306"/>
                    <a:pt x="10164" y="4972"/>
                    <a:pt x="10926" y="6585"/>
                  </a:cubicBezTo>
                  <a:lnTo>
                    <a:pt x="10926" y="6585"/>
                  </a:lnTo>
                  <a:lnTo>
                    <a:pt x="558042" y="1119868"/>
                  </a:lnTo>
                  <a:cubicBezTo>
                    <a:pt x="558804" y="1121480"/>
                    <a:pt x="558169" y="1123430"/>
                    <a:pt x="556582" y="1124249"/>
                  </a:cubicBezTo>
                  <a:cubicBezTo>
                    <a:pt x="554994" y="1125017"/>
                    <a:pt x="553026" y="1124338"/>
                    <a:pt x="552264" y="1122725"/>
                  </a:cubicBezTo>
                  <a:close/>
                </a:path>
              </a:pathLst>
            </a:custGeom>
            <a:grpFill/>
            <a:ln w="9525" cap="flat">
              <a:noFill/>
              <a:prstDash val="solid"/>
              <a:miter/>
            </a:ln>
          </p:spPr>
          <p:txBody>
            <a:bodyPr rtlCol="0" anchor="ctr"/>
            <a:lstStyle/>
            <a:p>
              <a:endParaRPr lang="en-US" sz="1801"/>
            </a:p>
          </p:txBody>
        </p:sp>
        <p:sp>
          <p:nvSpPr>
            <p:cNvPr id="124" name="Freeform: Shape 123">
              <a:extLst>
                <a:ext uri="{FF2B5EF4-FFF2-40B4-BE49-F238E27FC236}">
                  <a16:creationId xmlns:a16="http://schemas.microsoft.com/office/drawing/2014/main" id="{6D5489F0-6EE9-4B55-9163-38CE591E8D87}"/>
                </a:ext>
              </a:extLst>
            </p:cNvPr>
            <p:cNvSpPr/>
            <p:nvPr/>
          </p:nvSpPr>
          <p:spPr>
            <a:xfrm>
              <a:off x="893853" y="654282"/>
              <a:ext cx="349250" cy="1333500"/>
            </a:xfrm>
            <a:custGeom>
              <a:avLst/>
              <a:gdLst>
                <a:gd name="connsiteX0" fmla="*/ 342936 w 349250"/>
                <a:gd name="connsiteY0" fmla="*/ 1329614 h 1333500"/>
                <a:gd name="connsiteX1" fmla="*/ 4862 w 349250"/>
                <a:gd name="connsiteY1" fmla="*/ 8814 h 1333500"/>
                <a:gd name="connsiteX2" fmla="*/ 7205 w 349250"/>
                <a:gd name="connsiteY2" fmla="*/ 4877 h 1333500"/>
                <a:gd name="connsiteX3" fmla="*/ 7212 w 349250"/>
                <a:gd name="connsiteY3" fmla="*/ 4877 h 1333500"/>
                <a:gd name="connsiteX4" fmla="*/ 11117 w 349250"/>
                <a:gd name="connsiteY4" fmla="*/ 7093 h 1333500"/>
                <a:gd name="connsiteX5" fmla="*/ 11149 w 349250"/>
                <a:gd name="connsiteY5" fmla="*/ 7226 h 1333500"/>
                <a:gd name="connsiteX6" fmla="*/ 11149 w 349250"/>
                <a:gd name="connsiteY6" fmla="*/ 7226 h 1333500"/>
                <a:gd name="connsiteX7" fmla="*/ 349223 w 349250"/>
                <a:gd name="connsiteY7" fmla="*/ 1328026 h 1333500"/>
                <a:gd name="connsiteX8" fmla="*/ 346841 w 349250"/>
                <a:gd name="connsiteY8" fmla="*/ 1331995 h 1333500"/>
                <a:gd name="connsiteX9" fmla="*/ 342873 w 349250"/>
                <a:gd name="connsiteY9" fmla="*/ 1329614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50" h="1333500">
                  <a:moveTo>
                    <a:pt x="342936" y="1329614"/>
                  </a:moveTo>
                  <a:lnTo>
                    <a:pt x="4862" y="8814"/>
                  </a:lnTo>
                  <a:cubicBezTo>
                    <a:pt x="4424" y="7080"/>
                    <a:pt x="5472" y="5321"/>
                    <a:pt x="7205" y="4877"/>
                  </a:cubicBezTo>
                  <a:cubicBezTo>
                    <a:pt x="7205" y="4877"/>
                    <a:pt x="7212" y="4877"/>
                    <a:pt x="7212" y="4877"/>
                  </a:cubicBezTo>
                  <a:cubicBezTo>
                    <a:pt x="8901" y="4413"/>
                    <a:pt x="10647" y="5404"/>
                    <a:pt x="11117" y="7093"/>
                  </a:cubicBezTo>
                  <a:cubicBezTo>
                    <a:pt x="11130" y="7137"/>
                    <a:pt x="11136" y="7182"/>
                    <a:pt x="11149" y="7226"/>
                  </a:cubicBezTo>
                  <a:lnTo>
                    <a:pt x="11149" y="7226"/>
                  </a:lnTo>
                  <a:lnTo>
                    <a:pt x="349223" y="1328026"/>
                  </a:lnTo>
                  <a:cubicBezTo>
                    <a:pt x="349661" y="1329779"/>
                    <a:pt x="348594" y="1331557"/>
                    <a:pt x="346841" y="1331995"/>
                  </a:cubicBezTo>
                  <a:cubicBezTo>
                    <a:pt x="345089" y="1332433"/>
                    <a:pt x="343311" y="1331366"/>
                    <a:pt x="342873" y="1329614"/>
                  </a:cubicBezTo>
                  <a:close/>
                </a:path>
              </a:pathLst>
            </a:custGeom>
            <a:grpFill/>
            <a:ln w="9525" cap="flat">
              <a:noFill/>
              <a:prstDash val="solid"/>
              <a:miter/>
            </a:ln>
          </p:spPr>
          <p:txBody>
            <a:bodyPr rtlCol="0" anchor="ctr"/>
            <a:lstStyle/>
            <a:p>
              <a:endParaRPr lang="en-US" sz="1801"/>
            </a:p>
          </p:txBody>
        </p:sp>
        <p:sp>
          <p:nvSpPr>
            <p:cNvPr id="125" name="Freeform: Shape 124">
              <a:extLst>
                <a:ext uri="{FF2B5EF4-FFF2-40B4-BE49-F238E27FC236}">
                  <a16:creationId xmlns:a16="http://schemas.microsoft.com/office/drawing/2014/main" id="{5A047C1D-AA70-4A11-96C3-8CA4E28FD151}"/>
                </a:ext>
              </a:extLst>
            </p:cNvPr>
            <p:cNvSpPr/>
            <p:nvPr/>
          </p:nvSpPr>
          <p:spPr>
            <a:xfrm>
              <a:off x="9981958" y="3261164"/>
              <a:ext cx="273050" cy="311150"/>
            </a:xfrm>
            <a:custGeom>
              <a:avLst/>
              <a:gdLst>
                <a:gd name="connsiteX0" fmla="*/ 270435 w 273050"/>
                <a:gd name="connsiteY0" fmla="*/ 10449 h 311150"/>
                <a:gd name="connsiteX1" fmla="*/ 10466 w 273050"/>
                <a:gd name="connsiteY1" fmla="*/ 306676 h 311150"/>
                <a:gd name="connsiteX2" fmla="*/ 5894 w 273050"/>
                <a:gd name="connsiteY2" fmla="*/ 306676 h 311150"/>
                <a:gd name="connsiteX3" fmla="*/ 5513 w 273050"/>
                <a:gd name="connsiteY3" fmla="*/ 302206 h 311150"/>
                <a:gd name="connsiteX4" fmla="*/ 5576 w 273050"/>
                <a:gd name="connsiteY4" fmla="*/ 302104 h 311150"/>
                <a:gd name="connsiteX5" fmla="*/ 5576 w 273050"/>
                <a:gd name="connsiteY5" fmla="*/ 302104 h 311150"/>
                <a:gd name="connsiteX6" fmla="*/ 265546 w 273050"/>
                <a:gd name="connsiteY6" fmla="*/ 5877 h 311150"/>
                <a:gd name="connsiteX7" fmla="*/ 270117 w 273050"/>
                <a:gd name="connsiteY7" fmla="*/ 5559 h 311150"/>
                <a:gd name="connsiteX8" fmla="*/ 270435 w 273050"/>
                <a:gd name="connsiteY8" fmla="*/ 10131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 h="311150">
                  <a:moveTo>
                    <a:pt x="270435" y="10449"/>
                  </a:moveTo>
                  <a:lnTo>
                    <a:pt x="10466" y="306676"/>
                  </a:lnTo>
                  <a:cubicBezTo>
                    <a:pt x="9196" y="307934"/>
                    <a:pt x="7164" y="307934"/>
                    <a:pt x="5894" y="306676"/>
                  </a:cubicBezTo>
                  <a:cubicBezTo>
                    <a:pt x="4561" y="305552"/>
                    <a:pt x="4370" y="303552"/>
                    <a:pt x="5513" y="302206"/>
                  </a:cubicBezTo>
                  <a:cubicBezTo>
                    <a:pt x="5513" y="302168"/>
                    <a:pt x="5576" y="302136"/>
                    <a:pt x="5576" y="302104"/>
                  </a:cubicBezTo>
                  <a:lnTo>
                    <a:pt x="5576" y="302104"/>
                  </a:lnTo>
                  <a:lnTo>
                    <a:pt x="265546" y="5877"/>
                  </a:lnTo>
                  <a:cubicBezTo>
                    <a:pt x="266752" y="4524"/>
                    <a:pt x="268784" y="4384"/>
                    <a:pt x="270117" y="5559"/>
                  </a:cubicBezTo>
                  <a:cubicBezTo>
                    <a:pt x="271451" y="6734"/>
                    <a:pt x="271578" y="8779"/>
                    <a:pt x="270435" y="10131"/>
                  </a:cubicBezTo>
                  <a:close/>
                </a:path>
              </a:pathLst>
            </a:custGeom>
            <a:grpFill/>
            <a:ln w="9525" cap="flat">
              <a:noFill/>
              <a:prstDash val="solid"/>
              <a:miter/>
            </a:ln>
          </p:spPr>
          <p:txBody>
            <a:bodyPr rtlCol="0" anchor="ctr"/>
            <a:lstStyle/>
            <a:p>
              <a:endParaRPr lang="en-US" sz="1801"/>
            </a:p>
          </p:txBody>
        </p:sp>
        <p:sp>
          <p:nvSpPr>
            <p:cNvPr id="126" name="Freeform: Shape 125">
              <a:extLst>
                <a:ext uri="{FF2B5EF4-FFF2-40B4-BE49-F238E27FC236}">
                  <a16:creationId xmlns:a16="http://schemas.microsoft.com/office/drawing/2014/main" id="{148BB279-2AF1-459E-A662-5F1DB20FD5C8}"/>
                </a:ext>
              </a:extLst>
            </p:cNvPr>
            <p:cNvSpPr/>
            <p:nvPr/>
          </p:nvSpPr>
          <p:spPr>
            <a:xfrm>
              <a:off x="2382709" y="1012202"/>
              <a:ext cx="177800" cy="787400"/>
            </a:xfrm>
            <a:custGeom>
              <a:avLst/>
              <a:gdLst>
                <a:gd name="connsiteX0" fmla="*/ 175198 w 177800"/>
                <a:gd name="connsiteY0" fmla="*/ 8653 h 787400"/>
                <a:gd name="connsiteX1" fmla="*/ 11241 w 177800"/>
                <a:gd name="connsiteY1" fmla="*/ 780686 h 787400"/>
                <a:gd name="connsiteX2" fmla="*/ 7438 w 177800"/>
                <a:gd name="connsiteY2" fmla="*/ 783239 h 787400"/>
                <a:gd name="connsiteX3" fmla="*/ 7368 w 177800"/>
                <a:gd name="connsiteY3" fmla="*/ 783226 h 787400"/>
                <a:gd name="connsiteX4" fmla="*/ 4828 w 177800"/>
                <a:gd name="connsiteY4" fmla="*/ 779353 h 787400"/>
                <a:gd name="connsiteX5" fmla="*/ 168721 w 177800"/>
                <a:gd name="connsiteY5" fmla="*/ 7320 h 787400"/>
                <a:gd name="connsiteX6" fmla="*/ 172455 w 177800"/>
                <a:gd name="connsiteY6" fmla="*/ 4824 h 787400"/>
                <a:gd name="connsiteX7" fmla="*/ 172531 w 177800"/>
                <a:gd name="connsiteY7" fmla="*/ 4843 h 787400"/>
                <a:gd name="connsiteX8" fmla="*/ 175217 w 177800"/>
                <a:gd name="connsiteY8" fmla="*/ 8552 h 787400"/>
                <a:gd name="connsiteX9" fmla="*/ 175198 w 177800"/>
                <a:gd name="connsiteY9" fmla="*/ 8653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00" h="787400">
                  <a:moveTo>
                    <a:pt x="175198" y="8653"/>
                  </a:moveTo>
                  <a:lnTo>
                    <a:pt x="11241" y="780686"/>
                  </a:lnTo>
                  <a:cubicBezTo>
                    <a:pt x="10898" y="782439"/>
                    <a:pt x="9197" y="783588"/>
                    <a:pt x="7438" y="783239"/>
                  </a:cubicBezTo>
                  <a:cubicBezTo>
                    <a:pt x="7419" y="783239"/>
                    <a:pt x="7393" y="783233"/>
                    <a:pt x="7368" y="783226"/>
                  </a:cubicBezTo>
                  <a:cubicBezTo>
                    <a:pt x="5609" y="782845"/>
                    <a:pt x="4472" y="781118"/>
                    <a:pt x="4828" y="779353"/>
                  </a:cubicBezTo>
                  <a:lnTo>
                    <a:pt x="168721" y="7320"/>
                  </a:lnTo>
                  <a:cubicBezTo>
                    <a:pt x="169064" y="5599"/>
                    <a:pt x="170734" y="4481"/>
                    <a:pt x="172455" y="4824"/>
                  </a:cubicBezTo>
                  <a:cubicBezTo>
                    <a:pt x="172480" y="4831"/>
                    <a:pt x="172506" y="4837"/>
                    <a:pt x="172531" y="4843"/>
                  </a:cubicBezTo>
                  <a:cubicBezTo>
                    <a:pt x="174297" y="5129"/>
                    <a:pt x="175497" y="6787"/>
                    <a:pt x="175217" y="8552"/>
                  </a:cubicBezTo>
                  <a:cubicBezTo>
                    <a:pt x="175211" y="8590"/>
                    <a:pt x="175205" y="8622"/>
                    <a:pt x="175198" y="8653"/>
                  </a:cubicBezTo>
                  <a:close/>
                </a:path>
              </a:pathLst>
            </a:custGeom>
            <a:grpFill/>
            <a:ln w="9525" cap="flat">
              <a:noFill/>
              <a:prstDash val="solid"/>
              <a:miter/>
            </a:ln>
          </p:spPr>
          <p:txBody>
            <a:bodyPr rtlCol="0" anchor="ctr"/>
            <a:lstStyle/>
            <a:p>
              <a:endParaRPr lang="en-US" sz="1801"/>
            </a:p>
          </p:txBody>
        </p:sp>
        <p:sp>
          <p:nvSpPr>
            <p:cNvPr id="127" name="Freeform: Shape 126">
              <a:extLst>
                <a:ext uri="{FF2B5EF4-FFF2-40B4-BE49-F238E27FC236}">
                  <a16:creationId xmlns:a16="http://schemas.microsoft.com/office/drawing/2014/main" id="{C26DAC7A-2B90-4B03-B12E-29D5F81B8061}"/>
                </a:ext>
              </a:extLst>
            </p:cNvPr>
            <p:cNvSpPr/>
            <p:nvPr/>
          </p:nvSpPr>
          <p:spPr>
            <a:xfrm>
              <a:off x="6203550" y="3617152"/>
              <a:ext cx="171450" cy="330200"/>
            </a:xfrm>
            <a:custGeom>
              <a:avLst/>
              <a:gdLst>
                <a:gd name="connsiteX0" fmla="*/ 4972 w 171450"/>
                <a:gd name="connsiteY0" fmla="*/ 322798 h 330200"/>
                <a:gd name="connsiteX1" fmla="*/ 162198 w 171450"/>
                <a:gd name="connsiteY1" fmla="*/ 6568 h 330200"/>
                <a:gd name="connsiteX2" fmla="*/ 166579 w 171450"/>
                <a:gd name="connsiteY2" fmla="*/ 5108 h 330200"/>
                <a:gd name="connsiteX3" fmla="*/ 168040 w 171450"/>
                <a:gd name="connsiteY3" fmla="*/ 9489 h 330200"/>
                <a:gd name="connsiteX4" fmla="*/ 168040 w 171450"/>
                <a:gd name="connsiteY4" fmla="*/ 9489 h 330200"/>
                <a:gd name="connsiteX5" fmla="*/ 10750 w 171450"/>
                <a:gd name="connsiteY5" fmla="*/ 325783 h 330200"/>
                <a:gd name="connsiteX6" fmla="*/ 6292 w 171450"/>
                <a:gd name="connsiteY6" fmla="*/ 326824 h 330200"/>
                <a:gd name="connsiteX7" fmla="*/ 4972 w 171450"/>
                <a:gd name="connsiteY7" fmla="*/ 322925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330200">
                  <a:moveTo>
                    <a:pt x="4972" y="322798"/>
                  </a:moveTo>
                  <a:lnTo>
                    <a:pt x="162198" y="6568"/>
                  </a:lnTo>
                  <a:cubicBezTo>
                    <a:pt x="163023" y="4955"/>
                    <a:pt x="164992" y="4301"/>
                    <a:pt x="166579" y="5108"/>
                  </a:cubicBezTo>
                  <a:cubicBezTo>
                    <a:pt x="168167" y="5914"/>
                    <a:pt x="168865" y="7876"/>
                    <a:pt x="168040" y="9489"/>
                  </a:cubicBezTo>
                  <a:lnTo>
                    <a:pt x="168040" y="9489"/>
                  </a:lnTo>
                  <a:lnTo>
                    <a:pt x="10750" y="325783"/>
                  </a:lnTo>
                  <a:cubicBezTo>
                    <a:pt x="9804" y="327300"/>
                    <a:pt x="7810" y="327764"/>
                    <a:pt x="6292" y="326824"/>
                  </a:cubicBezTo>
                  <a:cubicBezTo>
                    <a:pt x="4978" y="326005"/>
                    <a:pt x="4425" y="324373"/>
                    <a:pt x="4972" y="322925"/>
                  </a:cubicBezTo>
                  <a:close/>
                </a:path>
              </a:pathLst>
            </a:custGeom>
            <a:grpFill/>
            <a:ln w="9525" cap="flat">
              <a:noFill/>
              <a:prstDash val="solid"/>
              <a:miter/>
            </a:ln>
          </p:spPr>
          <p:txBody>
            <a:bodyPr rtlCol="0" anchor="ctr"/>
            <a:lstStyle/>
            <a:p>
              <a:endParaRPr lang="en-US" sz="1801"/>
            </a:p>
          </p:txBody>
        </p:sp>
        <p:sp>
          <p:nvSpPr>
            <p:cNvPr id="128" name="Freeform: Shape 127">
              <a:extLst>
                <a:ext uri="{FF2B5EF4-FFF2-40B4-BE49-F238E27FC236}">
                  <a16:creationId xmlns:a16="http://schemas.microsoft.com/office/drawing/2014/main" id="{4CD713AC-BF06-4382-AFE1-78565172FB03}"/>
                </a:ext>
              </a:extLst>
            </p:cNvPr>
            <p:cNvSpPr/>
            <p:nvPr/>
          </p:nvSpPr>
          <p:spPr>
            <a:xfrm>
              <a:off x="2546612" y="1012005"/>
              <a:ext cx="1327150" cy="425450"/>
            </a:xfrm>
            <a:custGeom>
              <a:avLst/>
              <a:gdLst>
                <a:gd name="connsiteX0" fmla="*/ 1322189 w 1327150"/>
                <a:gd name="connsiteY0" fmla="*/ 424458 h 425450"/>
                <a:gd name="connsiteX1" fmla="*/ 7104 w 1327150"/>
                <a:gd name="connsiteY1" fmla="*/ 11263 h 425450"/>
                <a:gd name="connsiteX2" fmla="*/ 4913 w 1327150"/>
                <a:gd name="connsiteY2" fmla="*/ 7104 h 425450"/>
                <a:gd name="connsiteX3" fmla="*/ 9073 w 1327150"/>
                <a:gd name="connsiteY3" fmla="*/ 4913 h 425450"/>
                <a:gd name="connsiteX4" fmla="*/ 1324094 w 1327150"/>
                <a:gd name="connsiteY4" fmla="*/ 418108 h 425450"/>
                <a:gd name="connsiteX5" fmla="*/ 1326316 w 1327150"/>
                <a:gd name="connsiteY5" fmla="*/ 422235 h 425450"/>
                <a:gd name="connsiteX6" fmla="*/ 1322189 w 1327150"/>
                <a:gd name="connsiteY6" fmla="*/ 424458 h 42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50" h="425450">
                  <a:moveTo>
                    <a:pt x="1322189" y="424458"/>
                  </a:moveTo>
                  <a:lnTo>
                    <a:pt x="7104" y="11263"/>
                  </a:lnTo>
                  <a:cubicBezTo>
                    <a:pt x="5351" y="10717"/>
                    <a:pt x="4367" y="8857"/>
                    <a:pt x="4913" y="7104"/>
                  </a:cubicBezTo>
                  <a:cubicBezTo>
                    <a:pt x="5459" y="5351"/>
                    <a:pt x="7320" y="4367"/>
                    <a:pt x="9073" y="4913"/>
                  </a:cubicBezTo>
                  <a:lnTo>
                    <a:pt x="1324094" y="418108"/>
                  </a:lnTo>
                  <a:cubicBezTo>
                    <a:pt x="1325847" y="418635"/>
                    <a:pt x="1326844" y="420483"/>
                    <a:pt x="1326316" y="422235"/>
                  </a:cubicBezTo>
                  <a:cubicBezTo>
                    <a:pt x="1325790" y="423988"/>
                    <a:pt x="1323942" y="424985"/>
                    <a:pt x="1322189" y="424458"/>
                  </a:cubicBezTo>
                  <a:close/>
                </a:path>
              </a:pathLst>
            </a:custGeom>
            <a:grpFill/>
            <a:ln w="9525" cap="flat">
              <a:noFill/>
              <a:prstDash val="solid"/>
              <a:miter/>
            </a:ln>
          </p:spPr>
          <p:txBody>
            <a:bodyPr rtlCol="0" anchor="ctr"/>
            <a:lstStyle/>
            <a:p>
              <a:endParaRPr lang="en-US" sz="1801"/>
            </a:p>
          </p:txBody>
        </p:sp>
        <p:sp>
          <p:nvSpPr>
            <p:cNvPr id="129" name="Freeform: Shape 128">
              <a:extLst>
                <a:ext uri="{FF2B5EF4-FFF2-40B4-BE49-F238E27FC236}">
                  <a16:creationId xmlns:a16="http://schemas.microsoft.com/office/drawing/2014/main" id="{547A666A-1E41-40BF-83CD-CFA1B6108789}"/>
                </a:ext>
              </a:extLst>
            </p:cNvPr>
            <p:cNvSpPr/>
            <p:nvPr/>
          </p:nvSpPr>
          <p:spPr>
            <a:xfrm>
              <a:off x="5677351" y="2506444"/>
              <a:ext cx="755650" cy="450850"/>
            </a:xfrm>
            <a:custGeom>
              <a:avLst/>
              <a:gdLst>
                <a:gd name="connsiteX0" fmla="*/ 753866 w 755650"/>
                <a:gd name="connsiteY0" fmla="*/ 10788 h 450850"/>
                <a:gd name="connsiteX1" fmla="*/ 9582 w 755650"/>
                <a:gd name="connsiteY1" fmla="*/ 449700 h 450850"/>
                <a:gd name="connsiteX2" fmla="*/ 5201 w 755650"/>
                <a:gd name="connsiteY2" fmla="*/ 448430 h 450850"/>
                <a:gd name="connsiteX3" fmla="*/ 6280 w 755650"/>
                <a:gd name="connsiteY3" fmla="*/ 444112 h 450850"/>
                <a:gd name="connsiteX4" fmla="*/ 750564 w 755650"/>
                <a:gd name="connsiteY4" fmla="*/ 5200 h 450850"/>
                <a:gd name="connsiteX5" fmla="*/ 755009 w 755650"/>
                <a:gd name="connsiteY5" fmla="*/ 6375 h 450850"/>
                <a:gd name="connsiteX6" fmla="*/ 755009 w 755650"/>
                <a:gd name="connsiteY6" fmla="*/ 6407 h 450850"/>
                <a:gd name="connsiteX7" fmla="*/ 753866 w 755650"/>
                <a:gd name="connsiteY7" fmla="*/ 10788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650" h="450850">
                  <a:moveTo>
                    <a:pt x="753866" y="10788"/>
                  </a:moveTo>
                  <a:lnTo>
                    <a:pt x="9582" y="449700"/>
                  </a:lnTo>
                  <a:cubicBezTo>
                    <a:pt x="8020" y="450551"/>
                    <a:pt x="6064" y="449986"/>
                    <a:pt x="5201" y="448430"/>
                  </a:cubicBezTo>
                  <a:cubicBezTo>
                    <a:pt x="4325" y="446938"/>
                    <a:pt x="4801" y="445014"/>
                    <a:pt x="6280" y="444112"/>
                  </a:cubicBezTo>
                  <a:lnTo>
                    <a:pt x="750564" y="5200"/>
                  </a:lnTo>
                  <a:cubicBezTo>
                    <a:pt x="752088" y="4305"/>
                    <a:pt x="754120" y="4826"/>
                    <a:pt x="755009" y="6375"/>
                  </a:cubicBezTo>
                  <a:cubicBezTo>
                    <a:pt x="755009" y="6388"/>
                    <a:pt x="755009" y="6394"/>
                    <a:pt x="755009" y="6407"/>
                  </a:cubicBezTo>
                  <a:cubicBezTo>
                    <a:pt x="755834" y="7937"/>
                    <a:pt x="755327" y="9861"/>
                    <a:pt x="753866" y="10788"/>
                  </a:cubicBezTo>
                  <a:close/>
                </a:path>
              </a:pathLst>
            </a:custGeom>
            <a:grpFill/>
            <a:ln w="9525" cap="flat">
              <a:noFill/>
              <a:prstDash val="solid"/>
              <a:miter/>
            </a:ln>
          </p:spPr>
          <p:txBody>
            <a:bodyPr rtlCol="0" anchor="ctr"/>
            <a:lstStyle/>
            <a:p>
              <a:endParaRPr lang="en-US" sz="1801"/>
            </a:p>
          </p:txBody>
        </p:sp>
        <p:sp>
          <p:nvSpPr>
            <p:cNvPr id="130" name="Freeform: Shape 129">
              <a:extLst>
                <a:ext uri="{FF2B5EF4-FFF2-40B4-BE49-F238E27FC236}">
                  <a16:creationId xmlns:a16="http://schemas.microsoft.com/office/drawing/2014/main" id="{AAFCB76F-2E7C-4248-9009-0C69338E6DA8}"/>
                </a:ext>
              </a:extLst>
            </p:cNvPr>
            <p:cNvSpPr/>
            <p:nvPr/>
          </p:nvSpPr>
          <p:spPr>
            <a:xfrm>
              <a:off x="2182997" y="1784758"/>
              <a:ext cx="209550" cy="965200"/>
            </a:xfrm>
            <a:custGeom>
              <a:avLst/>
              <a:gdLst>
                <a:gd name="connsiteX0" fmla="*/ 210953 w 209550"/>
                <a:gd name="connsiteY0" fmla="*/ 8130 h 965200"/>
                <a:gd name="connsiteX1" fmla="*/ 11182 w 209550"/>
                <a:gd name="connsiteY1" fmla="*/ 963551 h 965200"/>
                <a:gd name="connsiteX2" fmla="*/ 7341 w 209550"/>
                <a:gd name="connsiteY2" fmla="*/ 966060 h 965200"/>
                <a:gd name="connsiteX3" fmla="*/ 4832 w 209550"/>
                <a:gd name="connsiteY3" fmla="*/ 962218 h 965200"/>
                <a:gd name="connsiteX4" fmla="*/ 204603 w 209550"/>
                <a:gd name="connsiteY4" fmla="*/ 6797 h 965200"/>
                <a:gd name="connsiteX5" fmla="*/ 208921 w 209550"/>
                <a:gd name="connsiteY5" fmla="*/ 5019 h 965200"/>
                <a:gd name="connsiteX6" fmla="*/ 210953 w 209550"/>
                <a:gd name="connsiteY6" fmla="*/ 813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965200">
                  <a:moveTo>
                    <a:pt x="210953" y="8130"/>
                  </a:moveTo>
                  <a:lnTo>
                    <a:pt x="11182" y="963551"/>
                  </a:lnTo>
                  <a:cubicBezTo>
                    <a:pt x="10814" y="965304"/>
                    <a:pt x="9093" y="966428"/>
                    <a:pt x="7341" y="966060"/>
                  </a:cubicBezTo>
                  <a:cubicBezTo>
                    <a:pt x="5588" y="965691"/>
                    <a:pt x="4464" y="963970"/>
                    <a:pt x="4832" y="962218"/>
                  </a:cubicBezTo>
                  <a:lnTo>
                    <a:pt x="204603" y="6797"/>
                  </a:lnTo>
                  <a:cubicBezTo>
                    <a:pt x="205302" y="5114"/>
                    <a:pt x="207239" y="4314"/>
                    <a:pt x="208921" y="5019"/>
                  </a:cubicBezTo>
                  <a:cubicBezTo>
                    <a:pt x="210172" y="5539"/>
                    <a:pt x="210979" y="6771"/>
                    <a:pt x="210953" y="8130"/>
                  </a:cubicBezTo>
                  <a:close/>
                </a:path>
              </a:pathLst>
            </a:custGeom>
            <a:grpFill/>
            <a:ln w="9525" cap="flat">
              <a:noFill/>
              <a:prstDash val="solid"/>
              <a:miter/>
            </a:ln>
          </p:spPr>
          <p:txBody>
            <a:bodyPr rtlCol="0" anchor="ctr"/>
            <a:lstStyle/>
            <a:p>
              <a:endParaRPr lang="en-US" sz="1801"/>
            </a:p>
          </p:txBody>
        </p:sp>
        <p:sp>
          <p:nvSpPr>
            <p:cNvPr id="131" name="Freeform: Shape 130">
              <a:extLst>
                <a:ext uri="{FF2B5EF4-FFF2-40B4-BE49-F238E27FC236}">
                  <a16:creationId xmlns:a16="http://schemas.microsoft.com/office/drawing/2014/main" id="{EFF6AD06-32BD-4EF9-BA85-EB897A9C5260}"/>
                </a:ext>
              </a:extLst>
            </p:cNvPr>
            <p:cNvSpPr/>
            <p:nvPr/>
          </p:nvSpPr>
          <p:spPr>
            <a:xfrm>
              <a:off x="6360620" y="3617222"/>
              <a:ext cx="717550" cy="508000"/>
            </a:xfrm>
            <a:custGeom>
              <a:avLst/>
              <a:gdLst>
                <a:gd name="connsiteX0" fmla="*/ 9890 w 717550"/>
                <a:gd name="connsiteY0" fmla="*/ 5165 h 508000"/>
                <a:gd name="connsiteX1" fmla="*/ 715629 w 717550"/>
                <a:gd name="connsiteY1" fmla="*/ 501798 h 508000"/>
                <a:gd name="connsiteX2" fmla="*/ 716137 w 717550"/>
                <a:gd name="connsiteY2" fmla="*/ 506351 h 508000"/>
                <a:gd name="connsiteX3" fmla="*/ 711883 w 717550"/>
                <a:gd name="connsiteY3" fmla="*/ 507069 h 508000"/>
                <a:gd name="connsiteX4" fmla="*/ 6144 w 717550"/>
                <a:gd name="connsiteY4" fmla="*/ 10689 h 508000"/>
                <a:gd name="connsiteX5" fmla="*/ 5382 w 717550"/>
                <a:gd name="connsiteY5" fmla="*/ 6149 h 508000"/>
                <a:gd name="connsiteX6" fmla="*/ 9890 w 717550"/>
                <a:gd name="connsiteY6" fmla="*/ 5355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508000">
                  <a:moveTo>
                    <a:pt x="9890" y="5165"/>
                  </a:moveTo>
                  <a:lnTo>
                    <a:pt x="715629" y="501798"/>
                  </a:lnTo>
                  <a:cubicBezTo>
                    <a:pt x="717026" y="502916"/>
                    <a:pt x="717280" y="504954"/>
                    <a:pt x="716137" y="506351"/>
                  </a:cubicBezTo>
                  <a:cubicBezTo>
                    <a:pt x="715122" y="507634"/>
                    <a:pt x="713280" y="507945"/>
                    <a:pt x="711883" y="507069"/>
                  </a:cubicBezTo>
                  <a:lnTo>
                    <a:pt x="6144" y="10689"/>
                  </a:lnTo>
                  <a:cubicBezTo>
                    <a:pt x="4683" y="9654"/>
                    <a:pt x="4302" y="7622"/>
                    <a:pt x="5382" y="6149"/>
                  </a:cubicBezTo>
                  <a:cubicBezTo>
                    <a:pt x="6398" y="4676"/>
                    <a:pt x="8430" y="4320"/>
                    <a:pt x="9890" y="5355"/>
                  </a:cubicBezTo>
                  <a:close/>
                </a:path>
              </a:pathLst>
            </a:custGeom>
            <a:grpFill/>
            <a:ln w="9525" cap="flat">
              <a:noFill/>
              <a:prstDash val="solid"/>
              <a:miter/>
            </a:ln>
          </p:spPr>
          <p:txBody>
            <a:bodyPr rtlCol="0" anchor="ctr"/>
            <a:lstStyle/>
            <a:p>
              <a:endParaRPr lang="en-US" sz="1801"/>
            </a:p>
          </p:txBody>
        </p:sp>
        <p:sp>
          <p:nvSpPr>
            <p:cNvPr id="132" name="Freeform: Shape 131">
              <a:extLst>
                <a:ext uri="{FF2B5EF4-FFF2-40B4-BE49-F238E27FC236}">
                  <a16:creationId xmlns:a16="http://schemas.microsoft.com/office/drawing/2014/main" id="{21CC41B9-53F9-478F-A616-2BB7F9F5F9B2}"/>
                </a:ext>
              </a:extLst>
            </p:cNvPr>
            <p:cNvSpPr/>
            <p:nvPr/>
          </p:nvSpPr>
          <p:spPr>
            <a:xfrm>
              <a:off x="2382853" y="1784204"/>
              <a:ext cx="628650" cy="1346200"/>
            </a:xfrm>
            <a:custGeom>
              <a:avLst/>
              <a:gdLst>
                <a:gd name="connsiteX0" fmla="*/ 11097 w 628650"/>
                <a:gd name="connsiteY0" fmla="*/ 6652 h 1346200"/>
                <a:gd name="connsiteX1" fmla="*/ 628952 w 628650"/>
                <a:gd name="connsiteY1" fmla="*/ 1341041 h 1346200"/>
                <a:gd name="connsiteX2" fmla="*/ 626996 w 628650"/>
                <a:gd name="connsiteY2" fmla="*/ 1345181 h 1346200"/>
                <a:gd name="connsiteX3" fmla="*/ 623110 w 628650"/>
                <a:gd name="connsiteY3" fmla="*/ 1343772 h 1346200"/>
                <a:gd name="connsiteX4" fmla="*/ 5064 w 628650"/>
                <a:gd name="connsiteY4" fmla="*/ 9383 h 1346200"/>
                <a:gd name="connsiteX5" fmla="*/ 6652 w 628650"/>
                <a:gd name="connsiteY5" fmla="*/ 5064 h 1346200"/>
                <a:gd name="connsiteX6" fmla="*/ 10970 w 628650"/>
                <a:gd name="connsiteY6" fmla="*/ 6652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346200">
                  <a:moveTo>
                    <a:pt x="11097" y="6652"/>
                  </a:moveTo>
                  <a:lnTo>
                    <a:pt x="628952" y="1341041"/>
                  </a:lnTo>
                  <a:cubicBezTo>
                    <a:pt x="629555" y="1342724"/>
                    <a:pt x="628679" y="1344578"/>
                    <a:pt x="626996" y="1345181"/>
                  </a:cubicBezTo>
                  <a:cubicBezTo>
                    <a:pt x="625529" y="1345708"/>
                    <a:pt x="623897" y="1345111"/>
                    <a:pt x="623110" y="1343772"/>
                  </a:cubicBezTo>
                  <a:lnTo>
                    <a:pt x="5064" y="9383"/>
                  </a:lnTo>
                  <a:cubicBezTo>
                    <a:pt x="4309" y="7751"/>
                    <a:pt x="5020" y="5820"/>
                    <a:pt x="6652" y="5064"/>
                  </a:cubicBezTo>
                  <a:cubicBezTo>
                    <a:pt x="8284" y="4309"/>
                    <a:pt x="10214" y="5020"/>
                    <a:pt x="10970" y="6652"/>
                  </a:cubicBezTo>
                  <a:close/>
                </a:path>
              </a:pathLst>
            </a:custGeom>
            <a:grpFill/>
            <a:ln w="9525" cap="flat">
              <a:noFill/>
              <a:prstDash val="solid"/>
              <a:miter/>
            </a:ln>
          </p:spPr>
          <p:txBody>
            <a:bodyPr rtlCol="0" anchor="ctr"/>
            <a:lstStyle/>
            <a:p>
              <a:endParaRPr lang="en-US" sz="1801"/>
            </a:p>
          </p:txBody>
        </p:sp>
        <p:sp>
          <p:nvSpPr>
            <p:cNvPr id="133" name="Freeform: Shape 132">
              <a:extLst>
                <a:ext uri="{FF2B5EF4-FFF2-40B4-BE49-F238E27FC236}">
                  <a16:creationId xmlns:a16="http://schemas.microsoft.com/office/drawing/2014/main" id="{B6C894BB-A6F9-4D7C-AF20-FB7A0CF67939}"/>
                </a:ext>
              </a:extLst>
            </p:cNvPr>
            <p:cNvSpPr/>
            <p:nvPr/>
          </p:nvSpPr>
          <p:spPr>
            <a:xfrm>
              <a:off x="9566714" y="1265141"/>
              <a:ext cx="342900" cy="857250"/>
            </a:xfrm>
            <a:custGeom>
              <a:avLst/>
              <a:gdLst>
                <a:gd name="connsiteX0" fmla="*/ 4895 w 342900"/>
                <a:gd name="connsiteY0" fmla="*/ 851153 h 857250"/>
                <a:gd name="connsiteX1" fmla="*/ 337127 w 342900"/>
                <a:gd name="connsiteY1" fmla="*/ 6603 h 857250"/>
                <a:gd name="connsiteX2" fmla="*/ 341445 w 342900"/>
                <a:gd name="connsiteY2" fmla="*/ 5079 h 857250"/>
                <a:gd name="connsiteX3" fmla="*/ 343096 w 342900"/>
                <a:gd name="connsiteY3" fmla="*/ 8952 h 857250"/>
                <a:gd name="connsiteX4" fmla="*/ 10928 w 342900"/>
                <a:gd name="connsiteY4" fmla="*/ 853502 h 857250"/>
                <a:gd name="connsiteX5" fmla="*/ 6610 w 342900"/>
                <a:gd name="connsiteY5" fmla="*/ 855026 h 857250"/>
                <a:gd name="connsiteX6" fmla="*/ 4895 w 342900"/>
                <a:gd name="connsiteY6" fmla="*/ 851153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857250">
                  <a:moveTo>
                    <a:pt x="4895" y="851153"/>
                  </a:moveTo>
                  <a:lnTo>
                    <a:pt x="337127" y="6603"/>
                  </a:lnTo>
                  <a:cubicBezTo>
                    <a:pt x="337889" y="4990"/>
                    <a:pt x="339857" y="4310"/>
                    <a:pt x="341445" y="5079"/>
                  </a:cubicBezTo>
                  <a:cubicBezTo>
                    <a:pt x="342905" y="5764"/>
                    <a:pt x="343605" y="7428"/>
                    <a:pt x="343096" y="8952"/>
                  </a:cubicBezTo>
                  <a:lnTo>
                    <a:pt x="10928" y="853502"/>
                  </a:lnTo>
                  <a:cubicBezTo>
                    <a:pt x="10166" y="855115"/>
                    <a:pt x="8197" y="855795"/>
                    <a:pt x="6610" y="855026"/>
                  </a:cubicBezTo>
                  <a:cubicBezTo>
                    <a:pt x="5149" y="854340"/>
                    <a:pt x="4451" y="852689"/>
                    <a:pt x="4895" y="851153"/>
                  </a:cubicBezTo>
                  <a:close/>
                </a:path>
              </a:pathLst>
            </a:custGeom>
            <a:grpFill/>
            <a:ln w="9525" cap="flat">
              <a:noFill/>
              <a:prstDash val="solid"/>
              <a:miter/>
            </a:ln>
          </p:spPr>
          <p:txBody>
            <a:bodyPr rtlCol="0" anchor="ctr"/>
            <a:lstStyle/>
            <a:p>
              <a:endParaRPr lang="en-US" sz="1801"/>
            </a:p>
          </p:txBody>
        </p:sp>
        <p:sp>
          <p:nvSpPr>
            <p:cNvPr id="134" name="Freeform: Shape 133">
              <a:extLst>
                <a:ext uri="{FF2B5EF4-FFF2-40B4-BE49-F238E27FC236}">
                  <a16:creationId xmlns:a16="http://schemas.microsoft.com/office/drawing/2014/main" id="{29150108-D3CD-4AE2-82FD-278F865A75AC}"/>
                </a:ext>
              </a:extLst>
            </p:cNvPr>
            <p:cNvSpPr/>
            <p:nvPr/>
          </p:nvSpPr>
          <p:spPr>
            <a:xfrm>
              <a:off x="11050421" y="2581484"/>
              <a:ext cx="501650" cy="1422400"/>
            </a:xfrm>
            <a:custGeom>
              <a:avLst/>
              <a:gdLst>
                <a:gd name="connsiteX0" fmla="*/ 490513 w 501650"/>
                <a:gd name="connsiteY0" fmla="*/ 1419426 h 1422400"/>
                <a:gd name="connsiteX1" fmla="*/ 4929 w 501650"/>
                <a:gd name="connsiteY1" fmla="*/ 9154 h 1422400"/>
                <a:gd name="connsiteX2" fmla="*/ 7024 w 501650"/>
                <a:gd name="connsiteY2" fmla="*/ 4931 h 1422400"/>
                <a:gd name="connsiteX3" fmla="*/ 11279 w 501650"/>
                <a:gd name="connsiteY3" fmla="*/ 7059 h 1422400"/>
                <a:gd name="connsiteX4" fmla="*/ 496799 w 501650"/>
                <a:gd name="connsiteY4" fmla="*/ 1417330 h 1422400"/>
                <a:gd name="connsiteX5" fmla="*/ 494704 w 501650"/>
                <a:gd name="connsiteY5" fmla="*/ 1421553 h 1422400"/>
                <a:gd name="connsiteX6" fmla="*/ 490449 w 501650"/>
                <a:gd name="connsiteY6" fmla="*/ 1419426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650" h="1422400">
                  <a:moveTo>
                    <a:pt x="490513" y="1419426"/>
                  </a:moveTo>
                  <a:lnTo>
                    <a:pt x="4929" y="9154"/>
                  </a:lnTo>
                  <a:cubicBezTo>
                    <a:pt x="4357" y="7402"/>
                    <a:pt x="5310" y="5509"/>
                    <a:pt x="7024" y="4931"/>
                  </a:cubicBezTo>
                  <a:cubicBezTo>
                    <a:pt x="8802" y="4354"/>
                    <a:pt x="10707" y="5306"/>
                    <a:pt x="11279" y="7059"/>
                  </a:cubicBezTo>
                  <a:lnTo>
                    <a:pt x="496799" y="1417330"/>
                  </a:lnTo>
                  <a:cubicBezTo>
                    <a:pt x="497371" y="1419083"/>
                    <a:pt x="496419" y="1420975"/>
                    <a:pt x="494704" y="1421553"/>
                  </a:cubicBezTo>
                  <a:cubicBezTo>
                    <a:pt x="492926" y="1422131"/>
                    <a:pt x="491021" y="1421179"/>
                    <a:pt x="490449" y="1419426"/>
                  </a:cubicBezTo>
                  <a:close/>
                </a:path>
              </a:pathLst>
            </a:custGeom>
            <a:grpFill/>
            <a:ln w="9525" cap="flat">
              <a:noFill/>
              <a:prstDash val="solid"/>
              <a:miter/>
            </a:ln>
          </p:spPr>
          <p:txBody>
            <a:bodyPr rtlCol="0" anchor="ctr"/>
            <a:lstStyle/>
            <a:p>
              <a:endParaRPr lang="en-US" sz="1801"/>
            </a:p>
          </p:txBody>
        </p:sp>
        <p:sp>
          <p:nvSpPr>
            <p:cNvPr id="135" name="Freeform: Shape 134">
              <a:extLst>
                <a:ext uri="{FF2B5EF4-FFF2-40B4-BE49-F238E27FC236}">
                  <a16:creationId xmlns:a16="http://schemas.microsoft.com/office/drawing/2014/main" id="{897E9D25-ED1F-474E-BB64-B315FE9DD2CF}"/>
                </a:ext>
              </a:extLst>
            </p:cNvPr>
            <p:cNvSpPr/>
            <p:nvPr/>
          </p:nvSpPr>
          <p:spPr>
            <a:xfrm>
              <a:off x="10023022" y="3888514"/>
              <a:ext cx="1524000" cy="114300"/>
            </a:xfrm>
            <a:custGeom>
              <a:avLst/>
              <a:gdLst>
                <a:gd name="connsiteX0" fmla="*/ 1520707 w 1524000"/>
                <a:gd name="connsiteY0" fmla="*/ 114619 h 114300"/>
                <a:gd name="connsiteX1" fmla="*/ 7692 w 1524000"/>
                <a:gd name="connsiteY1" fmla="*/ 11240 h 114300"/>
                <a:gd name="connsiteX2" fmla="*/ 4771 w 1524000"/>
                <a:gd name="connsiteY2" fmla="*/ 7837 h 114300"/>
                <a:gd name="connsiteX3" fmla="*/ 4771 w 1524000"/>
                <a:gd name="connsiteY3" fmla="*/ 7748 h 114300"/>
                <a:gd name="connsiteX4" fmla="*/ 8136 w 1524000"/>
                <a:gd name="connsiteY4" fmla="*/ 4764 h 114300"/>
                <a:gd name="connsiteX5" fmla="*/ 1521278 w 1524000"/>
                <a:gd name="connsiteY5" fmla="*/ 108141 h 114300"/>
                <a:gd name="connsiteX6" fmla="*/ 1523564 w 1524000"/>
                <a:gd name="connsiteY6" fmla="*/ 112110 h 114300"/>
                <a:gd name="connsiteX7" fmla="*/ 1520770 w 1524000"/>
                <a:gd name="connsiteY7" fmla="*/ 11449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0" h="114300">
                  <a:moveTo>
                    <a:pt x="1520707" y="114619"/>
                  </a:moveTo>
                  <a:lnTo>
                    <a:pt x="7692" y="11240"/>
                  </a:lnTo>
                  <a:cubicBezTo>
                    <a:pt x="5914" y="11107"/>
                    <a:pt x="4644" y="9583"/>
                    <a:pt x="4771" y="7837"/>
                  </a:cubicBezTo>
                  <a:cubicBezTo>
                    <a:pt x="4771" y="7805"/>
                    <a:pt x="4771" y="7780"/>
                    <a:pt x="4771" y="7748"/>
                  </a:cubicBezTo>
                  <a:cubicBezTo>
                    <a:pt x="4961" y="6027"/>
                    <a:pt x="6422" y="4719"/>
                    <a:pt x="8136" y="4764"/>
                  </a:cubicBezTo>
                  <a:lnTo>
                    <a:pt x="1521278" y="108141"/>
                  </a:lnTo>
                  <a:cubicBezTo>
                    <a:pt x="1522993" y="108605"/>
                    <a:pt x="1524009" y="110377"/>
                    <a:pt x="1523564" y="112110"/>
                  </a:cubicBezTo>
                  <a:cubicBezTo>
                    <a:pt x="1523247" y="113406"/>
                    <a:pt x="1522104" y="114352"/>
                    <a:pt x="1520770" y="114491"/>
                  </a:cubicBezTo>
                  <a:close/>
                </a:path>
              </a:pathLst>
            </a:custGeom>
            <a:grpFill/>
            <a:ln w="9525" cap="flat">
              <a:noFill/>
              <a:prstDash val="solid"/>
              <a:miter/>
            </a:ln>
          </p:spPr>
          <p:txBody>
            <a:bodyPr rtlCol="0" anchor="ctr"/>
            <a:lstStyle/>
            <a:p>
              <a:endParaRPr lang="en-US" sz="1801"/>
            </a:p>
          </p:txBody>
        </p:sp>
        <p:sp>
          <p:nvSpPr>
            <p:cNvPr id="136" name="Freeform: Shape 135">
              <a:extLst>
                <a:ext uri="{FF2B5EF4-FFF2-40B4-BE49-F238E27FC236}">
                  <a16:creationId xmlns:a16="http://schemas.microsoft.com/office/drawing/2014/main" id="{5B5F6207-7663-4CD3-80B2-76BDCD6B77C8}"/>
                </a:ext>
              </a:extLst>
            </p:cNvPr>
            <p:cNvSpPr/>
            <p:nvPr/>
          </p:nvSpPr>
          <p:spPr>
            <a:xfrm>
              <a:off x="6360693" y="3617066"/>
              <a:ext cx="984250" cy="615950"/>
            </a:xfrm>
            <a:custGeom>
              <a:avLst/>
              <a:gdLst>
                <a:gd name="connsiteX0" fmla="*/ 9690 w 984250"/>
                <a:gd name="connsiteY0" fmla="*/ 5257 h 615950"/>
                <a:gd name="connsiteX1" fmla="*/ 981240 w 984250"/>
                <a:gd name="connsiteY1" fmla="*/ 610349 h 615950"/>
                <a:gd name="connsiteX2" fmla="*/ 982065 w 984250"/>
                <a:gd name="connsiteY2" fmla="*/ 614851 h 615950"/>
                <a:gd name="connsiteX3" fmla="*/ 977875 w 984250"/>
                <a:gd name="connsiteY3" fmla="*/ 615873 h 615950"/>
                <a:gd name="connsiteX4" fmla="*/ 6325 w 984250"/>
                <a:gd name="connsiteY4" fmla="*/ 10718 h 615950"/>
                <a:gd name="connsiteX5" fmla="*/ 5245 w 984250"/>
                <a:gd name="connsiteY5" fmla="*/ 6273 h 615950"/>
                <a:gd name="connsiteX6" fmla="*/ 9753 w 984250"/>
                <a:gd name="connsiteY6" fmla="*/ 5257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615950">
                  <a:moveTo>
                    <a:pt x="9690" y="5257"/>
                  </a:moveTo>
                  <a:lnTo>
                    <a:pt x="981240" y="610349"/>
                  </a:lnTo>
                  <a:cubicBezTo>
                    <a:pt x="982700" y="611352"/>
                    <a:pt x="983082" y="613371"/>
                    <a:pt x="982065" y="614851"/>
                  </a:cubicBezTo>
                  <a:cubicBezTo>
                    <a:pt x="981176" y="616222"/>
                    <a:pt x="979335" y="616667"/>
                    <a:pt x="977875" y="615873"/>
                  </a:cubicBezTo>
                  <a:lnTo>
                    <a:pt x="6325" y="10718"/>
                  </a:lnTo>
                  <a:cubicBezTo>
                    <a:pt x="4801" y="9784"/>
                    <a:pt x="4293" y="7797"/>
                    <a:pt x="5245" y="6273"/>
                  </a:cubicBezTo>
                  <a:cubicBezTo>
                    <a:pt x="6197" y="4762"/>
                    <a:pt x="8229" y="4311"/>
                    <a:pt x="9753" y="5257"/>
                  </a:cubicBezTo>
                  <a:close/>
                </a:path>
              </a:pathLst>
            </a:custGeom>
            <a:grpFill/>
            <a:ln w="9525" cap="flat">
              <a:noFill/>
              <a:prstDash val="solid"/>
              <a:miter/>
            </a:ln>
          </p:spPr>
          <p:txBody>
            <a:bodyPr rtlCol="0" anchor="ctr"/>
            <a:lstStyle/>
            <a:p>
              <a:endParaRPr lang="en-US" sz="1801"/>
            </a:p>
          </p:txBody>
        </p:sp>
        <p:sp>
          <p:nvSpPr>
            <p:cNvPr id="137" name="Freeform: Shape 136">
              <a:extLst>
                <a:ext uri="{FF2B5EF4-FFF2-40B4-BE49-F238E27FC236}">
                  <a16:creationId xmlns:a16="http://schemas.microsoft.com/office/drawing/2014/main" id="{BB28F19B-670B-437A-8267-B9E469122065}"/>
                </a:ext>
              </a:extLst>
            </p:cNvPr>
            <p:cNvSpPr/>
            <p:nvPr/>
          </p:nvSpPr>
          <p:spPr>
            <a:xfrm>
              <a:off x="10636789" y="3940358"/>
              <a:ext cx="914400" cy="63500"/>
            </a:xfrm>
            <a:custGeom>
              <a:avLst/>
              <a:gdLst>
                <a:gd name="connsiteX0" fmla="*/ 8795 w 914400"/>
                <a:gd name="connsiteY0" fmla="*/ 4862 h 63500"/>
                <a:gd name="connsiteX1" fmla="*/ 907384 w 914400"/>
                <a:gd name="connsiteY1" fmla="*/ 56297 h 63500"/>
                <a:gd name="connsiteX2" fmla="*/ 909733 w 914400"/>
                <a:gd name="connsiteY2" fmla="*/ 60234 h 63500"/>
                <a:gd name="connsiteX3" fmla="*/ 907003 w 914400"/>
                <a:gd name="connsiteY3" fmla="*/ 62647 h 63500"/>
                <a:gd name="connsiteX4" fmla="*/ 8415 w 914400"/>
                <a:gd name="connsiteY4" fmla="*/ 11212 h 63500"/>
                <a:gd name="connsiteX5" fmla="*/ 4795 w 914400"/>
                <a:gd name="connsiteY5" fmla="*/ 8418 h 63500"/>
                <a:gd name="connsiteX6" fmla="*/ 7589 w 914400"/>
                <a:gd name="connsiteY6" fmla="*/ 4793 h 63500"/>
                <a:gd name="connsiteX7" fmla="*/ 8795 w 914400"/>
                <a:gd name="connsiteY7" fmla="*/ 4862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63500">
                  <a:moveTo>
                    <a:pt x="8795" y="4862"/>
                  </a:moveTo>
                  <a:lnTo>
                    <a:pt x="907384" y="56297"/>
                  </a:lnTo>
                  <a:cubicBezTo>
                    <a:pt x="909098" y="56736"/>
                    <a:pt x="910178" y="58501"/>
                    <a:pt x="909733" y="60234"/>
                  </a:cubicBezTo>
                  <a:cubicBezTo>
                    <a:pt x="909416" y="61517"/>
                    <a:pt x="908337" y="62476"/>
                    <a:pt x="907003" y="62647"/>
                  </a:cubicBezTo>
                  <a:lnTo>
                    <a:pt x="8415" y="11212"/>
                  </a:lnTo>
                  <a:cubicBezTo>
                    <a:pt x="6636" y="11441"/>
                    <a:pt x="4985" y="10190"/>
                    <a:pt x="4795" y="8418"/>
                  </a:cubicBezTo>
                  <a:cubicBezTo>
                    <a:pt x="4541" y="6647"/>
                    <a:pt x="5811" y="5021"/>
                    <a:pt x="7589" y="4793"/>
                  </a:cubicBezTo>
                  <a:cubicBezTo>
                    <a:pt x="7970" y="4735"/>
                    <a:pt x="8415" y="4761"/>
                    <a:pt x="8795" y="4862"/>
                  </a:cubicBezTo>
                  <a:close/>
                </a:path>
              </a:pathLst>
            </a:custGeom>
            <a:grpFill/>
            <a:ln w="9525" cap="flat">
              <a:noFill/>
              <a:prstDash val="solid"/>
              <a:miter/>
            </a:ln>
          </p:spPr>
          <p:txBody>
            <a:bodyPr rtlCol="0" anchor="ctr"/>
            <a:lstStyle/>
            <a:p>
              <a:endParaRPr lang="en-US" sz="1801"/>
            </a:p>
          </p:txBody>
        </p:sp>
        <p:sp>
          <p:nvSpPr>
            <p:cNvPr id="138" name="Freeform: Shape 137">
              <a:extLst>
                <a:ext uri="{FF2B5EF4-FFF2-40B4-BE49-F238E27FC236}">
                  <a16:creationId xmlns:a16="http://schemas.microsoft.com/office/drawing/2014/main" id="{D1AAA19C-7E71-484C-916D-D93745BA1539}"/>
                </a:ext>
              </a:extLst>
            </p:cNvPr>
            <p:cNvSpPr/>
            <p:nvPr/>
          </p:nvSpPr>
          <p:spPr>
            <a:xfrm>
              <a:off x="9248136" y="3428832"/>
              <a:ext cx="749300" cy="139700"/>
            </a:xfrm>
            <a:custGeom>
              <a:avLst/>
              <a:gdLst>
                <a:gd name="connsiteX0" fmla="*/ 741240 w 749300"/>
                <a:gd name="connsiteY0" fmla="*/ 140087 h 139700"/>
                <a:gd name="connsiteX1" fmla="*/ 7116 w 749300"/>
                <a:gd name="connsiteY1" fmla="*/ 11119 h 139700"/>
                <a:gd name="connsiteX2" fmla="*/ 4894 w 749300"/>
                <a:gd name="connsiteY2" fmla="*/ 7125 h 139700"/>
                <a:gd name="connsiteX3" fmla="*/ 8195 w 749300"/>
                <a:gd name="connsiteY3" fmla="*/ 4769 h 139700"/>
                <a:gd name="connsiteX4" fmla="*/ 742383 w 749300"/>
                <a:gd name="connsiteY4" fmla="*/ 133674 h 139700"/>
                <a:gd name="connsiteX5" fmla="*/ 744669 w 749300"/>
                <a:gd name="connsiteY5" fmla="*/ 137649 h 139700"/>
                <a:gd name="connsiteX6" fmla="*/ 741240 w 749300"/>
                <a:gd name="connsiteY6" fmla="*/ 140024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139700">
                  <a:moveTo>
                    <a:pt x="741240" y="140087"/>
                  </a:moveTo>
                  <a:lnTo>
                    <a:pt x="7116" y="11119"/>
                  </a:lnTo>
                  <a:cubicBezTo>
                    <a:pt x="5402" y="10636"/>
                    <a:pt x="4385" y="8846"/>
                    <a:pt x="4894" y="7125"/>
                  </a:cubicBezTo>
                  <a:cubicBezTo>
                    <a:pt x="5274" y="5658"/>
                    <a:pt x="6671" y="4674"/>
                    <a:pt x="8195" y="4769"/>
                  </a:cubicBezTo>
                  <a:lnTo>
                    <a:pt x="742383" y="133674"/>
                  </a:lnTo>
                  <a:cubicBezTo>
                    <a:pt x="744097" y="134144"/>
                    <a:pt x="745113" y="135922"/>
                    <a:pt x="744669" y="137649"/>
                  </a:cubicBezTo>
                  <a:cubicBezTo>
                    <a:pt x="744224" y="139166"/>
                    <a:pt x="742827" y="140164"/>
                    <a:pt x="741240" y="140024"/>
                  </a:cubicBezTo>
                  <a:close/>
                </a:path>
              </a:pathLst>
            </a:custGeom>
            <a:grpFill/>
            <a:ln w="9525" cap="flat">
              <a:noFill/>
              <a:prstDash val="solid"/>
              <a:miter/>
            </a:ln>
          </p:spPr>
          <p:txBody>
            <a:bodyPr rtlCol="0" anchor="ctr"/>
            <a:lstStyle/>
            <a:p>
              <a:endParaRPr lang="en-US" sz="1801"/>
            </a:p>
          </p:txBody>
        </p:sp>
        <p:sp>
          <p:nvSpPr>
            <p:cNvPr id="139" name="Freeform: Shape 138">
              <a:extLst>
                <a:ext uri="{FF2B5EF4-FFF2-40B4-BE49-F238E27FC236}">
                  <a16:creationId xmlns:a16="http://schemas.microsoft.com/office/drawing/2014/main" id="{68CA715B-3826-4D85-90E6-9BCA8CD1249A}"/>
                </a:ext>
              </a:extLst>
            </p:cNvPr>
            <p:cNvSpPr/>
            <p:nvPr/>
          </p:nvSpPr>
          <p:spPr>
            <a:xfrm>
              <a:off x="7066459" y="3180374"/>
              <a:ext cx="742950" cy="946150"/>
            </a:xfrm>
            <a:custGeom>
              <a:avLst/>
              <a:gdLst>
                <a:gd name="connsiteX0" fmla="*/ 744041 w 742950"/>
                <a:gd name="connsiteY0" fmla="*/ 10022 h 946150"/>
                <a:gd name="connsiteX1" fmla="*/ 10489 w 742950"/>
                <a:gd name="connsiteY1" fmla="*/ 943091 h 946150"/>
                <a:gd name="connsiteX2" fmla="*/ 5917 w 742950"/>
                <a:gd name="connsiteY2" fmla="*/ 943472 h 946150"/>
                <a:gd name="connsiteX3" fmla="*/ 5409 w 742950"/>
                <a:gd name="connsiteY3" fmla="*/ 939090 h 946150"/>
                <a:gd name="connsiteX4" fmla="*/ 738580 w 742950"/>
                <a:gd name="connsiteY4" fmla="*/ 6021 h 946150"/>
                <a:gd name="connsiteX5" fmla="*/ 743152 w 742950"/>
                <a:gd name="connsiteY5" fmla="*/ 5450 h 946150"/>
                <a:gd name="connsiteX6" fmla="*/ 743723 w 742950"/>
                <a:gd name="connsiteY6" fmla="*/ 10022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50" h="946150">
                  <a:moveTo>
                    <a:pt x="744041" y="10022"/>
                  </a:moveTo>
                  <a:lnTo>
                    <a:pt x="10489" y="943091"/>
                  </a:lnTo>
                  <a:cubicBezTo>
                    <a:pt x="9346" y="944431"/>
                    <a:pt x="7314" y="944596"/>
                    <a:pt x="5917" y="943472"/>
                  </a:cubicBezTo>
                  <a:cubicBezTo>
                    <a:pt x="4584" y="942386"/>
                    <a:pt x="4393" y="940449"/>
                    <a:pt x="5409" y="939090"/>
                  </a:cubicBezTo>
                  <a:lnTo>
                    <a:pt x="738580" y="6021"/>
                  </a:lnTo>
                  <a:cubicBezTo>
                    <a:pt x="739660" y="4599"/>
                    <a:pt x="741755" y="4345"/>
                    <a:pt x="743152" y="5450"/>
                  </a:cubicBezTo>
                  <a:cubicBezTo>
                    <a:pt x="744549" y="6554"/>
                    <a:pt x="744803" y="8599"/>
                    <a:pt x="743723" y="10022"/>
                  </a:cubicBezTo>
                  <a:close/>
                </a:path>
              </a:pathLst>
            </a:custGeom>
            <a:grpFill/>
            <a:ln w="9525" cap="flat">
              <a:noFill/>
              <a:prstDash val="solid"/>
              <a:miter/>
            </a:ln>
          </p:spPr>
          <p:txBody>
            <a:bodyPr rtlCol="0" anchor="ctr"/>
            <a:lstStyle/>
            <a:p>
              <a:endParaRPr lang="en-US" sz="1801"/>
            </a:p>
          </p:txBody>
        </p:sp>
        <p:sp>
          <p:nvSpPr>
            <p:cNvPr id="140" name="Freeform: Shape 139">
              <a:extLst>
                <a:ext uri="{FF2B5EF4-FFF2-40B4-BE49-F238E27FC236}">
                  <a16:creationId xmlns:a16="http://schemas.microsoft.com/office/drawing/2014/main" id="{79AE265E-532C-498F-B255-E6A1A1421A87}"/>
                </a:ext>
              </a:extLst>
            </p:cNvPr>
            <p:cNvSpPr/>
            <p:nvPr/>
          </p:nvSpPr>
          <p:spPr>
            <a:xfrm>
              <a:off x="8835517" y="2109499"/>
              <a:ext cx="742950" cy="101600"/>
            </a:xfrm>
            <a:custGeom>
              <a:avLst/>
              <a:gdLst>
                <a:gd name="connsiteX0" fmla="*/ 7112 w 742950"/>
                <a:gd name="connsiteY0" fmla="*/ 96329 h 101600"/>
                <a:gd name="connsiteX1" fmla="*/ 738695 w 742950"/>
                <a:gd name="connsiteY1" fmla="*/ 4763 h 101600"/>
                <a:gd name="connsiteX2" fmla="*/ 741870 w 742950"/>
                <a:gd name="connsiteY2" fmla="*/ 8071 h 101600"/>
                <a:gd name="connsiteX3" fmla="*/ 739521 w 742950"/>
                <a:gd name="connsiteY3" fmla="*/ 11113 h 101600"/>
                <a:gd name="connsiteX4" fmla="*/ 739521 w 742950"/>
                <a:gd name="connsiteY4" fmla="*/ 11113 h 101600"/>
                <a:gd name="connsiteX5" fmla="*/ 7938 w 742950"/>
                <a:gd name="connsiteY5" fmla="*/ 102679 h 101600"/>
                <a:gd name="connsiteX6" fmla="*/ 4763 w 742950"/>
                <a:gd name="connsiteY6" fmla="*/ 99371 h 101600"/>
                <a:gd name="connsiteX7" fmla="*/ 7112 w 742950"/>
                <a:gd name="connsiteY7" fmla="*/ 96329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101600">
                  <a:moveTo>
                    <a:pt x="7112" y="96329"/>
                  </a:moveTo>
                  <a:lnTo>
                    <a:pt x="738695" y="4763"/>
                  </a:lnTo>
                  <a:cubicBezTo>
                    <a:pt x="740473" y="4800"/>
                    <a:pt x="741934" y="6280"/>
                    <a:pt x="741870" y="8071"/>
                  </a:cubicBezTo>
                  <a:cubicBezTo>
                    <a:pt x="741807" y="9487"/>
                    <a:pt x="740854" y="10719"/>
                    <a:pt x="739521" y="11113"/>
                  </a:cubicBezTo>
                  <a:lnTo>
                    <a:pt x="739521" y="11113"/>
                  </a:lnTo>
                  <a:lnTo>
                    <a:pt x="7938" y="102679"/>
                  </a:lnTo>
                  <a:cubicBezTo>
                    <a:pt x="6159" y="102641"/>
                    <a:pt x="4763" y="101162"/>
                    <a:pt x="4763" y="99371"/>
                  </a:cubicBezTo>
                  <a:cubicBezTo>
                    <a:pt x="4826" y="97955"/>
                    <a:pt x="5778" y="96723"/>
                    <a:pt x="7112" y="96329"/>
                  </a:cubicBezTo>
                  <a:close/>
                </a:path>
              </a:pathLst>
            </a:custGeom>
            <a:grpFill/>
            <a:ln w="9525" cap="flat">
              <a:noFill/>
              <a:prstDash val="solid"/>
              <a:miter/>
            </a:ln>
          </p:spPr>
          <p:txBody>
            <a:bodyPr rtlCol="0" anchor="ctr"/>
            <a:lstStyle/>
            <a:p>
              <a:endParaRPr lang="en-US" sz="1801"/>
            </a:p>
          </p:txBody>
        </p:sp>
        <p:sp>
          <p:nvSpPr>
            <p:cNvPr id="141" name="Freeform: Shape 140">
              <a:extLst>
                <a:ext uri="{FF2B5EF4-FFF2-40B4-BE49-F238E27FC236}">
                  <a16:creationId xmlns:a16="http://schemas.microsoft.com/office/drawing/2014/main" id="{93D09AD0-D8CF-4970-B436-632A1B11B483}"/>
                </a:ext>
              </a:extLst>
            </p:cNvPr>
            <p:cNvSpPr/>
            <p:nvPr/>
          </p:nvSpPr>
          <p:spPr>
            <a:xfrm>
              <a:off x="8835240" y="2201082"/>
              <a:ext cx="1143000" cy="374650"/>
            </a:xfrm>
            <a:custGeom>
              <a:avLst/>
              <a:gdLst>
                <a:gd name="connsiteX0" fmla="*/ 8786 w 1143000"/>
                <a:gd name="connsiteY0" fmla="*/ 4874 h 374650"/>
                <a:gd name="connsiteX1" fmla="*/ 1138515 w 1143000"/>
                <a:gd name="connsiteY1" fmla="*/ 365173 h 374650"/>
                <a:gd name="connsiteX2" fmla="*/ 1140738 w 1143000"/>
                <a:gd name="connsiteY2" fmla="*/ 369332 h 374650"/>
                <a:gd name="connsiteX3" fmla="*/ 1136546 w 1143000"/>
                <a:gd name="connsiteY3" fmla="*/ 371523 h 374650"/>
                <a:gd name="connsiteX4" fmla="*/ 6818 w 1143000"/>
                <a:gd name="connsiteY4" fmla="*/ 11034 h 374650"/>
                <a:gd name="connsiteX5" fmla="*/ 4977 w 1143000"/>
                <a:gd name="connsiteY5" fmla="*/ 6843 h 374650"/>
                <a:gd name="connsiteX6" fmla="*/ 8786 w 1143000"/>
                <a:gd name="connsiteY6" fmla="*/ 4874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0" h="374650">
                  <a:moveTo>
                    <a:pt x="8786" y="4874"/>
                  </a:moveTo>
                  <a:lnTo>
                    <a:pt x="1138515" y="365173"/>
                  </a:lnTo>
                  <a:cubicBezTo>
                    <a:pt x="1140293" y="365719"/>
                    <a:pt x="1141245" y="367580"/>
                    <a:pt x="1140738" y="369332"/>
                  </a:cubicBezTo>
                  <a:cubicBezTo>
                    <a:pt x="1140166" y="371085"/>
                    <a:pt x="1138325" y="372069"/>
                    <a:pt x="1136546" y="371523"/>
                  </a:cubicBezTo>
                  <a:lnTo>
                    <a:pt x="6818" y="11034"/>
                  </a:lnTo>
                  <a:cubicBezTo>
                    <a:pt x="5167" y="10386"/>
                    <a:pt x="4342" y="8506"/>
                    <a:pt x="4977" y="6843"/>
                  </a:cubicBezTo>
                  <a:cubicBezTo>
                    <a:pt x="5548" y="5299"/>
                    <a:pt x="7199" y="4442"/>
                    <a:pt x="8786" y="4874"/>
                  </a:cubicBezTo>
                  <a:close/>
                </a:path>
              </a:pathLst>
            </a:custGeom>
            <a:grpFill/>
            <a:ln w="9525" cap="flat">
              <a:noFill/>
              <a:prstDash val="solid"/>
              <a:miter/>
            </a:ln>
          </p:spPr>
          <p:txBody>
            <a:bodyPr rtlCol="0" anchor="ctr"/>
            <a:lstStyle/>
            <a:p>
              <a:endParaRPr lang="en-US" sz="1801"/>
            </a:p>
          </p:txBody>
        </p:sp>
        <p:sp>
          <p:nvSpPr>
            <p:cNvPr id="142" name="Freeform: Shape 141">
              <a:extLst>
                <a:ext uri="{FF2B5EF4-FFF2-40B4-BE49-F238E27FC236}">
                  <a16:creationId xmlns:a16="http://schemas.microsoft.com/office/drawing/2014/main" id="{75437BF1-B79F-42C9-825A-54A1CE59A654}"/>
                </a:ext>
              </a:extLst>
            </p:cNvPr>
            <p:cNvSpPr/>
            <p:nvPr/>
          </p:nvSpPr>
          <p:spPr>
            <a:xfrm>
              <a:off x="1231822" y="1317284"/>
              <a:ext cx="482600" cy="673100"/>
            </a:xfrm>
            <a:custGeom>
              <a:avLst/>
              <a:gdLst>
                <a:gd name="connsiteX0" fmla="*/ 5476 w 482600"/>
                <a:gd name="connsiteY0" fmla="*/ 663945 h 673100"/>
                <a:gd name="connsiteX1" fmla="*/ 473407 w 482600"/>
                <a:gd name="connsiteY1" fmla="*/ 6149 h 673100"/>
                <a:gd name="connsiteX2" fmla="*/ 477947 w 482600"/>
                <a:gd name="connsiteY2" fmla="*/ 5355 h 673100"/>
                <a:gd name="connsiteX3" fmla="*/ 478741 w 482600"/>
                <a:gd name="connsiteY3" fmla="*/ 9895 h 673100"/>
                <a:gd name="connsiteX4" fmla="*/ 478741 w 482600"/>
                <a:gd name="connsiteY4" fmla="*/ 9895 h 673100"/>
                <a:gd name="connsiteX5" fmla="*/ 10746 w 482600"/>
                <a:gd name="connsiteY5" fmla="*/ 667692 h 673100"/>
                <a:gd name="connsiteX6" fmla="*/ 6282 w 482600"/>
                <a:gd name="connsiteY6" fmla="*/ 668714 h 673100"/>
                <a:gd name="connsiteX7" fmla="*/ 5260 w 482600"/>
                <a:gd name="connsiteY7" fmla="*/ 664250 h 673100"/>
                <a:gd name="connsiteX8" fmla="*/ 5476 w 482600"/>
                <a:gd name="connsiteY8" fmla="*/ 663945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600" h="673100">
                  <a:moveTo>
                    <a:pt x="5476" y="663945"/>
                  </a:moveTo>
                  <a:lnTo>
                    <a:pt x="473407" y="6149"/>
                  </a:lnTo>
                  <a:cubicBezTo>
                    <a:pt x="474442" y="4676"/>
                    <a:pt x="476474" y="4320"/>
                    <a:pt x="477947" y="5355"/>
                  </a:cubicBezTo>
                  <a:cubicBezTo>
                    <a:pt x="479420" y="6390"/>
                    <a:pt x="479776" y="8422"/>
                    <a:pt x="478741" y="9895"/>
                  </a:cubicBezTo>
                  <a:lnTo>
                    <a:pt x="478741" y="9895"/>
                  </a:lnTo>
                  <a:lnTo>
                    <a:pt x="10746" y="667692"/>
                  </a:lnTo>
                  <a:cubicBezTo>
                    <a:pt x="9793" y="669210"/>
                    <a:pt x="7793" y="669660"/>
                    <a:pt x="6282" y="668714"/>
                  </a:cubicBezTo>
                  <a:cubicBezTo>
                    <a:pt x="4764" y="667762"/>
                    <a:pt x="4307" y="665762"/>
                    <a:pt x="5260" y="664250"/>
                  </a:cubicBezTo>
                  <a:cubicBezTo>
                    <a:pt x="5329" y="664142"/>
                    <a:pt x="5399" y="664041"/>
                    <a:pt x="5476" y="663945"/>
                  </a:cubicBezTo>
                  <a:close/>
                </a:path>
              </a:pathLst>
            </a:custGeom>
            <a:grpFill/>
            <a:ln w="9525" cap="flat">
              <a:noFill/>
              <a:prstDash val="solid"/>
              <a:miter/>
            </a:ln>
          </p:spPr>
          <p:txBody>
            <a:bodyPr rtlCol="0" anchor="ctr"/>
            <a:lstStyle/>
            <a:p>
              <a:endParaRPr lang="en-US" sz="1801"/>
            </a:p>
          </p:txBody>
        </p:sp>
        <p:sp>
          <p:nvSpPr>
            <p:cNvPr id="143" name="Freeform: Shape 142">
              <a:extLst>
                <a:ext uri="{FF2B5EF4-FFF2-40B4-BE49-F238E27FC236}">
                  <a16:creationId xmlns:a16="http://schemas.microsoft.com/office/drawing/2014/main" id="{8C9F50E6-9817-4A6E-8DDA-168244FD66B1}"/>
                </a:ext>
              </a:extLst>
            </p:cNvPr>
            <p:cNvSpPr/>
            <p:nvPr/>
          </p:nvSpPr>
          <p:spPr>
            <a:xfrm>
              <a:off x="5677408" y="2925601"/>
              <a:ext cx="863600" cy="31750"/>
            </a:xfrm>
            <a:custGeom>
              <a:avLst/>
              <a:gdLst>
                <a:gd name="connsiteX0" fmla="*/ 860235 w 863600"/>
                <a:gd name="connsiteY0" fmla="*/ 11239 h 31750"/>
                <a:gd name="connsiteX1" fmla="*/ 7938 w 863600"/>
                <a:gd name="connsiteY1" fmla="*/ 30988 h 31750"/>
                <a:gd name="connsiteX2" fmla="*/ 4763 w 863600"/>
                <a:gd name="connsiteY2" fmla="*/ 27686 h 31750"/>
                <a:gd name="connsiteX3" fmla="*/ 4763 w 863600"/>
                <a:gd name="connsiteY3" fmla="*/ 27686 h 31750"/>
                <a:gd name="connsiteX4" fmla="*/ 7811 w 863600"/>
                <a:gd name="connsiteY4" fmla="*/ 24511 h 31750"/>
                <a:gd name="connsiteX5" fmla="*/ 860045 w 863600"/>
                <a:gd name="connsiteY5" fmla="*/ 4763 h 31750"/>
                <a:gd name="connsiteX6" fmla="*/ 863283 w 863600"/>
                <a:gd name="connsiteY6" fmla="*/ 8001 h 31750"/>
                <a:gd name="connsiteX7" fmla="*/ 860235 w 863600"/>
                <a:gd name="connsiteY7" fmla="*/ 1123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31750">
                  <a:moveTo>
                    <a:pt x="860235" y="11239"/>
                  </a:moveTo>
                  <a:lnTo>
                    <a:pt x="7938" y="30988"/>
                  </a:lnTo>
                  <a:cubicBezTo>
                    <a:pt x="6147" y="30956"/>
                    <a:pt x="4731" y="29477"/>
                    <a:pt x="4763" y="27686"/>
                  </a:cubicBezTo>
                  <a:cubicBezTo>
                    <a:pt x="4763" y="27686"/>
                    <a:pt x="4763" y="27686"/>
                    <a:pt x="4763" y="27686"/>
                  </a:cubicBezTo>
                  <a:cubicBezTo>
                    <a:pt x="4763" y="25978"/>
                    <a:pt x="6109" y="24581"/>
                    <a:pt x="7811" y="24511"/>
                  </a:cubicBezTo>
                  <a:lnTo>
                    <a:pt x="860045" y="4763"/>
                  </a:lnTo>
                  <a:cubicBezTo>
                    <a:pt x="861823" y="4763"/>
                    <a:pt x="863283" y="6210"/>
                    <a:pt x="863283" y="8001"/>
                  </a:cubicBezTo>
                  <a:cubicBezTo>
                    <a:pt x="863283" y="9715"/>
                    <a:pt x="861949" y="11138"/>
                    <a:pt x="860235" y="11239"/>
                  </a:cubicBezTo>
                  <a:close/>
                </a:path>
              </a:pathLst>
            </a:custGeom>
            <a:grpFill/>
            <a:ln w="9525" cap="flat">
              <a:noFill/>
              <a:prstDash val="solid"/>
              <a:miter/>
            </a:ln>
          </p:spPr>
          <p:txBody>
            <a:bodyPr rtlCol="0" anchor="ctr"/>
            <a:lstStyle/>
            <a:p>
              <a:endParaRPr lang="en-US" sz="1801"/>
            </a:p>
          </p:txBody>
        </p:sp>
        <p:sp>
          <p:nvSpPr>
            <p:cNvPr id="144" name="Freeform: Shape 143">
              <a:extLst>
                <a:ext uri="{FF2B5EF4-FFF2-40B4-BE49-F238E27FC236}">
                  <a16:creationId xmlns:a16="http://schemas.microsoft.com/office/drawing/2014/main" id="{02716526-128A-422B-8763-16E0E61826BB}"/>
                </a:ext>
              </a:extLst>
            </p:cNvPr>
            <p:cNvSpPr/>
            <p:nvPr/>
          </p:nvSpPr>
          <p:spPr>
            <a:xfrm>
              <a:off x="9898722" y="1264917"/>
              <a:ext cx="615950" cy="215900"/>
            </a:xfrm>
            <a:custGeom>
              <a:avLst/>
              <a:gdLst>
                <a:gd name="connsiteX0" fmla="*/ 611544 w 615950"/>
                <a:gd name="connsiteY0" fmla="*/ 214471 h 215900"/>
                <a:gd name="connsiteX1" fmla="*/ 7087 w 615950"/>
                <a:gd name="connsiteY1" fmla="*/ 11271 h 215900"/>
                <a:gd name="connsiteX2" fmla="*/ 4928 w 615950"/>
                <a:gd name="connsiteY2" fmla="*/ 7080 h 215900"/>
                <a:gd name="connsiteX3" fmla="*/ 9119 w 615950"/>
                <a:gd name="connsiteY3" fmla="*/ 4921 h 215900"/>
                <a:gd name="connsiteX4" fmla="*/ 613575 w 615950"/>
                <a:gd name="connsiteY4" fmla="*/ 208121 h 215900"/>
                <a:gd name="connsiteX5" fmla="*/ 615671 w 615950"/>
                <a:gd name="connsiteY5" fmla="*/ 212249 h 215900"/>
                <a:gd name="connsiteX6" fmla="*/ 611671 w 615950"/>
                <a:gd name="connsiteY6" fmla="*/ 214516 h 215900"/>
                <a:gd name="connsiteX7" fmla="*/ 611544 w 615950"/>
                <a:gd name="connsiteY7" fmla="*/ 214471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50" h="215900">
                  <a:moveTo>
                    <a:pt x="611544" y="214471"/>
                  </a:moveTo>
                  <a:lnTo>
                    <a:pt x="7087" y="11271"/>
                  </a:lnTo>
                  <a:cubicBezTo>
                    <a:pt x="5309" y="10712"/>
                    <a:pt x="4357" y="8833"/>
                    <a:pt x="4928" y="7080"/>
                  </a:cubicBezTo>
                  <a:cubicBezTo>
                    <a:pt x="5499" y="5327"/>
                    <a:pt x="7341" y="4362"/>
                    <a:pt x="9119" y="4921"/>
                  </a:cubicBezTo>
                  <a:lnTo>
                    <a:pt x="613575" y="208121"/>
                  </a:lnTo>
                  <a:cubicBezTo>
                    <a:pt x="615290" y="208693"/>
                    <a:pt x="616243" y="210534"/>
                    <a:pt x="615671" y="212249"/>
                  </a:cubicBezTo>
                  <a:cubicBezTo>
                    <a:pt x="615227" y="213976"/>
                    <a:pt x="613385" y="214985"/>
                    <a:pt x="611671" y="214516"/>
                  </a:cubicBezTo>
                  <a:cubicBezTo>
                    <a:pt x="611671" y="214503"/>
                    <a:pt x="611607" y="214490"/>
                    <a:pt x="611544" y="214471"/>
                  </a:cubicBezTo>
                  <a:close/>
                </a:path>
              </a:pathLst>
            </a:custGeom>
            <a:grpFill/>
            <a:ln w="9525" cap="flat">
              <a:noFill/>
              <a:prstDash val="solid"/>
              <a:miter/>
            </a:ln>
          </p:spPr>
          <p:txBody>
            <a:bodyPr rtlCol="0" anchor="ctr"/>
            <a:lstStyle/>
            <a:p>
              <a:endParaRPr lang="en-US" sz="1801"/>
            </a:p>
          </p:txBody>
        </p:sp>
        <p:sp>
          <p:nvSpPr>
            <p:cNvPr id="145" name="Freeform: Shape 144">
              <a:extLst>
                <a:ext uri="{FF2B5EF4-FFF2-40B4-BE49-F238E27FC236}">
                  <a16:creationId xmlns:a16="http://schemas.microsoft.com/office/drawing/2014/main" id="{70B6BB05-3656-4B9C-B863-85AA2C67544B}"/>
                </a:ext>
              </a:extLst>
            </p:cNvPr>
            <p:cNvSpPr/>
            <p:nvPr/>
          </p:nvSpPr>
          <p:spPr>
            <a:xfrm>
              <a:off x="9982009" y="3558003"/>
              <a:ext cx="50800" cy="342900"/>
            </a:xfrm>
            <a:custGeom>
              <a:avLst/>
              <a:gdLst>
                <a:gd name="connsiteX0" fmla="*/ 45720 w 50800"/>
                <a:gd name="connsiteY0" fmla="*/ 338767 h 342900"/>
                <a:gd name="connsiteX1" fmla="*/ 4763 w 50800"/>
                <a:gd name="connsiteY1" fmla="*/ 7932 h 342900"/>
                <a:gd name="connsiteX2" fmla="*/ 8065 w 50800"/>
                <a:gd name="connsiteY2" fmla="*/ 4763 h 342900"/>
                <a:gd name="connsiteX3" fmla="*/ 11113 w 50800"/>
                <a:gd name="connsiteY3" fmla="*/ 7107 h 342900"/>
                <a:gd name="connsiteX4" fmla="*/ 52070 w 50800"/>
                <a:gd name="connsiteY4" fmla="*/ 337941 h 342900"/>
                <a:gd name="connsiteX5" fmla="*/ 49403 w 50800"/>
                <a:gd name="connsiteY5" fmla="*/ 341548 h 342900"/>
                <a:gd name="connsiteX6" fmla="*/ 49276 w 50800"/>
                <a:gd name="connsiteY6" fmla="*/ 341561 h 342900"/>
                <a:gd name="connsiteX7" fmla="*/ 45720 w 50800"/>
                <a:gd name="connsiteY7" fmla="*/ 33876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 h="342900">
                  <a:moveTo>
                    <a:pt x="45720" y="338767"/>
                  </a:moveTo>
                  <a:lnTo>
                    <a:pt x="4763" y="7932"/>
                  </a:lnTo>
                  <a:cubicBezTo>
                    <a:pt x="4826" y="6141"/>
                    <a:pt x="6286" y="4725"/>
                    <a:pt x="8065" y="4763"/>
                  </a:cubicBezTo>
                  <a:cubicBezTo>
                    <a:pt x="9461" y="4795"/>
                    <a:pt x="10732" y="5741"/>
                    <a:pt x="11113" y="7107"/>
                  </a:cubicBezTo>
                  <a:lnTo>
                    <a:pt x="52070" y="337941"/>
                  </a:lnTo>
                  <a:cubicBezTo>
                    <a:pt x="52324" y="339675"/>
                    <a:pt x="51118" y="341288"/>
                    <a:pt x="49403" y="341548"/>
                  </a:cubicBezTo>
                  <a:cubicBezTo>
                    <a:pt x="49340" y="341555"/>
                    <a:pt x="49340" y="341555"/>
                    <a:pt x="49276" y="341561"/>
                  </a:cubicBezTo>
                  <a:cubicBezTo>
                    <a:pt x="47498" y="341751"/>
                    <a:pt x="45974" y="340507"/>
                    <a:pt x="45720" y="338767"/>
                  </a:cubicBezTo>
                  <a:close/>
                </a:path>
              </a:pathLst>
            </a:custGeom>
            <a:grpFill/>
            <a:ln w="9525" cap="flat">
              <a:noFill/>
              <a:prstDash val="solid"/>
              <a:miter/>
            </a:ln>
          </p:spPr>
          <p:txBody>
            <a:bodyPr rtlCol="0" anchor="ctr"/>
            <a:lstStyle/>
            <a:p>
              <a:endParaRPr lang="en-US" sz="1801"/>
            </a:p>
          </p:txBody>
        </p:sp>
        <p:sp>
          <p:nvSpPr>
            <p:cNvPr id="146" name="Freeform: Shape 145">
              <a:extLst>
                <a:ext uri="{FF2B5EF4-FFF2-40B4-BE49-F238E27FC236}">
                  <a16:creationId xmlns:a16="http://schemas.microsoft.com/office/drawing/2014/main" id="{7317C952-947E-4B2D-9C4E-CF7E88B7DD2E}"/>
                </a:ext>
              </a:extLst>
            </p:cNvPr>
            <p:cNvSpPr/>
            <p:nvPr/>
          </p:nvSpPr>
          <p:spPr>
            <a:xfrm>
              <a:off x="7332110" y="3180742"/>
              <a:ext cx="482600" cy="1054100"/>
            </a:xfrm>
            <a:custGeom>
              <a:avLst/>
              <a:gdLst>
                <a:gd name="connsiteX0" fmla="*/ 478390 w 482600"/>
                <a:gd name="connsiteY0" fmla="*/ 9019 h 1054100"/>
                <a:gd name="connsiteX1" fmla="*/ 10903 w 482600"/>
                <a:gd name="connsiteY1" fmla="*/ 1050737 h 1054100"/>
                <a:gd name="connsiteX2" fmla="*/ 6522 w 482600"/>
                <a:gd name="connsiteY2" fmla="*/ 1052197 h 1054100"/>
                <a:gd name="connsiteX3" fmla="*/ 4998 w 482600"/>
                <a:gd name="connsiteY3" fmla="*/ 1048070 h 1054100"/>
                <a:gd name="connsiteX4" fmla="*/ 472485 w 482600"/>
                <a:gd name="connsiteY4" fmla="*/ 6670 h 1054100"/>
                <a:gd name="connsiteX5" fmla="*/ 476739 w 482600"/>
                <a:gd name="connsiteY5" fmla="*/ 5051 h 1054100"/>
                <a:gd name="connsiteX6" fmla="*/ 478390 w 482600"/>
                <a:gd name="connsiteY6" fmla="*/ 9337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1054100">
                  <a:moveTo>
                    <a:pt x="478390" y="9019"/>
                  </a:moveTo>
                  <a:lnTo>
                    <a:pt x="10903" y="1050737"/>
                  </a:lnTo>
                  <a:cubicBezTo>
                    <a:pt x="10078" y="1052337"/>
                    <a:pt x="8109" y="1052985"/>
                    <a:pt x="6522" y="1052197"/>
                  </a:cubicBezTo>
                  <a:cubicBezTo>
                    <a:pt x="5061" y="1051410"/>
                    <a:pt x="4363" y="1049632"/>
                    <a:pt x="4998" y="1048070"/>
                  </a:cubicBezTo>
                  <a:lnTo>
                    <a:pt x="472485" y="6670"/>
                  </a:lnTo>
                  <a:cubicBezTo>
                    <a:pt x="473247" y="5038"/>
                    <a:pt x="475152" y="4314"/>
                    <a:pt x="476739" y="5051"/>
                  </a:cubicBezTo>
                  <a:cubicBezTo>
                    <a:pt x="478390" y="5787"/>
                    <a:pt x="479152" y="7705"/>
                    <a:pt x="478390" y="9337"/>
                  </a:cubicBezTo>
                  <a:close/>
                </a:path>
              </a:pathLst>
            </a:custGeom>
            <a:grpFill/>
            <a:ln w="9525" cap="flat">
              <a:noFill/>
              <a:prstDash val="solid"/>
              <a:miter/>
            </a:ln>
          </p:spPr>
          <p:txBody>
            <a:bodyPr rtlCol="0" anchor="ctr"/>
            <a:lstStyle/>
            <a:p>
              <a:endParaRPr lang="en-US" sz="1801"/>
            </a:p>
          </p:txBody>
        </p:sp>
        <p:sp>
          <p:nvSpPr>
            <p:cNvPr id="147" name="Freeform: Shape 146">
              <a:extLst>
                <a:ext uri="{FF2B5EF4-FFF2-40B4-BE49-F238E27FC236}">
                  <a16:creationId xmlns:a16="http://schemas.microsoft.com/office/drawing/2014/main" id="{7DEBB62B-B329-4ED4-8845-0F513D0329EF}"/>
                </a:ext>
              </a:extLst>
            </p:cNvPr>
            <p:cNvSpPr/>
            <p:nvPr/>
          </p:nvSpPr>
          <p:spPr>
            <a:xfrm>
              <a:off x="5271935" y="1238411"/>
              <a:ext cx="438150" cy="1543050"/>
            </a:xfrm>
            <a:custGeom>
              <a:avLst/>
              <a:gdLst>
                <a:gd name="connsiteX0" fmla="*/ 433540 w 438150"/>
                <a:gd name="connsiteY0" fmla="*/ 9076 h 1543050"/>
                <a:gd name="connsiteX1" fmla="*/ 11646 w 438150"/>
                <a:gd name="connsiteY1" fmla="*/ 1538727 h 1543050"/>
                <a:gd name="connsiteX2" fmla="*/ 7138 w 438150"/>
                <a:gd name="connsiteY2" fmla="*/ 1540950 h 1543050"/>
                <a:gd name="connsiteX3" fmla="*/ 4852 w 438150"/>
                <a:gd name="connsiteY3" fmla="*/ 1536759 h 1543050"/>
                <a:gd name="connsiteX4" fmla="*/ 426746 w 438150"/>
                <a:gd name="connsiteY4" fmla="*/ 7171 h 1543050"/>
                <a:gd name="connsiteX5" fmla="*/ 431153 w 438150"/>
                <a:gd name="connsiteY5" fmla="*/ 4935 h 1543050"/>
                <a:gd name="connsiteX6" fmla="*/ 431191 w 438150"/>
                <a:gd name="connsiteY6" fmla="*/ 4948 h 1543050"/>
                <a:gd name="connsiteX7" fmla="*/ 433540 w 438150"/>
                <a:gd name="connsiteY7" fmla="*/ 9076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1543050">
                  <a:moveTo>
                    <a:pt x="433540" y="9076"/>
                  </a:moveTo>
                  <a:lnTo>
                    <a:pt x="11646" y="1538727"/>
                  </a:lnTo>
                  <a:cubicBezTo>
                    <a:pt x="11011" y="1540588"/>
                    <a:pt x="8998" y="1541578"/>
                    <a:pt x="7138" y="1540950"/>
                  </a:cubicBezTo>
                  <a:cubicBezTo>
                    <a:pt x="5430" y="1540327"/>
                    <a:pt x="4452" y="1538530"/>
                    <a:pt x="4852" y="1536759"/>
                  </a:cubicBezTo>
                  <a:lnTo>
                    <a:pt x="426746" y="7171"/>
                  </a:lnTo>
                  <a:cubicBezTo>
                    <a:pt x="427343" y="5336"/>
                    <a:pt x="429318" y="4339"/>
                    <a:pt x="431153" y="4935"/>
                  </a:cubicBezTo>
                  <a:cubicBezTo>
                    <a:pt x="431165" y="4942"/>
                    <a:pt x="431178" y="4942"/>
                    <a:pt x="431191" y="4948"/>
                  </a:cubicBezTo>
                  <a:cubicBezTo>
                    <a:pt x="432893" y="5545"/>
                    <a:pt x="433896" y="7304"/>
                    <a:pt x="433540" y="9076"/>
                  </a:cubicBezTo>
                  <a:close/>
                </a:path>
              </a:pathLst>
            </a:custGeom>
            <a:grpFill/>
            <a:ln w="9525" cap="flat">
              <a:noFill/>
              <a:prstDash val="solid"/>
              <a:miter/>
            </a:ln>
          </p:spPr>
          <p:txBody>
            <a:bodyPr rtlCol="0" anchor="ctr"/>
            <a:lstStyle/>
            <a:p>
              <a:endParaRPr lang="en-US" sz="1801"/>
            </a:p>
          </p:txBody>
        </p:sp>
        <p:sp>
          <p:nvSpPr>
            <p:cNvPr id="148" name="Freeform: Shape 147">
              <a:extLst>
                <a:ext uri="{FF2B5EF4-FFF2-40B4-BE49-F238E27FC236}">
                  <a16:creationId xmlns:a16="http://schemas.microsoft.com/office/drawing/2014/main" id="{000EE360-332F-4F3A-B75B-C1C4136DE7EB}"/>
                </a:ext>
              </a:extLst>
            </p:cNvPr>
            <p:cNvSpPr/>
            <p:nvPr/>
          </p:nvSpPr>
          <p:spPr>
            <a:xfrm>
              <a:off x="9982207" y="3557733"/>
              <a:ext cx="666750" cy="393700"/>
            </a:xfrm>
            <a:custGeom>
              <a:avLst/>
              <a:gdLst>
                <a:gd name="connsiteX0" fmla="*/ 661536 w 666750"/>
                <a:gd name="connsiteY0" fmla="*/ 393520 h 393700"/>
                <a:gd name="connsiteX1" fmla="*/ 6343 w 666750"/>
                <a:gd name="connsiteY1" fmla="*/ 10805 h 393700"/>
                <a:gd name="connsiteX2" fmla="*/ 5200 w 666750"/>
                <a:gd name="connsiteY2" fmla="*/ 6360 h 393700"/>
                <a:gd name="connsiteX3" fmla="*/ 9645 w 666750"/>
                <a:gd name="connsiteY3" fmla="*/ 5211 h 393700"/>
                <a:gd name="connsiteX4" fmla="*/ 9645 w 666750"/>
                <a:gd name="connsiteY4" fmla="*/ 5217 h 393700"/>
                <a:gd name="connsiteX5" fmla="*/ 664838 w 666750"/>
                <a:gd name="connsiteY5" fmla="*/ 387932 h 393700"/>
                <a:gd name="connsiteX6" fmla="*/ 665981 w 666750"/>
                <a:gd name="connsiteY6" fmla="*/ 392377 h 393700"/>
                <a:gd name="connsiteX7" fmla="*/ 661536 w 666750"/>
                <a:gd name="connsiteY7" fmla="*/ 39352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393700">
                  <a:moveTo>
                    <a:pt x="661536" y="393520"/>
                  </a:moveTo>
                  <a:lnTo>
                    <a:pt x="6343" y="10805"/>
                  </a:lnTo>
                  <a:cubicBezTo>
                    <a:pt x="4819" y="9872"/>
                    <a:pt x="4311" y="7910"/>
                    <a:pt x="5200" y="6360"/>
                  </a:cubicBezTo>
                  <a:cubicBezTo>
                    <a:pt x="6089" y="4817"/>
                    <a:pt x="8121" y="4303"/>
                    <a:pt x="9645" y="5211"/>
                  </a:cubicBezTo>
                  <a:cubicBezTo>
                    <a:pt x="9645" y="5211"/>
                    <a:pt x="9645" y="5217"/>
                    <a:pt x="9645" y="5217"/>
                  </a:cubicBezTo>
                  <a:lnTo>
                    <a:pt x="664838" y="387932"/>
                  </a:lnTo>
                  <a:cubicBezTo>
                    <a:pt x="666362" y="388846"/>
                    <a:pt x="666870" y="390834"/>
                    <a:pt x="665981" y="392377"/>
                  </a:cubicBezTo>
                  <a:cubicBezTo>
                    <a:pt x="665092" y="393920"/>
                    <a:pt x="663060" y="394434"/>
                    <a:pt x="661536" y="393520"/>
                  </a:cubicBezTo>
                  <a:close/>
                </a:path>
              </a:pathLst>
            </a:custGeom>
            <a:grpFill/>
            <a:ln w="9525" cap="flat">
              <a:noFill/>
              <a:prstDash val="solid"/>
              <a:miter/>
            </a:ln>
          </p:spPr>
          <p:txBody>
            <a:bodyPr rtlCol="0" anchor="ctr"/>
            <a:lstStyle/>
            <a:p>
              <a:endParaRPr lang="en-US" sz="1801"/>
            </a:p>
          </p:txBody>
        </p:sp>
        <p:sp>
          <p:nvSpPr>
            <p:cNvPr id="149" name="Freeform: Shape 148">
              <a:extLst>
                <a:ext uri="{FF2B5EF4-FFF2-40B4-BE49-F238E27FC236}">
                  <a16:creationId xmlns:a16="http://schemas.microsoft.com/office/drawing/2014/main" id="{56674EA1-314B-45E3-8793-1D119A5F1DD8}"/>
                </a:ext>
              </a:extLst>
            </p:cNvPr>
            <p:cNvSpPr/>
            <p:nvPr/>
          </p:nvSpPr>
          <p:spPr>
            <a:xfrm>
              <a:off x="6203404" y="3933340"/>
              <a:ext cx="876300" cy="190500"/>
            </a:xfrm>
            <a:custGeom>
              <a:avLst/>
              <a:gdLst>
                <a:gd name="connsiteX0" fmla="*/ 8674 w 876300"/>
                <a:gd name="connsiteY0" fmla="*/ 4896 h 190500"/>
                <a:gd name="connsiteX1" fmla="*/ 871640 w 876300"/>
                <a:gd name="connsiteY1" fmla="*/ 184918 h 190500"/>
                <a:gd name="connsiteX2" fmla="*/ 873925 w 876300"/>
                <a:gd name="connsiteY2" fmla="*/ 188881 h 190500"/>
                <a:gd name="connsiteX3" fmla="*/ 873925 w 876300"/>
                <a:gd name="connsiteY3" fmla="*/ 188919 h 190500"/>
                <a:gd name="connsiteX4" fmla="*/ 870306 w 876300"/>
                <a:gd name="connsiteY4" fmla="*/ 191268 h 190500"/>
                <a:gd name="connsiteX5" fmla="*/ 7341 w 876300"/>
                <a:gd name="connsiteY5" fmla="*/ 11182 h 190500"/>
                <a:gd name="connsiteX6" fmla="*/ 4832 w 876300"/>
                <a:gd name="connsiteY6" fmla="*/ 7340 h 190500"/>
                <a:gd name="connsiteX7" fmla="*/ 8674 w 876300"/>
                <a:gd name="connsiteY7" fmla="*/ 483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90500">
                  <a:moveTo>
                    <a:pt x="8674" y="4896"/>
                  </a:moveTo>
                  <a:lnTo>
                    <a:pt x="871640" y="184918"/>
                  </a:lnTo>
                  <a:cubicBezTo>
                    <a:pt x="873353" y="185376"/>
                    <a:pt x="874370" y="187154"/>
                    <a:pt x="873925" y="188881"/>
                  </a:cubicBezTo>
                  <a:cubicBezTo>
                    <a:pt x="873925" y="188893"/>
                    <a:pt x="873925" y="188906"/>
                    <a:pt x="873925" y="188919"/>
                  </a:cubicBezTo>
                  <a:cubicBezTo>
                    <a:pt x="873544" y="190525"/>
                    <a:pt x="871957" y="191554"/>
                    <a:pt x="870306" y="191268"/>
                  </a:cubicBezTo>
                  <a:lnTo>
                    <a:pt x="7341" y="11182"/>
                  </a:lnTo>
                  <a:cubicBezTo>
                    <a:pt x="5588" y="10814"/>
                    <a:pt x="4464" y="9093"/>
                    <a:pt x="4832" y="7340"/>
                  </a:cubicBezTo>
                  <a:cubicBezTo>
                    <a:pt x="5201" y="5588"/>
                    <a:pt x="6922" y="4464"/>
                    <a:pt x="8674" y="4832"/>
                  </a:cubicBezTo>
                  <a:close/>
                </a:path>
              </a:pathLst>
            </a:custGeom>
            <a:grpFill/>
            <a:ln w="9525" cap="flat">
              <a:noFill/>
              <a:prstDash val="solid"/>
              <a:miter/>
            </a:ln>
          </p:spPr>
          <p:txBody>
            <a:bodyPr rtlCol="0" anchor="ctr"/>
            <a:lstStyle/>
            <a:p>
              <a:endParaRPr lang="en-US" sz="1801"/>
            </a:p>
          </p:txBody>
        </p:sp>
        <p:sp>
          <p:nvSpPr>
            <p:cNvPr id="150" name="Freeform: Shape 149">
              <a:extLst>
                <a:ext uri="{FF2B5EF4-FFF2-40B4-BE49-F238E27FC236}">
                  <a16:creationId xmlns:a16="http://schemas.microsoft.com/office/drawing/2014/main" id="{6F0B3A65-9AE7-465B-83A4-C693B8A18DB5}"/>
                </a:ext>
              </a:extLst>
            </p:cNvPr>
            <p:cNvSpPr/>
            <p:nvPr/>
          </p:nvSpPr>
          <p:spPr>
            <a:xfrm>
              <a:off x="6360520" y="3616783"/>
              <a:ext cx="482600" cy="603250"/>
            </a:xfrm>
            <a:custGeom>
              <a:avLst/>
              <a:gdLst>
                <a:gd name="connsiteX0" fmla="*/ 475382 w 482600"/>
                <a:gd name="connsiteY0" fmla="*/ 597487 h 603250"/>
                <a:gd name="connsiteX1" fmla="*/ 5482 w 482600"/>
                <a:gd name="connsiteY1" fmla="*/ 10048 h 603250"/>
                <a:gd name="connsiteX2" fmla="*/ 5990 w 482600"/>
                <a:gd name="connsiteY2" fmla="*/ 5476 h 603250"/>
                <a:gd name="connsiteX3" fmla="*/ 10562 w 482600"/>
                <a:gd name="connsiteY3" fmla="*/ 5984 h 603250"/>
                <a:gd name="connsiteX4" fmla="*/ 480462 w 482600"/>
                <a:gd name="connsiteY4" fmla="*/ 593423 h 603250"/>
                <a:gd name="connsiteX5" fmla="*/ 479763 w 482600"/>
                <a:gd name="connsiteY5" fmla="*/ 597855 h 603250"/>
                <a:gd name="connsiteX6" fmla="*/ 479636 w 482600"/>
                <a:gd name="connsiteY6" fmla="*/ 597931 h 603250"/>
                <a:gd name="connsiteX7" fmla="*/ 475382 w 482600"/>
                <a:gd name="connsiteY7" fmla="*/ 597487 h 60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603250">
                  <a:moveTo>
                    <a:pt x="475382" y="597487"/>
                  </a:moveTo>
                  <a:lnTo>
                    <a:pt x="5482" y="10048"/>
                  </a:lnTo>
                  <a:cubicBezTo>
                    <a:pt x="4339" y="8645"/>
                    <a:pt x="4593" y="6600"/>
                    <a:pt x="5990" y="5476"/>
                  </a:cubicBezTo>
                  <a:cubicBezTo>
                    <a:pt x="7387" y="4352"/>
                    <a:pt x="9419" y="4581"/>
                    <a:pt x="10562" y="5984"/>
                  </a:cubicBezTo>
                  <a:lnTo>
                    <a:pt x="480462" y="593423"/>
                  </a:lnTo>
                  <a:cubicBezTo>
                    <a:pt x="481478" y="594845"/>
                    <a:pt x="481161" y="596826"/>
                    <a:pt x="479763" y="597855"/>
                  </a:cubicBezTo>
                  <a:cubicBezTo>
                    <a:pt x="479700" y="597880"/>
                    <a:pt x="479700" y="597906"/>
                    <a:pt x="479636" y="597931"/>
                  </a:cubicBezTo>
                  <a:cubicBezTo>
                    <a:pt x="478303" y="598846"/>
                    <a:pt x="476525" y="598655"/>
                    <a:pt x="475382" y="597487"/>
                  </a:cubicBezTo>
                  <a:close/>
                </a:path>
              </a:pathLst>
            </a:custGeom>
            <a:grpFill/>
            <a:ln w="9525" cap="flat">
              <a:noFill/>
              <a:prstDash val="solid"/>
              <a:miter/>
            </a:ln>
          </p:spPr>
          <p:txBody>
            <a:bodyPr rtlCol="0" anchor="ctr"/>
            <a:lstStyle/>
            <a:p>
              <a:endParaRPr lang="en-US" sz="1801"/>
            </a:p>
          </p:txBody>
        </p:sp>
        <p:sp>
          <p:nvSpPr>
            <p:cNvPr id="151" name="Freeform: Shape 150">
              <a:extLst>
                <a:ext uri="{FF2B5EF4-FFF2-40B4-BE49-F238E27FC236}">
                  <a16:creationId xmlns:a16="http://schemas.microsoft.com/office/drawing/2014/main" id="{832AE81E-A3AE-4A40-8828-84FFE00348C8}"/>
                </a:ext>
              </a:extLst>
            </p:cNvPr>
            <p:cNvSpPr/>
            <p:nvPr/>
          </p:nvSpPr>
          <p:spPr>
            <a:xfrm>
              <a:off x="10241932" y="2581663"/>
              <a:ext cx="819150" cy="692150"/>
            </a:xfrm>
            <a:custGeom>
              <a:avLst/>
              <a:gdLst>
                <a:gd name="connsiteX0" fmla="*/ 818625 w 819150"/>
                <a:gd name="connsiteY0" fmla="*/ 10436 h 692150"/>
                <a:gd name="connsiteX1" fmla="*/ 10080 w 819150"/>
                <a:gd name="connsiteY1" fmla="*/ 690330 h 692150"/>
                <a:gd name="connsiteX2" fmla="*/ 5508 w 819150"/>
                <a:gd name="connsiteY2" fmla="*/ 689886 h 692150"/>
                <a:gd name="connsiteX3" fmla="*/ 5952 w 819150"/>
                <a:gd name="connsiteY3" fmla="*/ 685314 h 692150"/>
                <a:gd name="connsiteX4" fmla="*/ 814434 w 819150"/>
                <a:gd name="connsiteY4" fmla="*/ 5483 h 692150"/>
                <a:gd name="connsiteX5" fmla="*/ 818879 w 819150"/>
                <a:gd name="connsiteY5" fmla="*/ 5921 h 692150"/>
                <a:gd name="connsiteX6" fmla="*/ 819006 w 819150"/>
                <a:gd name="connsiteY6" fmla="*/ 6054 h 692150"/>
                <a:gd name="connsiteX7" fmla="*/ 818625 w 819150"/>
                <a:gd name="connsiteY7" fmla="*/ 10436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692150">
                  <a:moveTo>
                    <a:pt x="818625" y="10436"/>
                  </a:moveTo>
                  <a:lnTo>
                    <a:pt x="10080" y="690330"/>
                  </a:lnTo>
                  <a:cubicBezTo>
                    <a:pt x="8683" y="691467"/>
                    <a:pt x="6650" y="691270"/>
                    <a:pt x="5508" y="689886"/>
                  </a:cubicBezTo>
                  <a:cubicBezTo>
                    <a:pt x="4364" y="688502"/>
                    <a:pt x="4555" y="686450"/>
                    <a:pt x="5952" y="685314"/>
                  </a:cubicBezTo>
                  <a:lnTo>
                    <a:pt x="814434" y="5483"/>
                  </a:lnTo>
                  <a:cubicBezTo>
                    <a:pt x="815768" y="4371"/>
                    <a:pt x="817799" y="4568"/>
                    <a:pt x="818879" y="5921"/>
                  </a:cubicBezTo>
                  <a:cubicBezTo>
                    <a:pt x="818943" y="5965"/>
                    <a:pt x="818943" y="6010"/>
                    <a:pt x="819006" y="6054"/>
                  </a:cubicBezTo>
                  <a:cubicBezTo>
                    <a:pt x="820022" y="7400"/>
                    <a:pt x="819832" y="9286"/>
                    <a:pt x="818625" y="10436"/>
                  </a:cubicBezTo>
                  <a:close/>
                </a:path>
              </a:pathLst>
            </a:custGeom>
            <a:grpFill/>
            <a:ln w="9525" cap="flat">
              <a:noFill/>
              <a:prstDash val="solid"/>
              <a:miter/>
            </a:ln>
          </p:spPr>
          <p:txBody>
            <a:bodyPr rtlCol="0" anchor="ctr"/>
            <a:lstStyle/>
            <a:p>
              <a:endParaRPr lang="en-US" sz="1801"/>
            </a:p>
          </p:txBody>
        </p:sp>
        <p:sp>
          <p:nvSpPr>
            <p:cNvPr id="152" name="Freeform: Shape 151">
              <a:extLst>
                <a:ext uri="{FF2B5EF4-FFF2-40B4-BE49-F238E27FC236}">
                  <a16:creationId xmlns:a16="http://schemas.microsoft.com/office/drawing/2014/main" id="{0205AE71-3FD2-4B2E-88D2-C6615A0EE078}"/>
                </a:ext>
              </a:extLst>
            </p:cNvPr>
            <p:cNvSpPr/>
            <p:nvPr/>
          </p:nvSpPr>
          <p:spPr>
            <a:xfrm>
              <a:off x="10022921" y="3261697"/>
              <a:ext cx="234950" cy="641350"/>
            </a:xfrm>
            <a:custGeom>
              <a:avLst/>
              <a:gdLst>
                <a:gd name="connsiteX0" fmla="*/ 230107 w 234950"/>
                <a:gd name="connsiteY0" fmla="*/ 8836 h 641350"/>
                <a:gd name="connsiteX1" fmla="*/ 11095 w 234950"/>
                <a:gd name="connsiteY1" fmla="*/ 635898 h 641350"/>
                <a:gd name="connsiteX2" fmla="*/ 6968 w 234950"/>
                <a:gd name="connsiteY2" fmla="*/ 637931 h 641350"/>
                <a:gd name="connsiteX3" fmla="*/ 4935 w 234950"/>
                <a:gd name="connsiteY3" fmla="*/ 633739 h 641350"/>
                <a:gd name="connsiteX4" fmla="*/ 224010 w 234950"/>
                <a:gd name="connsiteY4" fmla="*/ 6740 h 641350"/>
                <a:gd name="connsiteX5" fmla="*/ 228265 w 234950"/>
                <a:gd name="connsiteY5" fmla="*/ 5020 h 641350"/>
                <a:gd name="connsiteX6" fmla="*/ 228265 w 234950"/>
                <a:gd name="connsiteY6" fmla="*/ 5026 h 641350"/>
                <a:gd name="connsiteX7" fmla="*/ 230107 w 234950"/>
                <a:gd name="connsiteY7" fmla="*/ 8836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50" h="641350">
                  <a:moveTo>
                    <a:pt x="230107" y="8836"/>
                  </a:moveTo>
                  <a:lnTo>
                    <a:pt x="11095" y="635898"/>
                  </a:lnTo>
                  <a:cubicBezTo>
                    <a:pt x="10523" y="637581"/>
                    <a:pt x="8682" y="638483"/>
                    <a:pt x="6968" y="637931"/>
                  </a:cubicBezTo>
                  <a:cubicBezTo>
                    <a:pt x="5253" y="637302"/>
                    <a:pt x="4364" y="635454"/>
                    <a:pt x="4935" y="633739"/>
                  </a:cubicBezTo>
                  <a:lnTo>
                    <a:pt x="224010" y="6740"/>
                  </a:lnTo>
                  <a:cubicBezTo>
                    <a:pt x="224709" y="5096"/>
                    <a:pt x="226614" y="4321"/>
                    <a:pt x="228265" y="5020"/>
                  </a:cubicBezTo>
                  <a:cubicBezTo>
                    <a:pt x="228265" y="5026"/>
                    <a:pt x="228265" y="5026"/>
                    <a:pt x="228265" y="5026"/>
                  </a:cubicBezTo>
                  <a:cubicBezTo>
                    <a:pt x="229725" y="5706"/>
                    <a:pt x="230487" y="7293"/>
                    <a:pt x="230107" y="8836"/>
                  </a:cubicBezTo>
                  <a:close/>
                </a:path>
              </a:pathLst>
            </a:custGeom>
            <a:grpFill/>
            <a:ln w="9525" cap="flat">
              <a:noFill/>
              <a:prstDash val="solid"/>
              <a:miter/>
            </a:ln>
          </p:spPr>
          <p:txBody>
            <a:bodyPr rtlCol="0" anchor="ctr"/>
            <a:lstStyle/>
            <a:p>
              <a:endParaRPr lang="en-US" sz="1801"/>
            </a:p>
          </p:txBody>
        </p:sp>
        <p:sp>
          <p:nvSpPr>
            <p:cNvPr id="153" name="Freeform: Shape 152">
              <a:extLst>
                <a:ext uri="{FF2B5EF4-FFF2-40B4-BE49-F238E27FC236}">
                  <a16:creationId xmlns:a16="http://schemas.microsoft.com/office/drawing/2014/main" id="{F2484FDB-46B9-498F-B055-1033ED2A9D09}"/>
                </a:ext>
              </a:extLst>
            </p:cNvPr>
            <p:cNvSpPr/>
            <p:nvPr/>
          </p:nvSpPr>
          <p:spPr>
            <a:xfrm>
              <a:off x="3181251" y="2220948"/>
              <a:ext cx="387350" cy="647700"/>
            </a:xfrm>
            <a:custGeom>
              <a:avLst/>
              <a:gdLst>
                <a:gd name="connsiteX0" fmla="*/ 10830 w 387350"/>
                <a:gd name="connsiteY0" fmla="*/ 6407 h 647700"/>
                <a:gd name="connsiteX1" fmla="*/ 383893 w 387350"/>
                <a:gd name="connsiteY1" fmla="*/ 639121 h 647700"/>
                <a:gd name="connsiteX2" fmla="*/ 382750 w 387350"/>
                <a:gd name="connsiteY2" fmla="*/ 643566 h 647700"/>
                <a:gd name="connsiteX3" fmla="*/ 378374 w 387350"/>
                <a:gd name="connsiteY3" fmla="*/ 642543 h 647700"/>
                <a:gd name="connsiteX4" fmla="*/ 378305 w 387350"/>
                <a:gd name="connsiteY4" fmla="*/ 642423 h 647700"/>
                <a:gd name="connsiteX5" fmla="*/ 5242 w 387350"/>
                <a:gd name="connsiteY5" fmla="*/ 9645 h 647700"/>
                <a:gd name="connsiteX6" fmla="*/ 6265 w 387350"/>
                <a:gd name="connsiteY6" fmla="*/ 5270 h 647700"/>
                <a:gd name="connsiteX7" fmla="*/ 6385 w 387350"/>
                <a:gd name="connsiteY7" fmla="*/ 5200 h 647700"/>
                <a:gd name="connsiteX8" fmla="*/ 10811 w 387350"/>
                <a:gd name="connsiteY8" fmla="*/ 6375 h 647700"/>
                <a:gd name="connsiteX9" fmla="*/ 10830 w 387350"/>
                <a:gd name="connsiteY9" fmla="*/ 6407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350" h="647700">
                  <a:moveTo>
                    <a:pt x="10830" y="6407"/>
                  </a:moveTo>
                  <a:lnTo>
                    <a:pt x="383893" y="639121"/>
                  </a:lnTo>
                  <a:cubicBezTo>
                    <a:pt x="384769" y="640670"/>
                    <a:pt x="384268" y="642632"/>
                    <a:pt x="382750" y="643566"/>
                  </a:cubicBezTo>
                  <a:cubicBezTo>
                    <a:pt x="381258" y="644493"/>
                    <a:pt x="379302" y="644036"/>
                    <a:pt x="378374" y="642543"/>
                  </a:cubicBezTo>
                  <a:cubicBezTo>
                    <a:pt x="378349" y="642505"/>
                    <a:pt x="378330" y="642467"/>
                    <a:pt x="378305" y="642423"/>
                  </a:cubicBezTo>
                  <a:lnTo>
                    <a:pt x="5242" y="9645"/>
                  </a:lnTo>
                  <a:cubicBezTo>
                    <a:pt x="4315" y="8153"/>
                    <a:pt x="4772" y="6197"/>
                    <a:pt x="6265" y="5270"/>
                  </a:cubicBezTo>
                  <a:cubicBezTo>
                    <a:pt x="6303" y="5245"/>
                    <a:pt x="6341" y="5226"/>
                    <a:pt x="6385" y="5200"/>
                  </a:cubicBezTo>
                  <a:cubicBezTo>
                    <a:pt x="7935" y="4305"/>
                    <a:pt x="9916" y="4826"/>
                    <a:pt x="10811" y="6375"/>
                  </a:cubicBezTo>
                  <a:cubicBezTo>
                    <a:pt x="10817" y="6387"/>
                    <a:pt x="10824" y="6394"/>
                    <a:pt x="10830" y="6407"/>
                  </a:cubicBezTo>
                  <a:close/>
                </a:path>
              </a:pathLst>
            </a:custGeom>
            <a:grpFill/>
            <a:ln w="9525" cap="flat">
              <a:noFill/>
              <a:prstDash val="solid"/>
              <a:miter/>
            </a:ln>
          </p:spPr>
          <p:txBody>
            <a:bodyPr rtlCol="0" anchor="ctr"/>
            <a:lstStyle/>
            <a:p>
              <a:endParaRPr lang="en-US" sz="1801"/>
            </a:p>
          </p:txBody>
        </p:sp>
        <p:sp>
          <p:nvSpPr>
            <p:cNvPr id="154" name="Freeform: Shape 153">
              <a:extLst>
                <a:ext uri="{FF2B5EF4-FFF2-40B4-BE49-F238E27FC236}">
                  <a16:creationId xmlns:a16="http://schemas.microsoft.com/office/drawing/2014/main" id="{BC8AB1E9-35B5-496B-AC8A-E154A31DB2FA}"/>
                </a:ext>
              </a:extLst>
            </p:cNvPr>
            <p:cNvSpPr/>
            <p:nvPr/>
          </p:nvSpPr>
          <p:spPr>
            <a:xfrm>
              <a:off x="10242115" y="3261742"/>
              <a:ext cx="406400" cy="692150"/>
            </a:xfrm>
            <a:custGeom>
              <a:avLst/>
              <a:gdLst>
                <a:gd name="connsiteX0" fmla="*/ 400485 w 406400"/>
                <a:gd name="connsiteY0" fmla="*/ 688304 h 692150"/>
                <a:gd name="connsiteX1" fmla="*/ 5070 w 406400"/>
                <a:gd name="connsiteY1" fmla="*/ 9362 h 692150"/>
                <a:gd name="connsiteX2" fmla="*/ 6658 w 406400"/>
                <a:gd name="connsiteY2" fmla="*/ 5057 h 692150"/>
                <a:gd name="connsiteX3" fmla="*/ 6658 w 406400"/>
                <a:gd name="connsiteY3" fmla="*/ 5044 h 692150"/>
                <a:gd name="connsiteX4" fmla="*/ 10658 w 406400"/>
                <a:gd name="connsiteY4" fmla="*/ 6124 h 692150"/>
                <a:gd name="connsiteX5" fmla="*/ 406073 w 406400"/>
                <a:gd name="connsiteY5" fmla="*/ 685066 h 692150"/>
                <a:gd name="connsiteX6" fmla="*/ 404486 w 406400"/>
                <a:gd name="connsiteY6" fmla="*/ 689371 h 692150"/>
                <a:gd name="connsiteX7" fmla="*/ 404486 w 406400"/>
                <a:gd name="connsiteY7" fmla="*/ 689384 h 692150"/>
                <a:gd name="connsiteX8" fmla="*/ 400485 w 406400"/>
                <a:gd name="connsiteY8" fmla="*/ 688304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 h="692150">
                  <a:moveTo>
                    <a:pt x="400485" y="688304"/>
                  </a:moveTo>
                  <a:lnTo>
                    <a:pt x="5070" y="9362"/>
                  </a:lnTo>
                  <a:cubicBezTo>
                    <a:pt x="4308" y="7743"/>
                    <a:pt x="5007" y="5813"/>
                    <a:pt x="6658" y="5057"/>
                  </a:cubicBezTo>
                  <a:cubicBezTo>
                    <a:pt x="6658" y="5051"/>
                    <a:pt x="6658" y="5051"/>
                    <a:pt x="6658" y="5044"/>
                  </a:cubicBezTo>
                  <a:cubicBezTo>
                    <a:pt x="8055" y="4416"/>
                    <a:pt x="9769" y="4867"/>
                    <a:pt x="10658" y="6124"/>
                  </a:cubicBezTo>
                  <a:lnTo>
                    <a:pt x="406073" y="685066"/>
                  </a:lnTo>
                  <a:cubicBezTo>
                    <a:pt x="406835" y="686685"/>
                    <a:pt x="406137" y="688616"/>
                    <a:pt x="404486" y="689371"/>
                  </a:cubicBezTo>
                  <a:cubicBezTo>
                    <a:pt x="404486" y="689378"/>
                    <a:pt x="404486" y="689378"/>
                    <a:pt x="404486" y="689384"/>
                  </a:cubicBezTo>
                  <a:cubicBezTo>
                    <a:pt x="403089" y="690012"/>
                    <a:pt x="401374" y="689562"/>
                    <a:pt x="400485" y="688304"/>
                  </a:cubicBezTo>
                  <a:close/>
                </a:path>
              </a:pathLst>
            </a:custGeom>
            <a:grpFill/>
            <a:ln w="9525" cap="flat">
              <a:noFill/>
              <a:prstDash val="solid"/>
              <a:miter/>
            </a:ln>
          </p:spPr>
          <p:txBody>
            <a:bodyPr rtlCol="0" anchor="ctr"/>
            <a:lstStyle/>
            <a:p>
              <a:endParaRPr lang="en-US" sz="1801"/>
            </a:p>
          </p:txBody>
        </p:sp>
        <p:sp>
          <p:nvSpPr>
            <p:cNvPr id="155" name="Freeform: Shape 154">
              <a:extLst>
                <a:ext uri="{FF2B5EF4-FFF2-40B4-BE49-F238E27FC236}">
                  <a16:creationId xmlns:a16="http://schemas.microsoft.com/office/drawing/2014/main" id="{C07A6B02-289C-4ECD-9949-0AFCBEFAB052}"/>
                </a:ext>
              </a:extLst>
            </p:cNvPr>
            <p:cNvSpPr/>
            <p:nvPr/>
          </p:nvSpPr>
          <p:spPr>
            <a:xfrm>
              <a:off x="5272162" y="2506367"/>
              <a:ext cx="1162050" cy="273050"/>
            </a:xfrm>
            <a:custGeom>
              <a:avLst/>
              <a:gdLst>
                <a:gd name="connsiteX0" fmla="*/ 1158102 w 1162050"/>
                <a:gd name="connsiteY0" fmla="*/ 11183 h 273050"/>
                <a:gd name="connsiteX1" fmla="*/ 8752 w 1162050"/>
                <a:gd name="connsiteY1" fmla="*/ 273184 h 273050"/>
                <a:gd name="connsiteX2" fmla="*/ 4847 w 1162050"/>
                <a:gd name="connsiteY2" fmla="*/ 270739 h 273050"/>
                <a:gd name="connsiteX3" fmla="*/ 7292 w 1162050"/>
                <a:gd name="connsiteY3" fmla="*/ 266834 h 273050"/>
                <a:gd name="connsiteX4" fmla="*/ 1156642 w 1162050"/>
                <a:gd name="connsiteY4" fmla="*/ 4833 h 273050"/>
                <a:gd name="connsiteX5" fmla="*/ 1160515 w 1162050"/>
                <a:gd name="connsiteY5" fmla="*/ 7246 h 273050"/>
                <a:gd name="connsiteX6" fmla="*/ 1158166 w 1162050"/>
                <a:gd name="connsiteY6" fmla="*/ 11170 h 273050"/>
                <a:gd name="connsiteX7" fmla="*/ 1158102 w 1162050"/>
                <a:gd name="connsiteY7" fmla="*/ 11183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050" h="273050">
                  <a:moveTo>
                    <a:pt x="1158102" y="11183"/>
                  </a:moveTo>
                  <a:lnTo>
                    <a:pt x="8752" y="273184"/>
                  </a:lnTo>
                  <a:cubicBezTo>
                    <a:pt x="7000" y="273590"/>
                    <a:pt x="5253" y="272492"/>
                    <a:pt x="4847" y="270739"/>
                  </a:cubicBezTo>
                  <a:cubicBezTo>
                    <a:pt x="4441" y="268987"/>
                    <a:pt x="5539" y="267240"/>
                    <a:pt x="7292" y="266834"/>
                  </a:cubicBezTo>
                  <a:lnTo>
                    <a:pt x="1156642" y="4833"/>
                  </a:lnTo>
                  <a:cubicBezTo>
                    <a:pt x="1158356" y="4471"/>
                    <a:pt x="1160071" y="5538"/>
                    <a:pt x="1160515" y="7246"/>
                  </a:cubicBezTo>
                  <a:cubicBezTo>
                    <a:pt x="1160960" y="8980"/>
                    <a:pt x="1159880" y="10739"/>
                    <a:pt x="1158166" y="11170"/>
                  </a:cubicBezTo>
                  <a:cubicBezTo>
                    <a:pt x="1158166" y="11177"/>
                    <a:pt x="1158102" y="11177"/>
                    <a:pt x="1158102" y="11183"/>
                  </a:cubicBezTo>
                  <a:close/>
                </a:path>
              </a:pathLst>
            </a:custGeom>
            <a:grpFill/>
            <a:ln w="9525" cap="flat">
              <a:noFill/>
              <a:prstDash val="solid"/>
              <a:miter/>
            </a:ln>
          </p:spPr>
          <p:txBody>
            <a:bodyPr rtlCol="0" anchor="ctr"/>
            <a:lstStyle/>
            <a:p>
              <a:endParaRPr lang="en-US" sz="1801"/>
            </a:p>
          </p:txBody>
        </p:sp>
        <p:sp>
          <p:nvSpPr>
            <p:cNvPr id="156" name="Freeform: Shape 155">
              <a:extLst>
                <a:ext uri="{FF2B5EF4-FFF2-40B4-BE49-F238E27FC236}">
                  <a16:creationId xmlns:a16="http://schemas.microsoft.com/office/drawing/2014/main" id="{1B1898A5-EED3-4F16-8700-256B2FB2CCD3}"/>
                </a:ext>
              </a:extLst>
            </p:cNvPr>
            <p:cNvSpPr/>
            <p:nvPr/>
          </p:nvSpPr>
          <p:spPr>
            <a:xfrm>
              <a:off x="6203448" y="3933383"/>
              <a:ext cx="1143000" cy="298450"/>
            </a:xfrm>
            <a:custGeom>
              <a:avLst/>
              <a:gdLst>
                <a:gd name="connsiteX0" fmla="*/ 8757 w 1143000"/>
                <a:gd name="connsiteY0" fmla="*/ 4852 h 298450"/>
                <a:gd name="connsiteX1" fmla="*/ 1137470 w 1143000"/>
                <a:gd name="connsiteY1" fmla="*/ 293587 h 298450"/>
                <a:gd name="connsiteX2" fmla="*/ 1139883 w 1143000"/>
                <a:gd name="connsiteY2" fmla="*/ 297555 h 298450"/>
                <a:gd name="connsiteX3" fmla="*/ 1135883 w 1143000"/>
                <a:gd name="connsiteY3" fmla="*/ 299937 h 298450"/>
                <a:gd name="connsiteX4" fmla="*/ 7170 w 1143000"/>
                <a:gd name="connsiteY4" fmla="*/ 11139 h 298450"/>
                <a:gd name="connsiteX5" fmla="*/ 4871 w 1143000"/>
                <a:gd name="connsiteY5" fmla="*/ 7176 h 298450"/>
                <a:gd name="connsiteX6" fmla="*/ 4884 w 1143000"/>
                <a:gd name="connsiteY6" fmla="*/ 7138 h 298450"/>
                <a:gd name="connsiteX7" fmla="*/ 8757 w 1143000"/>
                <a:gd name="connsiteY7" fmla="*/ 4852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 h="298450">
                  <a:moveTo>
                    <a:pt x="8757" y="4852"/>
                  </a:moveTo>
                  <a:lnTo>
                    <a:pt x="1137470" y="293587"/>
                  </a:lnTo>
                  <a:cubicBezTo>
                    <a:pt x="1139248" y="294025"/>
                    <a:pt x="1140264" y="295803"/>
                    <a:pt x="1139883" y="297555"/>
                  </a:cubicBezTo>
                  <a:cubicBezTo>
                    <a:pt x="1139438" y="299308"/>
                    <a:pt x="1137660" y="300375"/>
                    <a:pt x="1135883" y="299937"/>
                  </a:cubicBezTo>
                  <a:lnTo>
                    <a:pt x="7170" y="11139"/>
                  </a:lnTo>
                  <a:cubicBezTo>
                    <a:pt x="5443" y="10681"/>
                    <a:pt x="4414" y="8904"/>
                    <a:pt x="4871" y="7176"/>
                  </a:cubicBezTo>
                  <a:cubicBezTo>
                    <a:pt x="4878" y="7163"/>
                    <a:pt x="4878" y="7151"/>
                    <a:pt x="4884" y="7138"/>
                  </a:cubicBezTo>
                  <a:cubicBezTo>
                    <a:pt x="5347" y="5455"/>
                    <a:pt x="7062" y="4446"/>
                    <a:pt x="8757" y="4852"/>
                  </a:cubicBezTo>
                  <a:close/>
                </a:path>
              </a:pathLst>
            </a:custGeom>
            <a:grpFill/>
            <a:ln w="9525" cap="flat">
              <a:noFill/>
              <a:prstDash val="solid"/>
              <a:miter/>
            </a:ln>
          </p:spPr>
          <p:txBody>
            <a:bodyPr rtlCol="0" anchor="ctr"/>
            <a:lstStyle/>
            <a:p>
              <a:endParaRPr lang="en-US" sz="1801"/>
            </a:p>
          </p:txBody>
        </p:sp>
        <p:sp>
          <p:nvSpPr>
            <p:cNvPr id="157" name="Freeform: Shape 156">
              <a:extLst>
                <a:ext uri="{FF2B5EF4-FFF2-40B4-BE49-F238E27FC236}">
                  <a16:creationId xmlns:a16="http://schemas.microsoft.com/office/drawing/2014/main" id="{01C5ACE5-B6E3-4A8A-A77B-72642A6AC113}"/>
                </a:ext>
              </a:extLst>
            </p:cNvPr>
            <p:cNvSpPr/>
            <p:nvPr/>
          </p:nvSpPr>
          <p:spPr>
            <a:xfrm>
              <a:off x="2546731" y="24029"/>
              <a:ext cx="82550" cy="1003300"/>
            </a:xfrm>
            <a:custGeom>
              <a:avLst/>
              <a:gdLst>
                <a:gd name="connsiteX0" fmla="*/ 81407 w 82550"/>
                <a:gd name="connsiteY0" fmla="*/ 8258 h 1003300"/>
                <a:gd name="connsiteX1" fmla="*/ 11176 w 82550"/>
                <a:gd name="connsiteY1" fmla="*/ 996191 h 1003300"/>
                <a:gd name="connsiteX2" fmla="*/ 7671 w 82550"/>
                <a:gd name="connsiteY2" fmla="*/ 998998 h 1003300"/>
                <a:gd name="connsiteX3" fmla="*/ 7557 w 82550"/>
                <a:gd name="connsiteY3" fmla="*/ 998985 h 1003300"/>
                <a:gd name="connsiteX4" fmla="*/ 4763 w 82550"/>
                <a:gd name="connsiteY4" fmla="*/ 995747 h 1003300"/>
                <a:gd name="connsiteX5" fmla="*/ 74930 w 82550"/>
                <a:gd name="connsiteY5" fmla="*/ 7814 h 1003300"/>
                <a:gd name="connsiteX6" fmla="*/ 78423 w 82550"/>
                <a:gd name="connsiteY6" fmla="*/ 4766 h 1003300"/>
                <a:gd name="connsiteX7" fmla="*/ 81407 w 82550"/>
                <a:gd name="connsiteY7" fmla="*/ 8238 h 1003300"/>
                <a:gd name="connsiteX8" fmla="*/ 81407 w 82550"/>
                <a:gd name="connsiteY8" fmla="*/ 8258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003300">
                  <a:moveTo>
                    <a:pt x="81407" y="8258"/>
                  </a:moveTo>
                  <a:lnTo>
                    <a:pt x="11176" y="996191"/>
                  </a:lnTo>
                  <a:cubicBezTo>
                    <a:pt x="10986" y="997931"/>
                    <a:pt x="9417" y="999195"/>
                    <a:pt x="7671" y="998998"/>
                  </a:cubicBezTo>
                  <a:cubicBezTo>
                    <a:pt x="7633" y="998998"/>
                    <a:pt x="7595" y="998991"/>
                    <a:pt x="7557" y="998985"/>
                  </a:cubicBezTo>
                  <a:cubicBezTo>
                    <a:pt x="5944" y="998763"/>
                    <a:pt x="4750" y="997372"/>
                    <a:pt x="4763" y="995747"/>
                  </a:cubicBezTo>
                  <a:lnTo>
                    <a:pt x="74930" y="7814"/>
                  </a:lnTo>
                  <a:cubicBezTo>
                    <a:pt x="75095" y="6030"/>
                    <a:pt x="76632" y="4690"/>
                    <a:pt x="78423" y="4766"/>
                  </a:cubicBezTo>
                  <a:cubicBezTo>
                    <a:pt x="80207" y="4900"/>
                    <a:pt x="81540" y="6455"/>
                    <a:pt x="81407" y="8238"/>
                  </a:cubicBezTo>
                  <a:cubicBezTo>
                    <a:pt x="81407" y="8245"/>
                    <a:pt x="81407" y="8251"/>
                    <a:pt x="81407" y="8258"/>
                  </a:cubicBezTo>
                  <a:close/>
                </a:path>
              </a:pathLst>
            </a:custGeom>
            <a:grpFill/>
            <a:ln w="9525" cap="flat">
              <a:noFill/>
              <a:prstDash val="solid"/>
              <a:miter/>
            </a:ln>
          </p:spPr>
          <p:txBody>
            <a:bodyPr rtlCol="0" anchor="ctr"/>
            <a:lstStyle/>
            <a:p>
              <a:endParaRPr lang="en-US" sz="1801"/>
            </a:p>
          </p:txBody>
        </p:sp>
        <p:sp>
          <p:nvSpPr>
            <p:cNvPr id="158" name="Freeform: Shape 157">
              <a:extLst>
                <a:ext uri="{FF2B5EF4-FFF2-40B4-BE49-F238E27FC236}">
                  <a16:creationId xmlns:a16="http://schemas.microsoft.com/office/drawing/2014/main" id="{1FBB6EBE-03B2-4608-8FE0-4BA5421FE135}"/>
                </a:ext>
              </a:extLst>
            </p:cNvPr>
            <p:cNvSpPr/>
            <p:nvPr/>
          </p:nvSpPr>
          <p:spPr>
            <a:xfrm>
              <a:off x="7066375" y="4113423"/>
              <a:ext cx="279400" cy="120650"/>
            </a:xfrm>
            <a:custGeom>
              <a:avLst/>
              <a:gdLst>
                <a:gd name="connsiteX0" fmla="*/ 9240 w 279400"/>
                <a:gd name="connsiteY0" fmla="*/ 5026 h 120650"/>
                <a:gd name="connsiteX1" fmla="*/ 274987 w 279400"/>
                <a:gd name="connsiteY1" fmla="*/ 113547 h 120650"/>
                <a:gd name="connsiteX2" fmla="*/ 276766 w 279400"/>
                <a:gd name="connsiteY2" fmla="*/ 117802 h 120650"/>
                <a:gd name="connsiteX3" fmla="*/ 272511 w 279400"/>
                <a:gd name="connsiteY3" fmla="*/ 119580 h 120650"/>
                <a:gd name="connsiteX4" fmla="*/ 6763 w 279400"/>
                <a:gd name="connsiteY4" fmla="*/ 10868 h 120650"/>
                <a:gd name="connsiteX5" fmla="*/ 4985 w 279400"/>
                <a:gd name="connsiteY5" fmla="*/ 6613 h 120650"/>
                <a:gd name="connsiteX6" fmla="*/ 9240 w 279400"/>
                <a:gd name="connsiteY6" fmla="*/ 5026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0" h="120650">
                  <a:moveTo>
                    <a:pt x="9240" y="5026"/>
                  </a:moveTo>
                  <a:lnTo>
                    <a:pt x="274987" y="113547"/>
                  </a:lnTo>
                  <a:cubicBezTo>
                    <a:pt x="276638" y="114246"/>
                    <a:pt x="277400" y="116138"/>
                    <a:pt x="276766" y="117802"/>
                  </a:cubicBezTo>
                  <a:cubicBezTo>
                    <a:pt x="276067" y="119453"/>
                    <a:pt x="274162" y="120240"/>
                    <a:pt x="272511" y="119580"/>
                  </a:cubicBezTo>
                  <a:lnTo>
                    <a:pt x="6763" y="10868"/>
                  </a:lnTo>
                  <a:cubicBezTo>
                    <a:pt x="5112" y="10169"/>
                    <a:pt x="4350" y="8277"/>
                    <a:pt x="4985" y="6613"/>
                  </a:cubicBezTo>
                  <a:cubicBezTo>
                    <a:pt x="5747" y="5038"/>
                    <a:pt x="7653" y="4340"/>
                    <a:pt x="9240" y="5026"/>
                  </a:cubicBezTo>
                  <a:close/>
                </a:path>
              </a:pathLst>
            </a:custGeom>
            <a:grpFill/>
            <a:ln w="9525" cap="flat">
              <a:noFill/>
              <a:prstDash val="solid"/>
              <a:miter/>
            </a:ln>
          </p:spPr>
          <p:txBody>
            <a:bodyPr rtlCol="0" anchor="ctr"/>
            <a:lstStyle/>
            <a:p>
              <a:endParaRPr lang="en-US" sz="1801"/>
            </a:p>
          </p:txBody>
        </p:sp>
        <p:sp>
          <p:nvSpPr>
            <p:cNvPr id="159" name="Freeform: Shape 158">
              <a:extLst>
                <a:ext uri="{FF2B5EF4-FFF2-40B4-BE49-F238E27FC236}">
                  <a16:creationId xmlns:a16="http://schemas.microsoft.com/office/drawing/2014/main" id="{C3064446-0269-43B4-8830-D8B769F2931D}"/>
                </a:ext>
              </a:extLst>
            </p:cNvPr>
            <p:cNvSpPr/>
            <p:nvPr/>
          </p:nvSpPr>
          <p:spPr>
            <a:xfrm>
              <a:off x="11006519" y="3298732"/>
              <a:ext cx="63500" cy="368300"/>
            </a:xfrm>
            <a:custGeom>
              <a:avLst/>
              <a:gdLst>
                <a:gd name="connsiteX0" fmla="*/ 4763 w 63500"/>
                <a:gd name="connsiteY0" fmla="*/ 362135 h 368300"/>
                <a:gd name="connsiteX1" fmla="*/ 55563 w 63500"/>
                <a:gd name="connsiteY1" fmla="*/ 7424 h 368300"/>
                <a:gd name="connsiteX2" fmla="*/ 59309 w 63500"/>
                <a:gd name="connsiteY2" fmla="*/ 4815 h 368300"/>
                <a:gd name="connsiteX3" fmla="*/ 59372 w 63500"/>
                <a:gd name="connsiteY3" fmla="*/ 4821 h 368300"/>
                <a:gd name="connsiteX4" fmla="*/ 61975 w 63500"/>
                <a:gd name="connsiteY4" fmla="*/ 8314 h 368300"/>
                <a:gd name="connsiteX5" fmla="*/ 11175 w 63500"/>
                <a:gd name="connsiteY5" fmla="*/ 363088 h 368300"/>
                <a:gd name="connsiteX6" fmla="*/ 7175 w 63500"/>
                <a:gd name="connsiteY6" fmla="*/ 365304 h 368300"/>
                <a:gd name="connsiteX7" fmla="*/ 4825 w 63500"/>
                <a:gd name="connsiteY7" fmla="*/ 362135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368300">
                  <a:moveTo>
                    <a:pt x="4763" y="362135"/>
                  </a:moveTo>
                  <a:lnTo>
                    <a:pt x="55563" y="7424"/>
                  </a:lnTo>
                  <a:cubicBezTo>
                    <a:pt x="55880" y="5666"/>
                    <a:pt x="57594" y="4497"/>
                    <a:pt x="59309" y="4815"/>
                  </a:cubicBezTo>
                  <a:cubicBezTo>
                    <a:pt x="59372" y="4815"/>
                    <a:pt x="59372" y="4815"/>
                    <a:pt x="59372" y="4821"/>
                  </a:cubicBezTo>
                  <a:cubicBezTo>
                    <a:pt x="61023" y="5139"/>
                    <a:pt x="62166" y="6650"/>
                    <a:pt x="61975" y="8314"/>
                  </a:cubicBezTo>
                  <a:lnTo>
                    <a:pt x="11175" y="363088"/>
                  </a:lnTo>
                  <a:cubicBezTo>
                    <a:pt x="10668" y="364809"/>
                    <a:pt x="8889" y="365799"/>
                    <a:pt x="7175" y="365304"/>
                  </a:cubicBezTo>
                  <a:cubicBezTo>
                    <a:pt x="5778" y="364898"/>
                    <a:pt x="4825" y="363602"/>
                    <a:pt x="4825" y="362135"/>
                  </a:cubicBezTo>
                  <a:close/>
                </a:path>
              </a:pathLst>
            </a:custGeom>
            <a:grpFill/>
            <a:ln w="9525" cap="flat">
              <a:noFill/>
              <a:prstDash val="solid"/>
              <a:miter/>
            </a:ln>
          </p:spPr>
          <p:txBody>
            <a:bodyPr rtlCol="0" anchor="ctr"/>
            <a:lstStyle/>
            <a:p>
              <a:endParaRPr lang="en-US" sz="1801"/>
            </a:p>
          </p:txBody>
        </p:sp>
        <p:sp>
          <p:nvSpPr>
            <p:cNvPr id="160" name="Freeform: Shape 159">
              <a:extLst>
                <a:ext uri="{FF2B5EF4-FFF2-40B4-BE49-F238E27FC236}">
                  <a16:creationId xmlns:a16="http://schemas.microsoft.com/office/drawing/2014/main" id="{8E97D152-7914-43F1-AAAB-8A84DDEFA1D2}"/>
                </a:ext>
              </a:extLst>
            </p:cNvPr>
            <p:cNvSpPr/>
            <p:nvPr/>
          </p:nvSpPr>
          <p:spPr>
            <a:xfrm>
              <a:off x="3189883" y="472263"/>
              <a:ext cx="336550" cy="1447800"/>
            </a:xfrm>
            <a:custGeom>
              <a:avLst/>
              <a:gdLst>
                <a:gd name="connsiteX0" fmla="*/ 335764 w 336550"/>
                <a:gd name="connsiteY0" fmla="*/ 8778 h 1447800"/>
                <a:gd name="connsiteX1" fmla="*/ 11152 w 336550"/>
                <a:gd name="connsiteY1" fmla="*/ 1444259 h 1447800"/>
                <a:gd name="connsiteX2" fmla="*/ 7151 w 336550"/>
                <a:gd name="connsiteY2" fmla="*/ 1446482 h 1447800"/>
                <a:gd name="connsiteX3" fmla="*/ 4802 w 336550"/>
                <a:gd name="connsiteY3" fmla="*/ 1442799 h 1447800"/>
                <a:gd name="connsiteX4" fmla="*/ 329414 w 336550"/>
                <a:gd name="connsiteY4" fmla="*/ 7318 h 1447800"/>
                <a:gd name="connsiteX5" fmla="*/ 333262 w 336550"/>
                <a:gd name="connsiteY5" fmla="*/ 4836 h 1447800"/>
                <a:gd name="connsiteX6" fmla="*/ 333287 w 336550"/>
                <a:gd name="connsiteY6" fmla="*/ 4841 h 1447800"/>
                <a:gd name="connsiteX7" fmla="*/ 335764 w 336550"/>
                <a:gd name="connsiteY7" fmla="*/ 877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447800">
                  <a:moveTo>
                    <a:pt x="335764" y="8778"/>
                  </a:moveTo>
                  <a:lnTo>
                    <a:pt x="11152" y="1444259"/>
                  </a:lnTo>
                  <a:cubicBezTo>
                    <a:pt x="10656" y="1445974"/>
                    <a:pt x="8872" y="1446971"/>
                    <a:pt x="7151" y="1446482"/>
                  </a:cubicBezTo>
                  <a:cubicBezTo>
                    <a:pt x="5551" y="1446025"/>
                    <a:pt x="4548" y="1444443"/>
                    <a:pt x="4802" y="1442799"/>
                  </a:cubicBezTo>
                  <a:lnTo>
                    <a:pt x="329414" y="7318"/>
                  </a:lnTo>
                  <a:cubicBezTo>
                    <a:pt x="329788" y="5570"/>
                    <a:pt x="331516" y="4458"/>
                    <a:pt x="333262" y="4836"/>
                  </a:cubicBezTo>
                  <a:cubicBezTo>
                    <a:pt x="333268" y="4838"/>
                    <a:pt x="333281" y="4839"/>
                    <a:pt x="333287" y="4841"/>
                  </a:cubicBezTo>
                  <a:cubicBezTo>
                    <a:pt x="335052" y="5251"/>
                    <a:pt x="336157" y="7009"/>
                    <a:pt x="335764" y="8778"/>
                  </a:cubicBezTo>
                  <a:close/>
                </a:path>
              </a:pathLst>
            </a:custGeom>
            <a:grpFill/>
            <a:ln w="9525" cap="flat">
              <a:noFill/>
              <a:prstDash val="solid"/>
              <a:miter/>
            </a:ln>
          </p:spPr>
          <p:txBody>
            <a:bodyPr rtlCol="0" anchor="ctr"/>
            <a:lstStyle/>
            <a:p>
              <a:endParaRPr lang="en-US" sz="1801"/>
            </a:p>
          </p:txBody>
        </p:sp>
        <p:sp>
          <p:nvSpPr>
            <p:cNvPr id="161" name="Freeform: Shape 160">
              <a:extLst>
                <a:ext uri="{FF2B5EF4-FFF2-40B4-BE49-F238E27FC236}">
                  <a16:creationId xmlns:a16="http://schemas.microsoft.com/office/drawing/2014/main" id="{A5CD4249-8DC8-4261-91EC-DA7F4874EC54}"/>
                </a:ext>
              </a:extLst>
            </p:cNvPr>
            <p:cNvSpPr/>
            <p:nvPr/>
          </p:nvSpPr>
          <p:spPr>
            <a:xfrm>
              <a:off x="6830559" y="3180464"/>
              <a:ext cx="984250" cy="1035050"/>
            </a:xfrm>
            <a:custGeom>
              <a:avLst/>
              <a:gdLst>
                <a:gd name="connsiteX0" fmla="*/ 979434 w 984250"/>
                <a:gd name="connsiteY0" fmla="*/ 10186 h 1035050"/>
                <a:gd name="connsiteX1" fmla="*/ 10233 w 984250"/>
                <a:gd name="connsiteY1" fmla="*/ 1034251 h 1035050"/>
                <a:gd name="connsiteX2" fmla="*/ 5661 w 984250"/>
                <a:gd name="connsiteY2" fmla="*/ 1034143 h 1035050"/>
                <a:gd name="connsiteX3" fmla="*/ 5534 w 984250"/>
                <a:gd name="connsiteY3" fmla="*/ 1029806 h 1035050"/>
                <a:gd name="connsiteX4" fmla="*/ 974671 w 984250"/>
                <a:gd name="connsiteY4" fmla="*/ 5741 h 1035050"/>
                <a:gd name="connsiteX5" fmla="*/ 979243 w 984250"/>
                <a:gd name="connsiteY5" fmla="*/ 5684 h 1035050"/>
                <a:gd name="connsiteX6" fmla="*/ 979307 w 984250"/>
                <a:gd name="connsiteY6" fmla="*/ 5741 h 1035050"/>
                <a:gd name="connsiteX7" fmla="*/ 979307 w 984250"/>
                <a:gd name="connsiteY7" fmla="*/ 10313 h 103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4250" h="1035050">
                  <a:moveTo>
                    <a:pt x="979434" y="10186"/>
                  </a:moveTo>
                  <a:lnTo>
                    <a:pt x="10233" y="1034251"/>
                  </a:lnTo>
                  <a:cubicBezTo>
                    <a:pt x="8963" y="1035483"/>
                    <a:pt x="6867" y="1035438"/>
                    <a:pt x="5661" y="1034143"/>
                  </a:cubicBezTo>
                  <a:cubicBezTo>
                    <a:pt x="4518" y="1032943"/>
                    <a:pt x="4454" y="1031069"/>
                    <a:pt x="5534" y="1029806"/>
                  </a:cubicBezTo>
                  <a:lnTo>
                    <a:pt x="974671" y="5741"/>
                  </a:lnTo>
                  <a:cubicBezTo>
                    <a:pt x="975941" y="4459"/>
                    <a:pt x="977973" y="4433"/>
                    <a:pt x="979243" y="5684"/>
                  </a:cubicBezTo>
                  <a:cubicBezTo>
                    <a:pt x="979243" y="5703"/>
                    <a:pt x="979307" y="5722"/>
                    <a:pt x="979307" y="5741"/>
                  </a:cubicBezTo>
                  <a:cubicBezTo>
                    <a:pt x="980513" y="7018"/>
                    <a:pt x="980513" y="9037"/>
                    <a:pt x="979307" y="10313"/>
                  </a:cubicBezTo>
                  <a:close/>
                </a:path>
              </a:pathLst>
            </a:custGeom>
            <a:grpFill/>
            <a:ln w="9525" cap="flat">
              <a:noFill/>
              <a:prstDash val="solid"/>
              <a:miter/>
            </a:ln>
          </p:spPr>
          <p:txBody>
            <a:bodyPr rtlCol="0" anchor="ctr"/>
            <a:lstStyle/>
            <a:p>
              <a:endParaRPr lang="en-US" sz="1801"/>
            </a:p>
          </p:txBody>
        </p:sp>
        <p:sp>
          <p:nvSpPr>
            <p:cNvPr id="162" name="Freeform: Shape 161">
              <a:extLst>
                <a:ext uri="{FF2B5EF4-FFF2-40B4-BE49-F238E27FC236}">
                  <a16:creationId xmlns:a16="http://schemas.microsoft.com/office/drawing/2014/main" id="{C79FAF9C-3E47-4301-B51E-8C1FA5938DCE}"/>
                </a:ext>
              </a:extLst>
            </p:cNvPr>
            <p:cNvSpPr/>
            <p:nvPr/>
          </p:nvSpPr>
          <p:spPr>
            <a:xfrm>
              <a:off x="5677545" y="2945526"/>
              <a:ext cx="698500" cy="685800"/>
            </a:xfrm>
            <a:custGeom>
              <a:avLst/>
              <a:gdLst>
                <a:gd name="connsiteX0" fmla="*/ 688839 w 698500"/>
                <a:gd name="connsiteY0" fmla="*/ 681814 h 685800"/>
                <a:gd name="connsiteX1" fmla="*/ 5705 w 698500"/>
                <a:gd name="connsiteY1" fmla="*/ 10111 h 685800"/>
                <a:gd name="connsiteX2" fmla="*/ 5705 w 698500"/>
                <a:gd name="connsiteY2" fmla="*/ 5539 h 685800"/>
                <a:gd name="connsiteX3" fmla="*/ 9960 w 698500"/>
                <a:gd name="connsiteY3" fmla="*/ 5539 h 685800"/>
                <a:gd name="connsiteX4" fmla="*/ 693284 w 698500"/>
                <a:gd name="connsiteY4" fmla="*/ 677305 h 685800"/>
                <a:gd name="connsiteX5" fmla="*/ 693284 w 698500"/>
                <a:gd name="connsiteY5" fmla="*/ 681877 h 685800"/>
                <a:gd name="connsiteX6" fmla="*/ 688839 w 698500"/>
                <a:gd name="connsiteY6" fmla="*/ 68181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00" h="685800">
                  <a:moveTo>
                    <a:pt x="688839" y="681814"/>
                  </a:moveTo>
                  <a:lnTo>
                    <a:pt x="5705" y="10111"/>
                  </a:lnTo>
                  <a:cubicBezTo>
                    <a:pt x="4448" y="8847"/>
                    <a:pt x="4448" y="6802"/>
                    <a:pt x="5705" y="5539"/>
                  </a:cubicBezTo>
                  <a:cubicBezTo>
                    <a:pt x="6937" y="4504"/>
                    <a:pt x="8728" y="4504"/>
                    <a:pt x="9960" y="5539"/>
                  </a:cubicBezTo>
                  <a:lnTo>
                    <a:pt x="693284" y="677305"/>
                  </a:lnTo>
                  <a:cubicBezTo>
                    <a:pt x="694553" y="678569"/>
                    <a:pt x="694553" y="680613"/>
                    <a:pt x="693284" y="681877"/>
                  </a:cubicBezTo>
                  <a:cubicBezTo>
                    <a:pt x="692014" y="683008"/>
                    <a:pt x="690109" y="682976"/>
                    <a:pt x="688839" y="681814"/>
                  </a:cubicBezTo>
                  <a:close/>
                </a:path>
              </a:pathLst>
            </a:custGeom>
            <a:grpFill/>
            <a:ln w="9525" cap="flat">
              <a:noFill/>
              <a:prstDash val="solid"/>
              <a:miter/>
            </a:ln>
          </p:spPr>
          <p:txBody>
            <a:bodyPr rtlCol="0" anchor="ctr"/>
            <a:lstStyle/>
            <a:p>
              <a:endParaRPr lang="en-US" sz="1801"/>
            </a:p>
          </p:txBody>
        </p:sp>
        <p:sp>
          <p:nvSpPr>
            <p:cNvPr id="163" name="Freeform: Shape 162">
              <a:extLst>
                <a:ext uri="{FF2B5EF4-FFF2-40B4-BE49-F238E27FC236}">
                  <a16:creationId xmlns:a16="http://schemas.microsoft.com/office/drawing/2014/main" id="{40EA43F1-C095-4F59-BECB-413E12D06846}"/>
                </a:ext>
              </a:extLst>
            </p:cNvPr>
            <p:cNvSpPr/>
            <p:nvPr/>
          </p:nvSpPr>
          <p:spPr>
            <a:xfrm>
              <a:off x="3181286" y="1907632"/>
              <a:ext cx="19050" cy="323850"/>
            </a:xfrm>
            <a:custGeom>
              <a:avLst/>
              <a:gdLst>
                <a:gd name="connsiteX0" fmla="*/ 19813 w 19050"/>
                <a:gd name="connsiteY0" fmla="*/ 8256 h 323850"/>
                <a:gd name="connsiteX1" fmla="*/ 11240 w 19050"/>
                <a:gd name="connsiteY1" fmla="*/ 321438 h 323850"/>
                <a:gd name="connsiteX2" fmla="*/ 7881 w 19050"/>
                <a:gd name="connsiteY2" fmla="*/ 324549 h 323850"/>
                <a:gd name="connsiteX3" fmla="*/ 7875 w 19050"/>
                <a:gd name="connsiteY3" fmla="*/ 324549 h 323850"/>
                <a:gd name="connsiteX4" fmla="*/ 4763 w 19050"/>
                <a:gd name="connsiteY4" fmla="*/ 321311 h 323850"/>
                <a:gd name="connsiteX5" fmla="*/ 4763 w 19050"/>
                <a:gd name="connsiteY5" fmla="*/ 321247 h 323850"/>
                <a:gd name="connsiteX6" fmla="*/ 13336 w 19050"/>
                <a:gd name="connsiteY6" fmla="*/ 7938 h 323850"/>
                <a:gd name="connsiteX7" fmla="*/ 16701 w 19050"/>
                <a:gd name="connsiteY7" fmla="*/ 4763 h 323850"/>
                <a:gd name="connsiteX8" fmla="*/ 19819 w 19050"/>
                <a:gd name="connsiteY8" fmla="*/ 8116 h 323850"/>
                <a:gd name="connsiteX9" fmla="*/ 19813 w 19050"/>
                <a:gd name="connsiteY9" fmla="*/ 825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323850">
                  <a:moveTo>
                    <a:pt x="19813" y="8256"/>
                  </a:moveTo>
                  <a:lnTo>
                    <a:pt x="11240" y="321438"/>
                  </a:lnTo>
                  <a:cubicBezTo>
                    <a:pt x="11170" y="323222"/>
                    <a:pt x="9665" y="324619"/>
                    <a:pt x="7881" y="324549"/>
                  </a:cubicBezTo>
                  <a:cubicBezTo>
                    <a:pt x="7881" y="324549"/>
                    <a:pt x="7875" y="324549"/>
                    <a:pt x="7875" y="324549"/>
                  </a:cubicBezTo>
                  <a:cubicBezTo>
                    <a:pt x="6122" y="324518"/>
                    <a:pt x="4725" y="323070"/>
                    <a:pt x="4763" y="321311"/>
                  </a:cubicBezTo>
                  <a:cubicBezTo>
                    <a:pt x="4763" y="321292"/>
                    <a:pt x="4763" y="321273"/>
                    <a:pt x="4763" y="321247"/>
                  </a:cubicBezTo>
                  <a:lnTo>
                    <a:pt x="13336" y="7938"/>
                  </a:lnTo>
                  <a:cubicBezTo>
                    <a:pt x="13406" y="6141"/>
                    <a:pt x="14904" y="4725"/>
                    <a:pt x="16701" y="4763"/>
                  </a:cubicBezTo>
                  <a:cubicBezTo>
                    <a:pt x="18486" y="4827"/>
                    <a:pt x="19883" y="6332"/>
                    <a:pt x="19819" y="8116"/>
                  </a:cubicBezTo>
                  <a:cubicBezTo>
                    <a:pt x="19819" y="8161"/>
                    <a:pt x="19819" y="8211"/>
                    <a:pt x="19813" y="8256"/>
                  </a:cubicBezTo>
                  <a:close/>
                </a:path>
              </a:pathLst>
            </a:custGeom>
            <a:grpFill/>
            <a:ln w="9525" cap="flat">
              <a:noFill/>
              <a:prstDash val="solid"/>
              <a:miter/>
            </a:ln>
          </p:spPr>
          <p:txBody>
            <a:bodyPr rtlCol="0" anchor="ctr"/>
            <a:lstStyle/>
            <a:p>
              <a:endParaRPr lang="en-US" sz="1801"/>
            </a:p>
          </p:txBody>
        </p:sp>
        <p:sp>
          <p:nvSpPr>
            <p:cNvPr id="164" name="Freeform: Shape 163">
              <a:extLst>
                <a:ext uri="{FF2B5EF4-FFF2-40B4-BE49-F238E27FC236}">
                  <a16:creationId xmlns:a16="http://schemas.microsoft.com/office/drawing/2014/main" id="{B6652042-49C3-473D-96FA-7A8893954A33}"/>
                </a:ext>
              </a:extLst>
            </p:cNvPr>
            <p:cNvSpPr/>
            <p:nvPr/>
          </p:nvSpPr>
          <p:spPr>
            <a:xfrm>
              <a:off x="3861757" y="1425291"/>
              <a:ext cx="355600" cy="1231900"/>
            </a:xfrm>
            <a:custGeom>
              <a:avLst/>
              <a:gdLst>
                <a:gd name="connsiteX0" fmla="*/ 350706 w 355600"/>
                <a:gd name="connsiteY0" fmla="*/ 1225990 h 1231900"/>
                <a:gd name="connsiteX1" fmla="*/ 4885 w 355600"/>
                <a:gd name="connsiteY1" fmla="*/ 8949 h 1231900"/>
                <a:gd name="connsiteX2" fmla="*/ 7171 w 355600"/>
                <a:gd name="connsiteY2" fmla="*/ 4885 h 1231900"/>
                <a:gd name="connsiteX3" fmla="*/ 11235 w 355600"/>
                <a:gd name="connsiteY3" fmla="*/ 7171 h 1231900"/>
                <a:gd name="connsiteX4" fmla="*/ 357056 w 355600"/>
                <a:gd name="connsiteY4" fmla="*/ 1224212 h 1231900"/>
                <a:gd name="connsiteX5" fmla="*/ 354770 w 355600"/>
                <a:gd name="connsiteY5" fmla="*/ 1228276 h 1231900"/>
                <a:gd name="connsiteX6" fmla="*/ 350706 w 355600"/>
                <a:gd name="connsiteY6" fmla="*/ 1225990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00" h="1231900">
                  <a:moveTo>
                    <a:pt x="350706" y="1225990"/>
                  </a:moveTo>
                  <a:lnTo>
                    <a:pt x="4885" y="8949"/>
                  </a:lnTo>
                  <a:cubicBezTo>
                    <a:pt x="4396" y="7196"/>
                    <a:pt x="5418" y="5374"/>
                    <a:pt x="7171" y="4885"/>
                  </a:cubicBezTo>
                  <a:cubicBezTo>
                    <a:pt x="8923" y="4396"/>
                    <a:pt x="10746" y="5418"/>
                    <a:pt x="11235" y="7171"/>
                  </a:cubicBezTo>
                  <a:lnTo>
                    <a:pt x="357056" y="1224212"/>
                  </a:lnTo>
                  <a:cubicBezTo>
                    <a:pt x="357544" y="1225964"/>
                    <a:pt x="356522" y="1227787"/>
                    <a:pt x="354770" y="1228276"/>
                  </a:cubicBezTo>
                  <a:cubicBezTo>
                    <a:pt x="353017" y="1228765"/>
                    <a:pt x="351194" y="1227742"/>
                    <a:pt x="350706" y="1225990"/>
                  </a:cubicBezTo>
                  <a:close/>
                </a:path>
              </a:pathLst>
            </a:custGeom>
            <a:grpFill/>
            <a:ln w="9525" cap="flat">
              <a:noFill/>
              <a:prstDash val="solid"/>
              <a:miter/>
            </a:ln>
          </p:spPr>
          <p:txBody>
            <a:bodyPr rtlCol="0" anchor="ctr"/>
            <a:lstStyle/>
            <a:p>
              <a:endParaRPr lang="en-US" sz="1801"/>
            </a:p>
          </p:txBody>
        </p:sp>
        <p:sp>
          <p:nvSpPr>
            <p:cNvPr id="165" name="Freeform: Shape 164">
              <a:extLst>
                <a:ext uri="{FF2B5EF4-FFF2-40B4-BE49-F238E27FC236}">
                  <a16:creationId xmlns:a16="http://schemas.microsoft.com/office/drawing/2014/main" id="{CF072BAF-5E89-4AA3-8B8D-5A0224FAE49B}"/>
                </a:ext>
              </a:extLst>
            </p:cNvPr>
            <p:cNvSpPr/>
            <p:nvPr/>
          </p:nvSpPr>
          <p:spPr>
            <a:xfrm>
              <a:off x="9248014" y="3428894"/>
              <a:ext cx="787400" cy="469900"/>
            </a:xfrm>
            <a:custGeom>
              <a:avLst/>
              <a:gdLst>
                <a:gd name="connsiteX0" fmla="*/ 781240 w 787400"/>
                <a:gd name="connsiteY0" fmla="*/ 470416 h 469900"/>
                <a:gd name="connsiteX1" fmla="*/ 6158 w 787400"/>
                <a:gd name="connsiteY1" fmla="*/ 10676 h 469900"/>
                <a:gd name="connsiteX2" fmla="*/ 5333 w 787400"/>
                <a:gd name="connsiteY2" fmla="*/ 6174 h 469900"/>
                <a:gd name="connsiteX3" fmla="*/ 5333 w 787400"/>
                <a:gd name="connsiteY3" fmla="*/ 6167 h 469900"/>
                <a:gd name="connsiteX4" fmla="*/ 9460 w 787400"/>
                <a:gd name="connsiteY4" fmla="*/ 5088 h 469900"/>
                <a:gd name="connsiteX5" fmla="*/ 784605 w 787400"/>
                <a:gd name="connsiteY5" fmla="*/ 464828 h 469900"/>
                <a:gd name="connsiteX6" fmla="*/ 785684 w 787400"/>
                <a:gd name="connsiteY6" fmla="*/ 469273 h 469900"/>
                <a:gd name="connsiteX7" fmla="*/ 781367 w 787400"/>
                <a:gd name="connsiteY7" fmla="*/ 470486 h 469900"/>
                <a:gd name="connsiteX8" fmla="*/ 781240 w 787400"/>
                <a:gd name="connsiteY8" fmla="*/ 470416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7400" h="469900">
                  <a:moveTo>
                    <a:pt x="781240" y="470416"/>
                  </a:moveTo>
                  <a:lnTo>
                    <a:pt x="6158" y="10676"/>
                  </a:lnTo>
                  <a:cubicBezTo>
                    <a:pt x="4698" y="9660"/>
                    <a:pt x="4317" y="7647"/>
                    <a:pt x="5333" y="6174"/>
                  </a:cubicBezTo>
                  <a:cubicBezTo>
                    <a:pt x="5333" y="6167"/>
                    <a:pt x="5333" y="6167"/>
                    <a:pt x="5333" y="6167"/>
                  </a:cubicBezTo>
                  <a:cubicBezTo>
                    <a:pt x="6285" y="4846"/>
                    <a:pt x="8000" y="4389"/>
                    <a:pt x="9460" y="5088"/>
                  </a:cubicBezTo>
                  <a:lnTo>
                    <a:pt x="784605" y="464828"/>
                  </a:lnTo>
                  <a:cubicBezTo>
                    <a:pt x="786129" y="465761"/>
                    <a:pt x="786637" y="467749"/>
                    <a:pt x="785684" y="469273"/>
                  </a:cubicBezTo>
                  <a:cubicBezTo>
                    <a:pt x="784795" y="470803"/>
                    <a:pt x="782891" y="471349"/>
                    <a:pt x="781367" y="470486"/>
                  </a:cubicBezTo>
                  <a:cubicBezTo>
                    <a:pt x="781303" y="470467"/>
                    <a:pt x="781303" y="470441"/>
                    <a:pt x="781240" y="470416"/>
                  </a:cubicBezTo>
                  <a:close/>
                </a:path>
              </a:pathLst>
            </a:custGeom>
            <a:grpFill/>
            <a:ln w="9525" cap="flat">
              <a:noFill/>
              <a:prstDash val="solid"/>
              <a:miter/>
            </a:ln>
          </p:spPr>
          <p:txBody>
            <a:bodyPr rtlCol="0" anchor="ctr"/>
            <a:lstStyle/>
            <a:p>
              <a:endParaRPr lang="en-US" sz="1801"/>
            </a:p>
          </p:txBody>
        </p:sp>
        <p:sp>
          <p:nvSpPr>
            <p:cNvPr id="166" name="Freeform: Shape 165">
              <a:extLst>
                <a:ext uri="{FF2B5EF4-FFF2-40B4-BE49-F238E27FC236}">
                  <a16:creationId xmlns:a16="http://schemas.microsoft.com/office/drawing/2014/main" id="{10D1408B-CE24-467B-810F-6A64E6B8AD82}"/>
                </a:ext>
              </a:extLst>
            </p:cNvPr>
            <p:cNvSpPr/>
            <p:nvPr/>
          </p:nvSpPr>
          <p:spPr>
            <a:xfrm>
              <a:off x="6203350" y="3933267"/>
              <a:ext cx="641350" cy="285750"/>
            </a:xfrm>
            <a:custGeom>
              <a:avLst/>
              <a:gdLst>
                <a:gd name="connsiteX0" fmla="*/ 633822 w 641350"/>
                <a:gd name="connsiteY0" fmla="*/ 282210 h 285750"/>
                <a:gd name="connsiteX1" fmla="*/ 6950 w 641350"/>
                <a:gd name="connsiteY1" fmla="*/ 11065 h 285750"/>
                <a:gd name="connsiteX2" fmla="*/ 4937 w 641350"/>
                <a:gd name="connsiteY2" fmla="*/ 6950 h 285750"/>
                <a:gd name="connsiteX3" fmla="*/ 9052 w 641350"/>
                <a:gd name="connsiteY3" fmla="*/ 4937 h 285750"/>
                <a:gd name="connsiteX4" fmla="*/ 9554 w 641350"/>
                <a:gd name="connsiteY4" fmla="*/ 5159 h 285750"/>
                <a:gd name="connsiteX5" fmla="*/ 9554 w 641350"/>
                <a:gd name="connsiteY5" fmla="*/ 5159 h 285750"/>
                <a:gd name="connsiteX6" fmla="*/ 636553 w 641350"/>
                <a:gd name="connsiteY6" fmla="*/ 276241 h 285750"/>
                <a:gd name="connsiteX7" fmla="*/ 637950 w 641350"/>
                <a:gd name="connsiteY7" fmla="*/ 280597 h 285750"/>
                <a:gd name="connsiteX8" fmla="*/ 637950 w 641350"/>
                <a:gd name="connsiteY8" fmla="*/ 280622 h 285750"/>
                <a:gd name="connsiteX9" fmla="*/ 633822 w 641350"/>
                <a:gd name="connsiteY9" fmla="*/ 28221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350" h="285750">
                  <a:moveTo>
                    <a:pt x="633822" y="282210"/>
                  </a:moveTo>
                  <a:lnTo>
                    <a:pt x="6950" y="11065"/>
                  </a:lnTo>
                  <a:cubicBezTo>
                    <a:pt x="5261" y="10481"/>
                    <a:pt x="4359" y="8639"/>
                    <a:pt x="4937" y="6950"/>
                  </a:cubicBezTo>
                  <a:cubicBezTo>
                    <a:pt x="5522" y="5261"/>
                    <a:pt x="7363" y="4359"/>
                    <a:pt x="9052" y="4937"/>
                  </a:cubicBezTo>
                  <a:cubicBezTo>
                    <a:pt x="9223" y="5001"/>
                    <a:pt x="9395" y="5071"/>
                    <a:pt x="9554" y="5159"/>
                  </a:cubicBezTo>
                  <a:lnTo>
                    <a:pt x="9554" y="5159"/>
                  </a:lnTo>
                  <a:lnTo>
                    <a:pt x="636553" y="276241"/>
                  </a:lnTo>
                  <a:cubicBezTo>
                    <a:pt x="638141" y="277054"/>
                    <a:pt x="638775" y="279003"/>
                    <a:pt x="637950" y="280597"/>
                  </a:cubicBezTo>
                  <a:cubicBezTo>
                    <a:pt x="637950" y="280610"/>
                    <a:pt x="637950" y="280616"/>
                    <a:pt x="637950" y="280622"/>
                  </a:cubicBezTo>
                  <a:cubicBezTo>
                    <a:pt x="637188" y="282153"/>
                    <a:pt x="635410" y="282851"/>
                    <a:pt x="633822" y="282210"/>
                  </a:cubicBezTo>
                  <a:close/>
                </a:path>
              </a:pathLst>
            </a:custGeom>
            <a:grpFill/>
            <a:ln w="9525" cap="flat">
              <a:noFill/>
              <a:prstDash val="solid"/>
              <a:miter/>
            </a:ln>
          </p:spPr>
          <p:txBody>
            <a:bodyPr rtlCol="0" anchor="ctr"/>
            <a:lstStyle/>
            <a:p>
              <a:endParaRPr lang="en-US" sz="1801"/>
            </a:p>
          </p:txBody>
        </p:sp>
        <p:sp>
          <p:nvSpPr>
            <p:cNvPr id="167" name="Freeform: Shape 166">
              <a:extLst>
                <a:ext uri="{FF2B5EF4-FFF2-40B4-BE49-F238E27FC236}">
                  <a16:creationId xmlns:a16="http://schemas.microsoft.com/office/drawing/2014/main" id="{10F6C938-4D65-43E7-A11D-FF56B1250952}"/>
                </a:ext>
              </a:extLst>
            </p:cNvPr>
            <p:cNvSpPr/>
            <p:nvPr/>
          </p:nvSpPr>
          <p:spPr>
            <a:xfrm>
              <a:off x="2546880" y="472406"/>
              <a:ext cx="977900" cy="552450"/>
            </a:xfrm>
            <a:custGeom>
              <a:avLst/>
              <a:gdLst>
                <a:gd name="connsiteX0" fmla="*/ 977370 w 977900"/>
                <a:gd name="connsiteY0" fmla="*/ 10731 h 552450"/>
                <a:gd name="connsiteX1" fmla="*/ 9630 w 977900"/>
                <a:gd name="connsiteY1" fmla="*/ 550481 h 552450"/>
                <a:gd name="connsiteX2" fmla="*/ 5185 w 977900"/>
                <a:gd name="connsiteY2" fmla="*/ 549275 h 552450"/>
                <a:gd name="connsiteX3" fmla="*/ 6404 w 977900"/>
                <a:gd name="connsiteY3" fmla="*/ 544862 h 552450"/>
                <a:gd name="connsiteX4" fmla="*/ 6455 w 977900"/>
                <a:gd name="connsiteY4" fmla="*/ 544830 h 552450"/>
                <a:gd name="connsiteX5" fmla="*/ 974195 w 977900"/>
                <a:gd name="connsiteY5" fmla="*/ 5080 h 552450"/>
                <a:gd name="connsiteX6" fmla="*/ 978513 w 977900"/>
                <a:gd name="connsiteY6" fmla="*/ 6604 h 552450"/>
                <a:gd name="connsiteX7" fmla="*/ 977370 w 977900"/>
                <a:gd name="connsiteY7" fmla="*/ 1073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900" h="552450">
                  <a:moveTo>
                    <a:pt x="977370" y="10731"/>
                  </a:moveTo>
                  <a:lnTo>
                    <a:pt x="9630" y="550481"/>
                  </a:lnTo>
                  <a:cubicBezTo>
                    <a:pt x="8068" y="551351"/>
                    <a:pt x="6093" y="550812"/>
                    <a:pt x="5185" y="549275"/>
                  </a:cubicBezTo>
                  <a:cubicBezTo>
                    <a:pt x="4302" y="547719"/>
                    <a:pt x="4848" y="545744"/>
                    <a:pt x="6404" y="544862"/>
                  </a:cubicBezTo>
                  <a:cubicBezTo>
                    <a:pt x="6417" y="544849"/>
                    <a:pt x="6436" y="544843"/>
                    <a:pt x="6455" y="544830"/>
                  </a:cubicBezTo>
                  <a:lnTo>
                    <a:pt x="974195" y="5080"/>
                  </a:lnTo>
                  <a:cubicBezTo>
                    <a:pt x="975808" y="4309"/>
                    <a:pt x="977738" y="4991"/>
                    <a:pt x="978513" y="6604"/>
                  </a:cubicBezTo>
                  <a:cubicBezTo>
                    <a:pt x="979199" y="8074"/>
                    <a:pt x="978710" y="9823"/>
                    <a:pt x="977370" y="10731"/>
                  </a:cubicBezTo>
                  <a:close/>
                </a:path>
              </a:pathLst>
            </a:custGeom>
            <a:grpFill/>
            <a:ln w="9525" cap="flat">
              <a:noFill/>
              <a:prstDash val="solid"/>
              <a:miter/>
            </a:ln>
          </p:spPr>
          <p:txBody>
            <a:bodyPr rtlCol="0" anchor="ctr"/>
            <a:lstStyle/>
            <a:p>
              <a:endParaRPr lang="en-US" sz="1801"/>
            </a:p>
          </p:txBody>
        </p:sp>
        <p:sp>
          <p:nvSpPr>
            <p:cNvPr id="168" name="Freeform: Shape 167">
              <a:extLst>
                <a:ext uri="{FF2B5EF4-FFF2-40B4-BE49-F238E27FC236}">
                  <a16:creationId xmlns:a16="http://schemas.microsoft.com/office/drawing/2014/main" id="{2BC43DDF-C7E5-484B-9830-8EC6638C1510}"/>
                </a:ext>
              </a:extLst>
            </p:cNvPr>
            <p:cNvSpPr/>
            <p:nvPr/>
          </p:nvSpPr>
          <p:spPr>
            <a:xfrm>
              <a:off x="6830237" y="4113475"/>
              <a:ext cx="247650" cy="101600"/>
            </a:xfrm>
            <a:custGeom>
              <a:avLst/>
              <a:gdLst>
                <a:gd name="connsiteX0" fmla="*/ 6999 w 247650"/>
                <a:gd name="connsiteY0" fmla="*/ 95969 h 101600"/>
                <a:gd name="connsiteX1" fmla="*/ 242965 w 247650"/>
                <a:gd name="connsiteY1" fmla="*/ 4973 h 101600"/>
                <a:gd name="connsiteX2" fmla="*/ 247346 w 247650"/>
                <a:gd name="connsiteY2" fmla="*/ 6973 h 101600"/>
                <a:gd name="connsiteX3" fmla="*/ 245314 w 247650"/>
                <a:gd name="connsiteY3" fmla="*/ 11323 h 101600"/>
                <a:gd name="connsiteX4" fmla="*/ 9348 w 247650"/>
                <a:gd name="connsiteY4" fmla="*/ 102065 h 101600"/>
                <a:gd name="connsiteX5" fmla="*/ 4967 w 247650"/>
                <a:gd name="connsiteY5" fmla="*/ 100065 h 101600"/>
                <a:gd name="connsiteX6" fmla="*/ 6999 w 247650"/>
                <a:gd name="connsiteY6" fmla="*/ 95715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101600">
                  <a:moveTo>
                    <a:pt x="6999" y="95969"/>
                  </a:moveTo>
                  <a:lnTo>
                    <a:pt x="242965" y="4973"/>
                  </a:lnTo>
                  <a:cubicBezTo>
                    <a:pt x="244743" y="4326"/>
                    <a:pt x="246648" y="5221"/>
                    <a:pt x="247346" y="6973"/>
                  </a:cubicBezTo>
                  <a:cubicBezTo>
                    <a:pt x="247982" y="8726"/>
                    <a:pt x="247093" y="10676"/>
                    <a:pt x="245314" y="11323"/>
                  </a:cubicBezTo>
                  <a:lnTo>
                    <a:pt x="9348" y="102065"/>
                  </a:lnTo>
                  <a:cubicBezTo>
                    <a:pt x="7570" y="102713"/>
                    <a:pt x="5665" y="101817"/>
                    <a:pt x="4967" y="100065"/>
                  </a:cubicBezTo>
                  <a:cubicBezTo>
                    <a:pt x="4332" y="98312"/>
                    <a:pt x="5221" y="96363"/>
                    <a:pt x="6999" y="95715"/>
                  </a:cubicBezTo>
                  <a:close/>
                </a:path>
              </a:pathLst>
            </a:custGeom>
            <a:grpFill/>
            <a:ln w="9525" cap="flat">
              <a:noFill/>
              <a:prstDash val="solid"/>
              <a:miter/>
            </a:ln>
          </p:spPr>
          <p:txBody>
            <a:bodyPr rtlCol="0" anchor="ctr"/>
            <a:lstStyle/>
            <a:p>
              <a:endParaRPr lang="en-US" sz="1801"/>
            </a:p>
          </p:txBody>
        </p:sp>
        <p:sp>
          <p:nvSpPr>
            <p:cNvPr id="169" name="Freeform: Shape 168">
              <a:extLst>
                <a:ext uri="{FF2B5EF4-FFF2-40B4-BE49-F238E27FC236}">
                  <a16:creationId xmlns:a16="http://schemas.microsoft.com/office/drawing/2014/main" id="{ABF28980-E790-40B6-B51E-EDA1CC16A296}"/>
                </a:ext>
              </a:extLst>
            </p:cNvPr>
            <p:cNvSpPr/>
            <p:nvPr/>
          </p:nvSpPr>
          <p:spPr>
            <a:xfrm>
              <a:off x="2546685" y="1012173"/>
              <a:ext cx="647700" cy="1219200"/>
            </a:xfrm>
            <a:custGeom>
              <a:avLst/>
              <a:gdLst>
                <a:gd name="connsiteX0" fmla="*/ 10904 w 647700"/>
                <a:gd name="connsiteY0" fmla="*/ 6523 h 1219200"/>
                <a:gd name="connsiteX1" fmla="*/ 645460 w 647700"/>
                <a:gd name="connsiteY1" fmla="*/ 1215309 h 1219200"/>
                <a:gd name="connsiteX2" fmla="*/ 643676 w 647700"/>
                <a:gd name="connsiteY2" fmla="*/ 1219525 h 1219200"/>
                <a:gd name="connsiteX3" fmla="*/ 639745 w 647700"/>
                <a:gd name="connsiteY3" fmla="*/ 1218294 h 1219200"/>
                <a:gd name="connsiteX4" fmla="*/ 5126 w 647700"/>
                <a:gd name="connsiteY4" fmla="*/ 9508 h 1219200"/>
                <a:gd name="connsiteX5" fmla="*/ 6523 w 647700"/>
                <a:gd name="connsiteY5" fmla="*/ 5126 h 1219200"/>
                <a:gd name="connsiteX6" fmla="*/ 10904 w 647700"/>
                <a:gd name="connsiteY6" fmla="*/ 6523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1219200">
                  <a:moveTo>
                    <a:pt x="10904" y="6523"/>
                  </a:moveTo>
                  <a:lnTo>
                    <a:pt x="645460" y="1215309"/>
                  </a:lnTo>
                  <a:cubicBezTo>
                    <a:pt x="646133" y="1216967"/>
                    <a:pt x="645333" y="1218852"/>
                    <a:pt x="643676" y="1219525"/>
                  </a:cubicBezTo>
                  <a:cubicBezTo>
                    <a:pt x="642241" y="1220110"/>
                    <a:pt x="640590" y="1219595"/>
                    <a:pt x="639745" y="1218294"/>
                  </a:cubicBezTo>
                  <a:lnTo>
                    <a:pt x="5126" y="9508"/>
                  </a:lnTo>
                  <a:cubicBezTo>
                    <a:pt x="4301" y="7914"/>
                    <a:pt x="4929" y="5952"/>
                    <a:pt x="6523" y="5126"/>
                  </a:cubicBezTo>
                  <a:cubicBezTo>
                    <a:pt x="8117" y="4301"/>
                    <a:pt x="10079" y="4929"/>
                    <a:pt x="10904" y="6523"/>
                  </a:cubicBezTo>
                  <a:close/>
                </a:path>
              </a:pathLst>
            </a:custGeom>
            <a:grpFill/>
            <a:ln w="9525" cap="flat">
              <a:noFill/>
              <a:prstDash val="solid"/>
              <a:miter/>
            </a:ln>
          </p:spPr>
          <p:txBody>
            <a:bodyPr rtlCol="0" anchor="ctr"/>
            <a:lstStyle/>
            <a:p>
              <a:endParaRPr lang="en-US" sz="1801"/>
            </a:p>
          </p:txBody>
        </p:sp>
        <p:sp>
          <p:nvSpPr>
            <p:cNvPr id="170" name="Freeform: Shape 169">
              <a:extLst>
                <a:ext uri="{FF2B5EF4-FFF2-40B4-BE49-F238E27FC236}">
                  <a16:creationId xmlns:a16="http://schemas.microsoft.com/office/drawing/2014/main" id="{31B52699-774A-49B0-90B1-852E5A1A8B8C}"/>
                </a:ext>
              </a:extLst>
            </p:cNvPr>
            <p:cNvSpPr/>
            <p:nvPr/>
          </p:nvSpPr>
          <p:spPr>
            <a:xfrm>
              <a:off x="10023498" y="3888642"/>
              <a:ext cx="628650" cy="63500"/>
            </a:xfrm>
            <a:custGeom>
              <a:avLst/>
              <a:gdLst>
                <a:gd name="connsiteX0" fmla="*/ 621643 w 628650"/>
                <a:gd name="connsiteY0" fmla="*/ 63056 h 63500"/>
                <a:gd name="connsiteX1" fmla="*/ 7153 w 628650"/>
                <a:gd name="connsiteY1" fmla="*/ 11113 h 63500"/>
                <a:gd name="connsiteX2" fmla="*/ 4867 w 628650"/>
                <a:gd name="connsiteY2" fmla="*/ 7138 h 63500"/>
                <a:gd name="connsiteX3" fmla="*/ 7724 w 628650"/>
                <a:gd name="connsiteY3" fmla="*/ 4763 h 63500"/>
                <a:gd name="connsiteX4" fmla="*/ 622150 w 628650"/>
                <a:gd name="connsiteY4" fmla="*/ 56642 h 63500"/>
                <a:gd name="connsiteX5" fmla="*/ 625008 w 628650"/>
                <a:gd name="connsiteY5" fmla="*/ 60198 h 63500"/>
                <a:gd name="connsiteX6" fmla="*/ 621643 w 628650"/>
                <a:gd name="connsiteY6" fmla="*/ 63056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63500">
                  <a:moveTo>
                    <a:pt x="621643" y="63056"/>
                  </a:moveTo>
                  <a:lnTo>
                    <a:pt x="7153" y="11113"/>
                  </a:lnTo>
                  <a:cubicBezTo>
                    <a:pt x="5438" y="10643"/>
                    <a:pt x="4422" y="8858"/>
                    <a:pt x="4867" y="7138"/>
                  </a:cubicBezTo>
                  <a:cubicBezTo>
                    <a:pt x="5248" y="5829"/>
                    <a:pt x="6391" y="4883"/>
                    <a:pt x="7724" y="4763"/>
                  </a:cubicBezTo>
                  <a:lnTo>
                    <a:pt x="622150" y="56642"/>
                  </a:lnTo>
                  <a:cubicBezTo>
                    <a:pt x="623928" y="56839"/>
                    <a:pt x="625198" y="58427"/>
                    <a:pt x="625008" y="60198"/>
                  </a:cubicBezTo>
                  <a:cubicBezTo>
                    <a:pt x="624818" y="61887"/>
                    <a:pt x="623357" y="63132"/>
                    <a:pt x="621643" y="63056"/>
                  </a:cubicBezTo>
                  <a:close/>
                </a:path>
              </a:pathLst>
            </a:custGeom>
            <a:grpFill/>
            <a:ln w="9525" cap="flat">
              <a:noFill/>
              <a:prstDash val="solid"/>
              <a:miter/>
            </a:ln>
          </p:spPr>
          <p:txBody>
            <a:bodyPr rtlCol="0" anchor="ctr"/>
            <a:lstStyle/>
            <a:p>
              <a:endParaRPr lang="en-US" sz="1801"/>
            </a:p>
          </p:txBody>
        </p:sp>
        <p:sp>
          <p:nvSpPr>
            <p:cNvPr id="171" name="Freeform: Shape 170">
              <a:extLst>
                <a:ext uri="{FF2B5EF4-FFF2-40B4-BE49-F238E27FC236}">
                  <a16:creationId xmlns:a16="http://schemas.microsoft.com/office/drawing/2014/main" id="{B2ACBD33-BB25-40F3-A03B-45228F14BDD8}"/>
                </a:ext>
              </a:extLst>
            </p:cNvPr>
            <p:cNvSpPr/>
            <p:nvPr/>
          </p:nvSpPr>
          <p:spPr>
            <a:xfrm>
              <a:off x="6830957" y="4204491"/>
              <a:ext cx="514350" cy="31750"/>
            </a:xfrm>
            <a:custGeom>
              <a:avLst/>
              <a:gdLst>
                <a:gd name="connsiteX0" fmla="*/ 7549 w 514350"/>
                <a:gd name="connsiteY0" fmla="*/ 4763 h 31750"/>
                <a:gd name="connsiteX1" fmla="*/ 509199 w 514350"/>
                <a:gd name="connsiteY1" fmla="*/ 22415 h 31750"/>
                <a:gd name="connsiteX2" fmla="*/ 512247 w 514350"/>
                <a:gd name="connsiteY2" fmla="*/ 25908 h 31750"/>
                <a:gd name="connsiteX3" fmla="*/ 509008 w 514350"/>
                <a:gd name="connsiteY3" fmla="*/ 28892 h 31750"/>
                <a:gd name="connsiteX4" fmla="*/ 7358 w 514350"/>
                <a:gd name="connsiteY4" fmla="*/ 11239 h 31750"/>
                <a:gd name="connsiteX5" fmla="*/ 4818 w 514350"/>
                <a:gd name="connsiteY5" fmla="*/ 7423 h 31750"/>
                <a:gd name="connsiteX6" fmla="*/ 7358 w 514350"/>
                <a:gd name="connsiteY6" fmla="*/ 488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31750">
                  <a:moveTo>
                    <a:pt x="7549" y="4763"/>
                  </a:moveTo>
                  <a:lnTo>
                    <a:pt x="509199" y="22415"/>
                  </a:lnTo>
                  <a:cubicBezTo>
                    <a:pt x="510976" y="22549"/>
                    <a:pt x="512374" y="24104"/>
                    <a:pt x="512247" y="25908"/>
                  </a:cubicBezTo>
                  <a:cubicBezTo>
                    <a:pt x="512119" y="27610"/>
                    <a:pt x="510723" y="28930"/>
                    <a:pt x="509008" y="28892"/>
                  </a:cubicBezTo>
                  <a:lnTo>
                    <a:pt x="7358" y="11239"/>
                  </a:lnTo>
                  <a:cubicBezTo>
                    <a:pt x="5580" y="10884"/>
                    <a:pt x="4500" y="9182"/>
                    <a:pt x="4818" y="7423"/>
                  </a:cubicBezTo>
                  <a:cubicBezTo>
                    <a:pt x="5072" y="6147"/>
                    <a:pt x="6087" y="5143"/>
                    <a:pt x="7358" y="4889"/>
                  </a:cubicBezTo>
                  <a:close/>
                </a:path>
              </a:pathLst>
            </a:custGeom>
            <a:grpFill/>
            <a:ln w="9525" cap="flat">
              <a:noFill/>
              <a:prstDash val="solid"/>
              <a:miter/>
            </a:ln>
          </p:spPr>
          <p:txBody>
            <a:bodyPr rtlCol="0" anchor="ctr"/>
            <a:lstStyle/>
            <a:p>
              <a:endParaRPr lang="en-US" sz="1801"/>
            </a:p>
          </p:txBody>
        </p:sp>
        <p:sp>
          <p:nvSpPr>
            <p:cNvPr id="172" name="Freeform: Shape 171">
              <a:extLst>
                <a:ext uri="{FF2B5EF4-FFF2-40B4-BE49-F238E27FC236}">
                  <a16:creationId xmlns:a16="http://schemas.microsoft.com/office/drawing/2014/main" id="{23BBFAB3-391C-4B59-82B9-13E650BE2A06}"/>
                </a:ext>
              </a:extLst>
            </p:cNvPr>
            <p:cNvSpPr/>
            <p:nvPr/>
          </p:nvSpPr>
          <p:spPr>
            <a:xfrm>
              <a:off x="2183164" y="2221048"/>
              <a:ext cx="1009650" cy="533400"/>
            </a:xfrm>
            <a:custGeom>
              <a:avLst/>
              <a:gdLst>
                <a:gd name="connsiteX0" fmla="*/ 1007584 w 1009650"/>
                <a:gd name="connsiteY0" fmla="*/ 10816 h 533400"/>
                <a:gd name="connsiteX1" fmla="*/ 9364 w 1009650"/>
                <a:gd name="connsiteY1" fmla="*/ 529484 h 533400"/>
                <a:gd name="connsiteX2" fmla="*/ 5046 w 1009650"/>
                <a:gd name="connsiteY2" fmla="*/ 527833 h 533400"/>
                <a:gd name="connsiteX3" fmla="*/ 6380 w 1009650"/>
                <a:gd name="connsiteY3" fmla="*/ 523705 h 533400"/>
                <a:gd name="connsiteX4" fmla="*/ 1004536 w 1009650"/>
                <a:gd name="connsiteY4" fmla="*/ 5037 h 533400"/>
                <a:gd name="connsiteX5" fmla="*/ 1008854 w 1009650"/>
                <a:gd name="connsiteY5" fmla="*/ 6688 h 533400"/>
                <a:gd name="connsiteX6" fmla="*/ 1007584 w 1009650"/>
                <a:gd name="connsiteY6" fmla="*/ 1081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650" h="533400">
                  <a:moveTo>
                    <a:pt x="1007584" y="10816"/>
                  </a:moveTo>
                  <a:lnTo>
                    <a:pt x="9364" y="529484"/>
                  </a:lnTo>
                  <a:cubicBezTo>
                    <a:pt x="7713" y="530201"/>
                    <a:pt x="5795" y="529465"/>
                    <a:pt x="5046" y="527833"/>
                  </a:cubicBezTo>
                  <a:cubicBezTo>
                    <a:pt x="4367" y="526321"/>
                    <a:pt x="4945" y="524537"/>
                    <a:pt x="6380" y="523705"/>
                  </a:cubicBezTo>
                  <a:lnTo>
                    <a:pt x="1004536" y="5037"/>
                  </a:lnTo>
                  <a:cubicBezTo>
                    <a:pt x="1006187" y="4320"/>
                    <a:pt x="1008105" y="5056"/>
                    <a:pt x="1008854" y="6688"/>
                  </a:cubicBezTo>
                  <a:cubicBezTo>
                    <a:pt x="1009546" y="8187"/>
                    <a:pt x="1008994" y="9965"/>
                    <a:pt x="1007584" y="10816"/>
                  </a:cubicBezTo>
                  <a:close/>
                </a:path>
              </a:pathLst>
            </a:custGeom>
            <a:grpFill/>
            <a:ln w="9525" cap="flat">
              <a:noFill/>
              <a:prstDash val="solid"/>
              <a:miter/>
            </a:ln>
          </p:spPr>
          <p:txBody>
            <a:bodyPr rtlCol="0" anchor="ctr"/>
            <a:lstStyle/>
            <a:p>
              <a:endParaRPr lang="en-US" sz="1801"/>
            </a:p>
          </p:txBody>
        </p:sp>
        <p:sp>
          <p:nvSpPr>
            <p:cNvPr id="173" name="Freeform: Shape 172">
              <a:extLst>
                <a:ext uri="{FF2B5EF4-FFF2-40B4-BE49-F238E27FC236}">
                  <a16:creationId xmlns:a16="http://schemas.microsoft.com/office/drawing/2014/main" id="{14518441-B662-42B5-BAAF-7E36F48CFFA4}"/>
                </a:ext>
              </a:extLst>
            </p:cNvPr>
            <p:cNvSpPr/>
            <p:nvPr/>
          </p:nvSpPr>
          <p:spPr>
            <a:xfrm>
              <a:off x="5677327" y="2945401"/>
              <a:ext cx="539750" cy="1003300"/>
            </a:xfrm>
            <a:custGeom>
              <a:avLst/>
              <a:gdLst>
                <a:gd name="connsiteX0" fmla="*/ 531258 w 539750"/>
                <a:gd name="connsiteY0" fmla="*/ 997534 h 1003300"/>
                <a:gd name="connsiteX1" fmla="*/ 5097 w 539750"/>
                <a:gd name="connsiteY1" fmla="*/ 9474 h 1003300"/>
                <a:gd name="connsiteX2" fmla="*/ 6558 w 539750"/>
                <a:gd name="connsiteY2" fmla="*/ 5092 h 1003300"/>
                <a:gd name="connsiteX3" fmla="*/ 10812 w 539750"/>
                <a:gd name="connsiteY3" fmla="*/ 6426 h 1003300"/>
                <a:gd name="connsiteX4" fmla="*/ 536973 w 539750"/>
                <a:gd name="connsiteY4" fmla="*/ 994486 h 1003300"/>
                <a:gd name="connsiteX5" fmla="*/ 535640 w 539750"/>
                <a:gd name="connsiteY5" fmla="*/ 998867 h 1003300"/>
                <a:gd name="connsiteX6" fmla="*/ 531258 w 539750"/>
                <a:gd name="connsiteY6" fmla="*/ 997534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750" h="1003300">
                  <a:moveTo>
                    <a:pt x="531258" y="997534"/>
                  </a:moveTo>
                  <a:lnTo>
                    <a:pt x="5097" y="9474"/>
                  </a:lnTo>
                  <a:cubicBezTo>
                    <a:pt x="4310" y="7861"/>
                    <a:pt x="4958" y="5911"/>
                    <a:pt x="6558" y="5092"/>
                  </a:cubicBezTo>
                  <a:cubicBezTo>
                    <a:pt x="8107" y="4337"/>
                    <a:pt x="9974" y="4921"/>
                    <a:pt x="10812" y="6426"/>
                  </a:cubicBezTo>
                  <a:lnTo>
                    <a:pt x="536973" y="994486"/>
                  </a:lnTo>
                  <a:cubicBezTo>
                    <a:pt x="537818" y="996067"/>
                    <a:pt x="537221" y="998023"/>
                    <a:pt x="535640" y="998867"/>
                  </a:cubicBezTo>
                  <a:cubicBezTo>
                    <a:pt x="534059" y="999712"/>
                    <a:pt x="532103" y="999109"/>
                    <a:pt x="531258" y="997534"/>
                  </a:cubicBezTo>
                  <a:close/>
                </a:path>
              </a:pathLst>
            </a:custGeom>
            <a:grpFill/>
            <a:ln w="9525" cap="flat">
              <a:noFill/>
              <a:prstDash val="solid"/>
              <a:miter/>
            </a:ln>
          </p:spPr>
          <p:txBody>
            <a:bodyPr rtlCol="0" anchor="ctr"/>
            <a:lstStyle/>
            <a:p>
              <a:endParaRPr lang="en-US" sz="1801"/>
            </a:p>
          </p:txBody>
        </p:sp>
        <p:sp>
          <p:nvSpPr>
            <p:cNvPr id="174" name="Freeform: Shape 173">
              <a:extLst>
                <a:ext uri="{FF2B5EF4-FFF2-40B4-BE49-F238E27FC236}">
                  <a16:creationId xmlns:a16="http://schemas.microsoft.com/office/drawing/2014/main" id="{444B72F3-1565-4476-8115-BBF4C6C4FBDA}"/>
                </a:ext>
              </a:extLst>
            </p:cNvPr>
            <p:cNvSpPr/>
            <p:nvPr/>
          </p:nvSpPr>
          <p:spPr>
            <a:xfrm>
              <a:off x="3000869" y="2220942"/>
              <a:ext cx="190500" cy="908050"/>
            </a:xfrm>
            <a:custGeom>
              <a:avLst/>
              <a:gdLst>
                <a:gd name="connsiteX0" fmla="*/ 191593 w 190500"/>
                <a:gd name="connsiteY0" fmla="*/ 8636 h 908050"/>
                <a:gd name="connsiteX1" fmla="*/ 11190 w 190500"/>
                <a:gd name="connsiteY1" fmla="*/ 906272 h 908050"/>
                <a:gd name="connsiteX2" fmla="*/ 7430 w 190500"/>
                <a:gd name="connsiteY2" fmla="*/ 908888 h 908050"/>
                <a:gd name="connsiteX3" fmla="*/ 4814 w 190500"/>
                <a:gd name="connsiteY3" fmla="*/ 905129 h 908050"/>
                <a:gd name="connsiteX4" fmla="*/ 4840 w 190500"/>
                <a:gd name="connsiteY4" fmla="*/ 905001 h 908050"/>
                <a:gd name="connsiteX5" fmla="*/ 185243 w 190500"/>
                <a:gd name="connsiteY5" fmla="*/ 7366 h 908050"/>
                <a:gd name="connsiteX6" fmla="*/ 189053 w 190500"/>
                <a:gd name="connsiteY6" fmla="*/ 4826 h 908050"/>
                <a:gd name="connsiteX7" fmla="*/ 191593 w 190500"/>
                <a:gd name="connsiteY7" fmla="*/ 8636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908050">
                  <a:moveTo>
                    <a:pt x="191593" y="8636"/>
                  </a:moveTo>
                  <a:lnTo>
                    <a:pt x="11190" y="906272"/>
                  </a:lnTo>
                  <a:cubicBezTo>
                    <a:pt x="10872" y="908031"/>
                    <a:pt x="9189" y="909205"/>
                    <a:pt x="7430" y="908888"/>
                  </a:cubicBezTo>
                  <a:cubicBezTo>
                    <a:pt x="5672" y="908570"/>
                    <a:pt x="4497" y="906888"/>
                    <a:pt x="4814" y="905129"/>
                  </a:cubicBezTo>
                  <a:cubicBezTo>
                    <a:pt x="4821" y="905084"/>
                    <a:pt x="4833" y="905046"/>
                    <a:pt x="4840" y="905001"/>
                  </a:cubicBezTo>
                  <a:lnTo>
                    <a:pt x="185243" y="7366"/>
                  </a:lnTo>
                  <a:cubicBezTo>
                    <a:pt x="185592" y="5613"/>
                    <a:pt x="187301" y="4476"/>
                    <a:pt x="189053" y="4826"/>
                  </a:cubicBezTo>
                  <a:cubicBezTo>
                    <a:pt x="190787" y="5207"/>
                    <a:pt x="191911" y="6889"/>
                    <a:pt x="191593" y="8636"/>
                  </a:cubicBezTo>
                  <a:close/>
                </a:path>
              </a:pathLst>
            </a:custGeom>
            <a:grpFill/>
            <a:ln w="9525" cap="flat">
              <a:noFill/>
              <a:prstDash val="solid"/>
              <a:miter/>
            </a:ln>
          </p:spPr>
          <p:txBody>
            <a:bodyPr rtlCol="0" anchor="ctr"/>
            <a:lstStyle/>
            <a:p>
              <a:endParaRPr lang="en-US" sz="1801"/>
            </a:p>
          </p:txBody>
        </p:sp>
        <p:sp>
          <p:nvSpPr>
            <p:cNvPr id="175" name="Freeform: Shape 174">
              <a:extLst>
                <a:ext uri="{FF2B5EF4-FFF2-40B4-BE49-F238E27FC236}">
                  <a16:creationId xmlns:a16="http://schemas.microsoft.com/office/drawing/2014/main" id="{F2A0D02D-74A2-4872-BAA9-9A083DE8B9C6}"/>
                </a:ext>
              </a:extLst>
            </p:cNvPr>
            <p:cNvSpPr/>
            <p:nvPr/>
          </p:nvSpPr>
          <p:spPr>
            <a:xfrm>
              <a:off x="7799609" y="2201007"/>
              <a:ext cx="1047750" cy="990600"/>
            </a:xfrm>
            <a:custGeom>
              <a:avLst/>
              <a:gdLst>
                <a:gd name="connsiteX0" fmla="*/ 1045941 w 1047750"/>
                <a:gd name="connsiteY0" fmla="*/ 10409 h 990600"/>
                <a:gd name="connsiteX1" fmla="*/ 10256 w 1047750"/>
                <a:gd name="connsiteY1" fmla="*/ 989770 h 990600"/>
                <a:gd name="connsiteX2" fmla="*/ 5684 w 1047750"/>
                <a:gd name="connsiteY2" fmla="*/ 989674 h 990600"/>
                <a:gd name="connsiteX3" fmla="*/ 5747 w 1047750"/>
                <a:gd name="connsiteY3" fmla="*/ 985071 h 990600"/>
                <a:gd name="connsiteX4" fmla="*/ 1041178 w 1047750"/>
                <a:gd name="connsiteY4" fmla="*/ 5710 h 990600"/>
                <a:gd name="connsiteX5" fmla="*/ 1045814 w 1047750"/>
                <a:gd name="connsiteY5" fmla="*/ 5710 h 990600"/>
                <a:gd name="connsiteX6" fmla="*/ 1045941 w 1047750"/>
                <a:gd name="connsiteY6" fmla="*/ 1040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0" h="990600">
                  <a:moveTo>
                    <a:pt x="1045941" y="10409"/>
                  </a:moveTo>
                  <a:lnTo>
                    <a:pt x="10256" y="989770"/>
                  </a:lnTo>
                  <a:cubicBezTo>
                    <a:pt x="8986" y="991014"/>
                    <a:pt x="6890" y="990970"/>
                    <a:pt x="5684" y="989674"/>
                  </a:cubicBezTo>
                  <a:cubicBezTo>
                    <a:pt x="4414" y="988379"/>
                    <a:pt x="4477" y="986315"/>
                    <a:pt x="5747" y="985071"/>
                  </a:cubicBezTo>
                  <a:lnTo>
                    <a:pt x="1041178" y="5710"/>
                  </a:lnTo>
                  <a:cubicBezTo>
                    <a:pt x="1042448" y="4447"/>
                    <a:pt x="1044544" y="4447"/>
                    <a:pt x="1045814" y="5710"/>
                  </a:cubicBezTo>
                  <a:cubicBezTo>
                    <a:pt x="1047147" y="6980"/>
                    <a:pt x="1047211" y="9069"/>
                    <a:pt x="1045941" y="10409"/>
                  </a:cubicBezTo>
                  <a:close/>
                </a:path>
              </a:pathLst>
            </a:custGeom>
            <a:grpFill/>
            <a:ln w="9525" cap="flat">
              <a:noFill/>
              <a:prstDash val="solid"/>
              <a:miter/>
            </a:ln>
          </p:spPr>
          <p:txBody>
            <a:bodyPr rtlCol="0" anchor="ctr"/>
            <a:lstStyle/>
            <a:p>
              <a:endParaRPr lang="en-US" sz="1801"/>
            </a:p>
          </p:txBody>
        </p:sp>
        <p:sp>
          <p:nvSpPr>
            <p:cNvPr id="176" name="Freeform: Shape 175">
              <a:extLst>
                <a:ext uri="{FF2B5EF4-FFF2-40B4-BE49-F238E27FC236}">
                  <a16:creationId xmlns:a16="http://schemas.microsoft.com/office/drawing/2014/main" id="{8E011DC6-B3C3-432D-91E7-5848000D5E79}"/>
                </a:ext>
              </a:extLst>
            </p:cNvPr>
            <p:cNvSpPr/>
            <p:nvPr/>
          </p:nvSpPr>
          <p:spPr>
            <a:xfrm>
              <a:off x="8007985" y="1543853"/>
              <a:ext cx="838200" cy="666750"/>
            </a:xfrm>
            <a:custGeom>
              <a:avLst/>
              <a:gdLst>
                <a:gd name="connsiteX0" fmla="*/ 833057 w 838200"/>
                <a:gd name="connsiteY0" fmla="*/ 667690 h 666750"/>
                <a:gd name="connsiteX1" fmla="*/ 5715 w 838200"/>
                <a:gd name="connsiteY1" fmla="*/ 10465 h 666750"/>
                <a:gd name="connsiteX2" fmla="*/ 5715 w 838200"/>
                <a:gd name="connsiteY2" fmla="*/ 5893 h 666750"/>
                <a:gd name="connsiteX3" fmla="*/ 10033 w 838200"/>
                <a:gd name="connsiteY3" fmla="*/ 5385 h 666750"/>
                <a:gd name="connsiteX4" fmla="*/ 837183 w 838200"/>
                <a:gd name="connsiteY4" fmla="*/ 662674 h 666750"/>
                <a:gd name="connsiteX5" fmla="*/ 837057 w 838200"/>
                <a:gd name="connsiteY5" fmla="*/ 667252 h 666750"/>
                <a:gd name="connsiteX6" fmla="*/ 833184 w 838200"/>
                <a:gd name="connsiteY6" fmla="*/ 66769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0" h="666750">
                  <a:moveTo>
                    <a:pt x="833057" y="667690"/>
                  </a:moveTo>
                  <a:lnTo>
                    <a:pt x="5715" y="10465"/>
                  </a:lnTo>
                  <a:cubicBezTo>
                    <a:pt x="4445" y="9202"/>
                    <a:pt x="4445" y="7157"/>
                    <a:pt x="5715" y="5893"/>
                  </a:cubicBezTo>
                  <a:cubicBezTo>
                    <a:pt x="6795" y="4611"/>
                    <a:pt x="8699" y="4388"/>
                    <a:pt x="10033" y="5385"/>
                  </a:cubicBezTo>
                  <a:lnTo>
                    <a:pt x="837183" y="662674"/>
                  </a:lnTo>
                  <a:cubicBezTo>
                    <a:pt x="838390" y="663969"/>
                    <a:pt x="838390" y="666020"/>
                    <a:pt x="837057" y="667252"/>
                  </a:cubicBezTo>
                  <a:cubicBezTo>
                    <a:pt x="836041" y="668255"/>
                    <a:pt x="834453" y="668433"/>
                    <a:pt x="833184" y="667690"/>
                  </a:cubicBezTo>
                  <a:close/>
                </a:path>
              </a:pathLst>
            </a:custGeom>
            <a:grpFill/>
            <a:ln w="9525" cap="flat">
              <a:noFill/>
              <a:prstDash val="solid"/>
              <a:miter/>
            </a:ln>
          </p:spPr>
          <p:txBody>
            <a:bodyPr rtlCol="0" anchor="ctr"/>
            <a:lstStyle/>
            <a:p>
              <a:endParaRPr lang="en-US" sz="1801"/>
            </a:p>
          </p:txBody>
        </p:sp>
        <p:sp>
          <p:nvSpPr>
            <p:cNvPr id="177" name="Freeform: Shape 176">
              <a:extLst>
                <a:ext uri="{FF2B5EF4-FFF2-40B4-BE49-F238E27FC236}">
                  <a16:creationId xmlns:a16="http://schemas.microsoft.com/office/drawing/2014/main" id="{596E36CF-0F70-4E05-9CF3-E2ADA896E21F}"/>
                </a:ext>
              </a:extLst>
            </p:cNvPr>
            <p:cNvSpPr/>
            <p:nvPr/>
          </p:nvSpPr>
          <p:spPr>
            <a:xfrm>
              <a:off x="11006479" y="3653325"/>
              <a:ext cx="539750" cy="349250"/>
            </a:xfrm>
            <a:custGeom>
              <a:avLst/>
              <a:gdLst>
                <a:gd name="connsiteX0" fmla="*/ 535789 w 539750"/>
                <a:gd name="connsiteY0" fmla="*/ 349299 h 349250"/>
                <a:gd name="connsiteX1" fmla="*/ 6263 w 539750"/>
                <a:gd name="connsiteY1" fmla="*/ 10781 h 349250"/>
                <a:gd name="connsiteX2" fmla="*/ 5310 w 539750"/>
                <a:gd name="connsiteY2" fmla="*/ 6304 h 349250"/>
                <a:gd name="connsiteX3" fmla="*/ 5310 w 539750"/>
                <a:gd name="connsiteY3" fmla="*/ 6273 h 349250"/>
                <a:gd name="connsiteX4" fmla="*/ 9565 w 539750"/>
                <a:gd name="connsiteY4" fmla="*/ 5206 h 349250"/>
                <a:gd name="connsiteX5" fmla="*/ 9755 w 539750"/>
                <a:gd name="connsiteY5" fmla="*/ 5320 h 349250"/>
                <a:gd name="connsiteX6" fmla="*/ 539281 w 539750"/>
                <a:gd name="connsiteY6" fmla="*/ 343838 h 349250"/>
                <a:gd name="connsiteX7" fmla="*/ 540234 w 539750"/>
                <a:gd name="connsiteY7" fmla="*/ 348284 h 349250"/>
                <a:gd name="connsiteX8" fmla="*/ 535852 w 539750"/>
                <a:gd name="connsiteY8" fmla="*/ 349350 h 349250"/>
                <a:gd name="connsiteX9" fmla="*/ 535789 w 539750"/>
                <a:gd name="connsiteY9" fmla="*/ 349299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50" h="349250">
                  <a:moveTo>
                    <a:pt x="535789" y="349299"/>
                  </a:moveTo>
                  <a:lnTo>
                    <a:pt x="6263" y="10781"/>
                  </a:lnTo>
                  <a:cubicBezTo>
                    <a:pt x="4739" y="9816"/>
                    <a:pt x="4294" y="7809"/>
                    <a:pt x="5310" y="6304"/>
                  </a:cubicBezTo>
                  <a:cubicBezTo>
                    <a:pt x="5310" y="6298"/>
                    <a:pt x="5310" y="6285"/>
                    <a:pt x="5310" y="6273"/>
                  </a:cubicBezTo>
                  <a:cubicBezTo>
                    <a:pt x="6199" y="4799"/>
                    <a:pt x="8103" y="4323"/>
                    <a:pt x="9565" y="5206"/>
                  </a:cubicBezTo>
                  <a:cubicBezTo>
                    <a:pt x="9627" y="5244"/>
                    <a:pt x="9691" y="5282"/>
                    <a:pt x="9755" y="5320"/>
                  </a:cubicBezTo>
                  <a:lnTo>
                    <a:pt x="539281" y="343838"/>
                  </a:lnTo>
                  <a:cubicBezTo>
                    <a:pt x="540742" y="344810"/>
                    <a:pt x="541186" y="346791"/>
                    <a:pt x="540234" y="348284"/>
                  </a:cubicBezTo>
                  <a:cubicBezTo>
                    <a:pt x="539345" y="349782"/>
                    <a:pt x="537377" y="350258"/>
                    <a:pt x="535852" y="349350"/>
                  </a:cubicBezTo>
                  <a:cubicBezTo>
                    <a:pt x="535852" y="349338"/>
                    <a:pt x="535789" y="349318"/>
                    <a:pt x="535789" y="349299"/>
                  </a:cubicBezTo>
                  <a:close/>
                </a:path>
              </a:pathLst>
            </a:custGeom>
            <a:grpFill/>
            <a:ln w="9525" cap="flat">
              <a:noFill/>
              <a:prstDash val="solid"/>
              <a:miter/>
            </a:ln>
          </p:spPr>
          <p:txBody>
            <a:bodyPr rtlCol="0" anchor="ctr"/>
            <a:lstStyle/>
            <a:p>
              <a:endParaRPr lang="en-US" sz="1801"/>
            </a:p>
          </p:txBody>
        </p:sp>
        <p:sp>
          <p:nvSpPr>
            <p:cNvPr id="178" name="Freeform: Shape 177">
              <a:extLst>
                <a:ext uri="{FF2B5EF4-FFF2-40B4-BE49-F238E27FC236}">
                  <a16:creationId xmlns:a16="http://schemas.microsoft.com/office/drawing/2014/main" id="{41BF86A7-6543-48BE-ADCE-74F637D78089}"/>
                </a:ext>
              </a:extLst>
            </p:cNvPr>
            <p:cNvSpPr/>
            <p:nvPr/>
          </p:nvSpPr>
          <p:spPr>
            <a:xfrm>
              <a:off x="2382997" y="1784252"/>
              <a:ext cx="812800" cy="450850"/>
            </a:xfrm>
            <a:custGeom>
              <a:avLst/>
              <a:gdLst>
                <a:gd name="connsiteX0" fmla="*/ 9429 w 812800"/>
                <a:gd name="connsiteY0" fmla="*/ 5144 h 450850"/>
                <a:gd name="connsiteX1" fmla="*/ 807815 w 812800"/>
                <a:gd name="connsiteY1" fmla="*/ 441897 h 450850"/>
                <a:gd name="connsiteX2" fmla="*/ 808691 w 812800"/>
                <a:gd name="connsiteY2" fmla="*/ 446393 h 450850"/>
                <a:gd name="connsiteX3" fmla="*/ 804703 w 812800"/>
                <a:gd name="connsiteY3" fmla="*/ 447548 h 450850"/>
                <a:gd name="connsiteX4" fmla="*/ 804703 w 812800"/>
                <a:gd name="connsiteY4" fmla="*/ 447548 h 450850"/>
                <a:gd name="connsiteX5" fmla="*/ 6318 w 812800"/>
                <a:gd name="connsiteY5" fmla="*/ 10668 h 450850"/>
                <a:gd name="connsiteX6" fmla="*/ 5238 w 812800"/>
                <a:gd name="connsiteY6" fmla="*/ 6160 h 450850"/>
                <a:gd name="connsiteX7" fmla="*/ 9429 w 812800"/>
                <a:gd name="connsiteY7" fmla="*/ 5144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450850">
                  <a:moveTo>
                    <a:pt x="9429" y="5144"/>
                  </a:moveTo>
                  <a:lnTo>
                    <a:pt x="807815" y="441897"/>
                  </a:lnTo>
                  <a:cubicBezTo>
                    <a:pt x="809301" y="442894"/>
                    <a:pt x="809694" y="444907"/>
                    <a:pt x="808691" y="446393"/>
                  </a:cubicBezTo>
                  <a:cubicBezTo>
                    <a:pt x="807821" y="447695"/>
                    <a:pt x="806138" y="448177"/>
                    <a:pt x="804703" y="447548"/>
                  </a:cubicBezTo>
                  <a:lnTo>
                    <a:pt x="804703" y="447548"/>
                  </a:lnTo>
                  <a:lnTo>
                    <a:pt x="6318" y="10668"/>
                  </a:lnTo>
                  <a:cubicBezTo>
                    <a:pt x="4787" y="9716"/>
                    <a:pt x="4305" y="7703"/>
                    <a:pt x="5238" y="6160"/>
                  </a:cubicBezTo>
                  <a:cubicBezTo>
                    <a:pt x="6172" y="4807"/>
                    <a:pt x="7975" y="4369"/>
                    <a:pt x="9429" y="5144"/>
                  </a:cubicBezTo>
                  <a:close/>
                </a:path>
              </a:pathLst>
            </a:custGeom>
            <a:grpFill/>
            <a:ln w="9525" cap="flat">
              <a:noFill/>
              <a:prstDash val="solid"/>
              <a:miter/>
            </a:ln>
          </p:spPr>
          <p:txBody>
            <a:bodyPr rtlCol="0" anchor="ctr"/>
            <a:lstStyle/>
            <a:p>
              <a:endParaRPr lang="en-US" sz="1801"/>
            </a:p>
          </p:txBody>
        </p:sp>
        <p:sp>
          <p:nvSpPr>
            <p:cNvPr id="179" name="Freeform: Shape 178">
              <a:extLst>
                <a:ext uri="{FF2B5EF4-FFF2-40B4-BE49-F238E27FC236}">
                  <a16:creationId xmlns:a16="http://schemas.microsoft.com/office/drawing/2014/main" id="{644E1C94-20EF-4BAD-9E03-7E984C3C3E91}"/>
                </a:ext>
              </a:extLst>
            </p:cNvPr>
            <p:cNvSpPr/>
            <p:nvPr/>
          </p:nvSpPr>
          <p:spPr>
            <a:xfrm>
              <a:off x="9981937" y="3557728"/>
              <a:ext cx="1035050" cy="107950"/>
            </a:xfrm>
            <a:custGeom>
              <a:avLst/>
              <a:gdLst>
                <a:gd name="connsiteX0" fmla="*/ 1032265 w 1035050"/>
                <a:gd name="connsiteY0" fmla="*/ 106886 h 107950"/>
                <a:gd name="connsiteX1" fmla="*/ 7693 w 1035050"/>
                <a:gd name="connsiteY1" fmla="*/ 11191 h 107950"/>
                <a:gd name="connsiteX2" fmla="*/ 4771 w 1035050"/>
                <a:gd name="connsiteY2" fmla="*/ 7699 h 107950"/>
                <a:gd name="connsiteX3" fmla="*/ 8328 w 1035050"/>
                <a:gd name="connsiteY3" fmla="*/ 4778 h 107950"/>
                <a:gd name="connsiteX4" fmla="*/ 8328 w 1035050"/>
                <a:gd name="connsiteY4" fmla="*/ 4778 h 107950"/>
                <a:gd name="connsiteX5" fmla="*/ 1032836 w 1035050"/>
                <a:gd name="connsiteY5" fmla="*/ 100409 h 107950"/>
                <a:gd name="connsiteX6" fmla="*/ 1035122 w 1035050"/>
                <a:gd name="connsiteY6" fmla="*/ 104384 h 107950"/>
                <a:gd name="connsiteX7" fmla="*/ 1032265 w 1035050"/>
                <a:gd name="connsiteY7" fmla="*/ 106759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107950">
                  <a:moveTo>
                    <a:pt x="1032265" y="106886"/>
                  </a:moveTo>
                  <a:lnTo>
                    <a:pt x="7693" y="11191"/>
                  </a:lnTo>
                  <a:cubicBezTo>
                    <a:pt x="5915" y="11026"/>
                    <a:pt x="4644" y="9464"/>
                    <a:pt x="4771" y="7699"/>
                  </a:cubicBezTo>
                  <a:cubicBezTo>
                    <a:pt x="4962" y="5920"/>
                    <a:pt x="6486" y="4606"/>
                    <a:pt x="8328" y="4778"/>
                  </a:cubicBezTo>
                  <a:cubicBezTo>
                    <a:pt x="8328" y="4778"/>
                    <a:pt x="8328" y="4778"/>
                    <a:pt x="8328" y="4778"/>
                  </a:cubicBezTo>
                  <a:lnTo>
                    <a:pt x="1032836" y="100409"/>
                  </a:lnTo>
                  <a:cubicBezTo>
                    <a:pt x="1034551" y="100879"/>
                    <a:pt x="1035567" y="102663"/>
                    <a:pt x="1035122" y="104384"/>
                  </a:cubicBezTo>
                  <a:cubicBezTo>
                    <a:pt x="1034742" y="105692"/>
                    <a:pt x="1033598" y="106638"/>
                    <a:pt x="1032265" y="106759"/>
                  </a:cubicBezTo>
                  <a:close/>
                </a:path>
              </a:pathLst>
            </a:custGeom>
            <a:grpFill/>
            <a:ln w="9525" cap="flat">
              <a:noFill/>
              <a:prstDash val="solid"/>
              <a:miter/>
            </a:ln>
          </p:spPr>
          <p:txBody>
            <a:bodyPr rtlCol="0" anchor="ctr"/>
            <a:lstStyle/>
            <a:p>
              <a:endParaRPr lang="en-US" sz="1801"/>
            </a:p>
          </p:txBody>
        </p:sp>
        <p:sp>
          <p:nvSpPr>
            <p:cNvPr id="180" name="Freeform: Shape 179">
              <a:extLst>
                <a:ext uri="{FF2B5EF4-FFF2-40B4-BE49-F238E27FC236}">
                  <a16:creationId xmlns:a16="http://schemas.microsoft.com/office/drawing/2014/main" id="{13340A0C-1C59-41E6-9D25-C787199D166A}"/>
                </a:ext>
              </a:extLst>
            </p:cNvPr>
            <p:cNvSpPr/>
            <p:nvPr/>
          </p:nvSpPr>
          <p:spPr>
            <a:xfrm>
              <a:off x="3514471" y="472184"/>
              <a:ext cx="361950" cy="965200"/>
            </a:xfrm>
            <a:custGeom>
              <a:avLst/>
              <a:gdLst>
                <a:gd name="connsiteX0" fmla="*/ 352235 w 361950"/>
                <a:gd name="connsiteY0" fmla="*/ 962247 h 965200"/>
                <a:gd name="connsiteX1" fmla="*/ 4953 w 361950"/>
                <a:gd name="connsiteY1" fmla="*/ 9239 h 965200"/>
                <a:gd name="connsiteX2" fmla="*/ 7017 w 361950"/>
                <a:gd name="connsiteY2" fmla="*/ 4952 h 965200"/>
                <a:gd name="connsiteX3" fmla="*/ 11303 w 361950"/>
                <a:gd name="connsiteY3" fmla="*/ 7016 h 965200"/>
                <a:gd name="connsiteX4" fmla="*/ 358585 w 361950"/>
                <a:gd name="connsiteY4" fmla="*/ 960088 h 965200"/>
                <a:gd name="connsiteX5" fmla="*/ 356756 w 361950"/>
                <a:gd name="connsiteY5" fmla="*/ 964190 h 965200"/>
                <a:gd name="connsiteX6" fmla="*/ 356680 w 361950"/>
                <a:gd name="connsiteY6" fmla="*/ 964215 h 965200"/>
                <a:gd name="connsiteX7" fmla="*/ 352381 w 361950"/>
                <a:gd name="connsiteY7" fmla="*/ 962628 h 965200"/>
                <a:gd name="connsiteX8" fmla="*/ 352235 w 361950"/>
                <a:gd name="connsiteY8" fmla="*/ 962247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965200">
                  <a:moveTo>
                    <a:pt x="352235" y="962247"/>
                  </a:moveTo>
                  <a:lnTo>
                    <a:pt x="4953" y="9239"/>
                  </a:lnTo>
                  <a:cubicBezTo>
                    <a:pt x="4337" y="7485"/>
                    <a:pt x="5264" y="5566"/>
                    <a:pt x="7017" y="4952"/>
                  </a:cubicBezTo>
                  <a:cubicBezTo>
                    <a:pt x="8769" y="4338"/>
                    <a:pt x="10687" y="5263"/>
                    <a:pt x="11303" y="7016"/>
                  </a:cubicBezTo>
                  <a:lnTo>
                    <a:pt x="358585" y="960088"/>
                  </a:lnTo>
                  <a:cubicBezTo>
                    <a:pt x="359213" y="961726"/>
                    <a:pt x="358394" y="963561"/>
                    <a:pt x="356756" y="964190"/>
                  </a:cubicBezTo>
                  <a:cubicBezTo>
                    <a:pt x="356730" y="964196"/>
                    <a:pt x="356705" y="964209"/>
                    <a:pt x="356680" y="964215"/>
                  </a:cubicBezTo>
                  <a:cubicBezTo>
                    <a:pt x="355054" y="964964"/>
                    <a:pt x="353130" y="964253"/>
                    <a:pt x="352381" y="962628"/>
                  </a:cubicBezTo>
                  <a:cubicBezTo>
                    <a:pt x="352323" y="962507"/>
                    <a:pt x="352273" y="962380"/>
                    <a:pt x="352235" y="962247"/>
                  </a:cubicBezTo>
                  <a:close/>
                </a:path>
              </a:pathLst>
            </a:custGeom>
            <a:grpFill/>
            <a:ln w="9525" cap="flat">
              <a:noFill/>
              <a:prstDash val="solid"/>
              <a:miter/>
            </a:ln>
          </p:spPr>
          <p:txBody>
            <a:bodyPr rtlCol="0" anchor="ctr"/>
            <a:lstStyle/>
            <a:p>
              <a:endParaRPr lang="en-US" sz="1801"/>
            </a:p>
          </p:txBody>
        </p:sp>
        <p:sp>
          <p:nvSpPr>
            <p:cNvPr id="181" name="Freeform: Shape 180">
              <a:extLst>
                <a:ext uri="{FF2B5EF4-FFF2-40B4-BE49-F238E27FC236}">
                  <a16:creationId xmlns:a16="http://schemas.microsoft.com/office/drawing/2014/main" id="{F24DF741-0D9D-46F9-9985-7AE3A91B548E}"/>
                </a:ext>
              </a:extLst>
            </p:cNvPr>
            <p:cNvSpPr/>
            <p:nvPr/>
          </p:nvSpPr>
          <p:spPr>
            <a:xfrm>
              <a:off x="1699800" y="1011964"/>
              <a:ext cx="857250" cy="317500"/>
            </a:xfrm>
            <a:custGeom>
              <a:avLst/>
              <a:gdLst>
                <a:gd name="connsiteX0" fmla="*/ 856012 w 857250"/>
                <a:gd name="connsiteY0" fmla="*/ 11304 h 317500"/>
                <a:gd name="connsiteX1" fmla="*/ 9239 w 857250"/>
                <a:gd name="connsiteY1" fmla="*/ 316104 h 317500"/>
                <a:gd name="connsiteX2" fmla="*/ 4953 w 857250"/>
                <a:gd name="connsiteY2" fmla="*/ 314040 h 317500"/>
                <a:gd name="connsiteX3" fmla="*/ 7017 w 857250"/>
                <a:gd name="connsiteY3" fmla="*/ 309754 h 317500"/>
                <a:gd name="connsiteX4" fmla="*/ 7017 w 857250"/>
                <a:gd name="connsiteY4" fmla="*/ 309754 h 317500"/>
                <a:gd name="connsiteX5" fmla="*/ 853853 w 857250"/>
                <a:gd name="connsiteY5" fmla="*/ 4954 h 317500"/>
                <a:gd name="connsiteX6" fmla="*/ 857980 w 857250"/>
                <a:gd name="connsiteY6" fmla="*/ 6859 h 317500"/>
                <a:gd name="connsiteX7" fmla="*/ 856272 w 857250"/>
                <a:gd name="connsiteY7" fmla="*/ 11202 h 317500"/>
                <a:gd name="connsiteX8" fmla="*/ 856012 w 857250"/>
                <a:gd name="connsiteY8" fmla="*/ 11304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317500">
                  <a:moveTo>
                    <a:pt x="856012" y="11304"/>
                  </a:moveTo>
                  <a:lnTo>
                    <a:pt x="9239" y="316104"/>
                  </a:lnTo>
                  <a:cubicBezTo>
                    <a:pt x="7487" y="316720"/>
                    <a:pt x="5569" y="315793"/>
                    <a:pt x="4953" y="314040"/>
                  </a:cubicBezTo>
                  <a:cubicBezTo>
                    <a:pt x="4337" y="312288"/>
                    <a:pt x="5264" y="310370"/>
                    <a:pt x="7017" y="309754"/>
                  </a:cubicBezTo>
                  <a:lnTo>
                    <a:pt x="7017" y="309754"/>
                  </a:lnTo>
                  <a:lnTo>
                    <a:pt x="853853" y="4954"/>
                  </a:lnTo>
                  <a:cubicBezTo>
                    <a:pt x="855516" y="4357"/>
                    <a:pt x="857358" y="5202"/>
                    <a:pt x="857980" y="6859"/>
                  </a:cubicBezTo>
                  <a:cubicBezTo>
                    <a:pt x="858711" y="8529"/>
                    <a:pt x="857942" y="10478"/>
                    <a:pt x="856272" y="11202"/>
                  </a:cubicBezTo>
                  <a:cubicBezTo>
                    <a:pt x="856183" y="11240"/>
                    <a:pt x="856101" y="11272"/>
                    <a:pt x="856012" y="11304"/>
                  </a:cubicBezTo>
                  <a:close/>
                </a:path>
              </a:pathLst>
            </a:custGeom>
            <a:grpFill/>
            <a:ln w="9525" cap="flat">
              <a:noFill/>
              <a:prstDash val="solid"/>
              <a:miter/>
            </a:ln>
          </p:spPr>
          <p:txBody>
            <a:bodyPr rtlCol="0" anchor="ctr"/>
            <a:lstStyle/>
            <a:p>
              <a:endParaRPr lang="en-US" sz="1801"/>
            </a:p>
          </p:txBody>
        </p:sp>
        <p:sp>
          <p:nvSpPr>
            <p:cNvPr id="182" name="Freeform: Shape 181">
              <a:extLst>
                <a:ext uri="{FF2B5EF4-FFF2-40B4-BE49-F238E27FC236}">
                  <a16:creationId xmlns:a16="http://schemas.microsoft.com/office/drawing/2014/main" id="{84BCC6A9-12AA-4C48-8822-F8D16C36D9A0}"/>
                </a:ext>
              </a:extLst>
            </p:cNvPr>
            <p:cNvSpPr/>
            <p:nvPr/>
          </p:nvSpPr>
          <p:spPr>
            <a:xfrm>
              <a:off x="1231963" y="1975324"/>
              <a:ext cx="101600" cy="1162050"/>
            </a:xfrm>
            <a:custGeom>
              <a:avLst/>
              <a:gdLst>
                <a:gd name="connsiteX0" fmla="*/ 11176 w 101600"/>
                <a:gd name="connsiteY0" fmla="*/ 7557 h 1162050"/>
                <a:gd name="connsiteX1" fmla="*/ 98552 w 101600"/>
                <a:gd name="connsiteY1" fmla="*/ 1156526 h 1162050"/>
                <a:gd name="connsiteX2" fmla="*/ 95568 w 101600"/>
                <a:gd name="connsiteY2" fmla="*/ 1160018 h 1162050"/>
                <a:gd name="connsiteX3" fmla="*/ 92075 w 101600"/>
                <a:gd name="connsiteY3" fmla="*/ 1157052 h 1162050"/>
                <a:gd name="connsiteX4" fmla="*/ 92075 w 101600"/>
                <a:gd name="connsiteY4" fmla="*/ 1157034 h 1162050"/>
                <a:gd name="connsiteX5" fmla="*/ 4763 w 101600"/>
                <a:gd name="connsiteY5" fmla="*/ 8064 h 1162050"/>
                <a:gd name="connsiteX6" fmla="*/ 8001 w 101600"/>
                <a:gd name="connsiteY6" fmla="*/ 4763 h 1162050"/>
                <a:gd name="connsiteX7" fmla="*/ 11176 w 101600"/>
                <a:gd name="connsiteY7" fmla="*/ 755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62050">
                  <a:moveTo>
                    <a:pt x="11176" y="7557"/>
                  </a:moveTo>
                  <a:lnTo>
                    <a:pt x="98552" y="1156526"/>
                  </a:lnTo>
                  <a:cubicBezTo>
                    <a:pt x="98660" y="1158304"/>
                    <a:pt x="97339" y="1159853"/>
                    <a:pt x="95568" y="1160018"/>
                  </a:cubicBezTo>
                  <a:cubicBezTo>
                    <a:pt x="93783" y="1160164"/>
                    <a:pt x="92221" y="1158837"/>
                    <a:pt x="92075" y="1157052"/>
                  </a:cubicBezTo>
                  <a:cubicBezTo>
                    <a:pt x="92075" y="1157046"/>
                    <a:pt x="92075" y="1157040"/>
                    <a:pt x="92075" y="1157034"/>
                  </a:cubicBezTo>
                  <a:lnTo>
                    <a:pt x="4763" y="8064"/>
                  </a:lnTo>
                  <a:cubicBezTo>
                    <a:pt x="4763" y="6267"/>
                    <a:pt x="6204" y="4794"/>
                    <a:pt x="8001" y="4763"/>
                  </a:cubicBezTo>
                  <a:cubicBezTo>
                    <a:pt x="9608" y="4781"/>
                    <a:pt x="10954" y="5969"/>
                    <a:pt x="11176" y="7557"/>
                  </a:cubicBezTo>
                  <a:close/>
                </a:path>
              </a:pathLst>
            </a:custGeom>
            <a:grpFill/>
            <a:ln w="9525" cap="flat">
              <a:noFill/>
              <a:prstDash val="solid"/>
              <a:miter/>
            </a:ln>
          </p:spPr>
          <p:txBody>
            <a:bodyPr rtlCol="0" anchor="ctr"/>
            <a:lstStyle/>
            <a:p>
              <a:endParaRPr lang="en-US" sz="1801"/>
            </a:p>
          </p:txBody>
        </p:sp>
        <p:sp>
          <p:nvSpPr>
            <p:cNvPr id="183" name="Freeform: Shape 182">
              <a:extLst>
                <a:ext uri="{FF2B5EF4-FFF2-40B4-BE49-F238E27FC236}">
                  <a16:creationId xmlns:a16="http://schemas.microsoft.com/office/drawing/2014/main" id="{C8A2D538-7D3A-4EF0-94E0-8407B2253D1E}"/>
                </a:ext>
              </a:extLst>
            </p:cNvPr>
            <p:cNvSpPr/>
            <p:nvPr/>
          </p:nvSpPr>
          <p:spPr>
            <a:xfrm>
              <a:off x="3181391" y="1425342"/>
              <a:ext cx="692150" cy="806450"/>
            </a:xfrm>
            <a:custGeom>
              <a:avLst/>
              <a:gdLst>
                <a:gd name="connsiteX0" fmla="*/ 690839 w 692150"/>
                <a:gd name="connsiteY0" fmla="*/ 10168 h 806450"/>
                <a:gd name="connsiteX1" fmla="*/ 10373 w 692150"/>
                <a:gd name="connsiteY1" fmla="*/ 805696 h 806450"/>
                <a:gd name="connsiteX2" fmla="*/ 5795 w 692150"/>
                <a:gd name="connsiteY2" fmla="*/ 805753 h 806450"/>
                <a:gd name="connsiteX3" fmla="*/ 5737 w 692150"/>
                <a:gd name="connsiteY3" fmla="*/ 805696 h 806450"/>
                <a:gd name="connsiteX4" fmla="*/ 5420 w 692150"/>
                <a:gd name="connsiteY4" fmla="*/ 801378 h 806450"/>
                <a:gd name="connsiteX5" fmla="*/ 685759 w 692150"/>
                <a:gd name="connsiteY5" fmla="*/ 5913 h 806450"/>
                <a:gd name="connsiteX6" fmla="*/ 690324 w 692150"/>
                <a:gd name="connsiteY6" fmla="*/ 5526 h 806450"/>
                <a:gd name="connsiteX7" fmla="*/ 690331 w 692150"/>
                <a:gd name="connsiteY7" fmla="*/ 5532 h 806450"/>
                <a:gd name="connsiteX8" fmla="*/ 690839 w 692150"/>
                <a:gd name="connsiteY8" fmla="*/ 10168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50" h="806450">
                  <a:moveTo>
                    <a:pt x="690839" y="10168"/>
                  </a:moveTo>
                  <a:lnTo>
                    <a:pt x="10373" y="805696"/>
                  </a:lnTo>
                  <a:cubicBezTo>
                    <a:pt x="9122" y="806979"/>
                    <a:pt x="7071" y="807004"/>
                    <a:pt x="5795" y="805753"/>
                  </a:cubicBezTo>
                  <a:cubicBezTo>
                    <a:pt x="5775" y="805734"/>
                    <a:pt x="5756" y="805715"/>
                    <a:pt x="5737" y="805696"/>
                  </a:cubicBezTo>
                  <a:cubicBezTo>
                    <a:pt x="4569" y="804534"/>
                    <a:pt x="4436" y="802692"/>
                    <a:pt x="5420" y="801378"/>
                  </a:cubicBezTo>
                  <a:lnTo>
                    <a:pt x="685759" y="5913"/>
                  </a:lnTo>
                  <a:cubicBezTo>
                    <a:pt x="686915" y="4548"/>
                    <a:pt x="688953" y="4370"/>
                    <a:pt x="690324" y="5526"/>
                  </a:cubicBezTo>
                  <a:cubicBezTo>
                    <a:pt x="690324" y="5526"/>
                    <a:pt x="690331" y="5532"/>
                    <a:pt x="690331" y="5532"/>
                  </a:cubicBezTo>
                  <a:cubicBezTo>
                    <a:pt x="691747" y="6675"/>
                    <a:pt x="691976" y="8745"/>
                    <a:pt x="690839" y="10168"/>
                  </a:cubicBezTo>
                  <a:close/>
                </a:path>
              </a:pathLst>
            </a:custGeom>
            <a:grpFill/>
            <a:ln w="9525" cap="flat">
              <a:noFill/>
              <a:prstDash val="solid"/>
              <a:miter/>
            </a:ln>
          </p:spPr>
          <p:txBody>
            <a:bodyPr rtlCol="0" anchor="ctr"/>
            <a:lstStyle/>
            <a:p>
              <a:endParaRPr lang="en-US" sz="1801"/>
            </a:p>
          </p:txBody>
        </p:sp>
        <p:sp>
          <p:nvSpPr>
            <p:cNvPr id="184" name="Freeform: Shape 183">
              <a:extLst>
                <a:ext uri="{FF2B5EF4-FFF2-40B4-BE49-F238E27FC236}">
                  <a16:creationId xmlns:a16="http://schemas.microsoft.com/office/drawing/2014/main" id="{780776CA-9AB5-4905-9DCC-350555A84149}"/>
                </a:ext>
              </a:extLst>
            </p:cNvPr>
            <p:cNvSpPr/>
            <p:nvPr/>
          </p:nvSpPr>
          <p:spPr>
            <a:xfrm>
              <a:off x="10242176" y="3261572"/>
              <a:ext cx="774700" cy="406400"/>
            </a:xfrm>
            <a:custGeom>
              <a:avLst/>
              <a:gdLst>
                <a:gd name="connsiteX0" fmla="*/ 770819 w 774700"/>
                <a:gd name="connsiteY0" fmla="*/ 402661 h 406400"/>
                <a:gd name="connsiteX1" fmla="*/ 6343 w 774700"/>
                <a:gd name="connsiteY1" fmla="*/ 10803 h 406400"/>
                <a:gd name="connsiteX2" fmla="*/ 5200 w 774700"/>
                <a:gd name="connsiteY2" fmla="*/ 6358 h 406400"/>
                <a:gd name="connsiteX3" fmla="*/ 9264 w 774700"/>
                <a:gd name="connsiteY3" fmla="*/ 5024 h 406400"/>
                <a:gd name="connsiteX4" fmla="*/ 773741 w 774700"/>
                <a:gd name="connsiteY4" fmla="*/ 396883 h 406400"/>
                <a:gd name="connsiteX5" fmla="*/ 775074 w 774700"/>
                <a:gd name="connsiteY5" fmla="*/ 401271 h 406400"/>
                <a:gd name="connsiteX6" fmla="*/ 770819 w 774700"/>
                <a:gd name="connsiteY6" fmla="*/ 402661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406400">
                  <a:moveTo>
                    <a:pt x="770819" y="402661"/>
                  </a:moveTo>
                  <a:lnTo>
                    <a:pt x="6343" y="10803"/>
                  </a:lnTo>
                  <a:cubicBezTo>
                    <a:pt x="4819" y="9869"/>
                    <a:pt x="4311" y="7907"/>
                    <a:pt x="5200" y="6358"/>
                  </a:cubicBezTo>
                  <a:cubicBezTo>
                    <a:pt x="6026" y="4955"/>
                    <a:pt x="7740" y="4383"/>
                    <a:pt x="9264" y="5024"/>
                  </a:cubicBezTo>
                  <a:lnTo>
                    <a:pt x="773741" y="396883"/>
                  </a:lnTo>
                  <a:cubicBezTo>
                    <a:pt x="775328" y="397734"/>
                    <a:pt x="775900" y="399696"/>
                    <a:pt x="775074" y="401271"/>
                  </a:cubicBezTo>
                  <a:cubicBezTo>
                    <a:pt x="774249" y="402789"/>
                    <a:pt x="772407" y="403398"/>
                    <a:pt x="770819" y="402661"/>
                  </a:cubicBezTo>
                  <a:close/>
                </a:path>
              </a:pathLst>
            </a:custGeom>
            <a:grpFill/>
            <a:ln w="9525" cap="flat">
              <a:noFill/>
              <a:prstDash val="solid"/>
              <a:miter/>
            </a:ln>
          </p:spPr>
          <p:txBody>
            <a:bodyPr rtlCol="0" anchor="ctr"/>
            <a:lstStyle/>
            <a:p>
              <a:endParaRPr lang="en-US" sz="1801"/>
            </a:p>
          </p:txBody>
        </p:sp>
        <p:sp>
          <p:nvSpPr>
            <p:cNvPr id="185" name="Freeform: Shape 184">
              <a:extLst>
                <a:ext uri="{FF2B5EF4-FFF2-40B4-BE49-F238E27FC236}">
                  <a16:creationId xmlns:a16="http://schemas.microsoft.com/office/drawing/2014/main" id="{15E3E70F-399D-49BD-AC65-EF0713671790}"/>
                </a:ext>
              </a:extLst>
            </p:cNvPr>
            <p:cNvSpPr/>
            <p:nvPr/>
          </p:nvSpPr>
          <p:spPr>
            <a:xfrm>
              <a:off x="3181244" y="2220962"/>
              <a:ext cx="1041400" cy="431800"/>
            </a:xfrm>
            <a:custGeom>
              <a:avLst/>
              <a:gdLst>
                <a:gd name="connsiteX0" fmla="*/ 1033061 w 1041400"/>
                <a:gd name="connsiteY0" fmla="*/ 432414 h 431800"/>
                <a:gd name="connsiteX1" fmla="*/ 6774 w 1041400"/>
                <a:gd name="connsiteY1" fmla="*/ 11028 h 431800"/>
                <a:gd name="connsiteX2" fmla="*/ 4996 w 1041400"/>
                <a:gd name="connsiteY2" fmla="*/ 6774 h 431800"/>
                <a:gd name="connsiteX3" fmla="*/ 9250 w 1041400"/>
                <a:gd name="connsiteY3" fmla="*/ 4996 h 431800"/>
                <a:gd name="connsiteX4" fmla="*/ 1035537 w 1041400"/>
                <a:gd name="connsiteY4" fmla="*/ 426445 h 431800"/>
                <a:gd name="connsiteX5" fmla="*/ 1037347 w 1041400"/>
                <a:gd name="connsiteY5" fmla="*/ 430554 h 431800"/>
                <a:gd name="connsiteX6" fmla="*/ 1037316 w 1041400"/>
                <a:gd name="connsiteY6" fmla="*/ 430636 h 431800"/>
                <a:gd name="connsiteX7" fmla="*/ 1033061 w 1041400"/>
                <a:gd name="connsiteY7" fmla="*/ 432414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431800">
                  <a:moveTo>
                    <a:pt x="1033061" y="432414"/>
                  </a:moveTo>
                  <a:lnTo>
                    <a:pt x="6774" y="11028"/>
                  </a:lnTo>
                  <a:cubicBezTo>
                    <a:pt x="5123" y="10330"/>
                    <a:pt x="4335" y="8438"/>
                    <a:pt x="4996" y="6774"/>
                  </a:cubicBezTo>
                  <a:cubicBezTo>
                    <a:pt x="5694" y="5123"/>
                    <a:pt x="7587" y="4335"/>
                    <a:pt x="9250" y="4996"/>
                  </a:cubicBezTo>
                  <a:lnTo>
                    <a:pt x="1035537" y="426445"/>
                  </a:lnTo>
                  <a:cubicBezTo>
                    <a:pt x="1037170" y="427080"/>
                    <a:pt x="1037982" y="428922"/>
                    <a:pt x="1037347" y="430554"/>
                  </a:cubicBezTo>
                  <a:cubicBezTo>
                    <a:pt x="1037341" y="430579"/>
                    <a:pt x="1037328" y="430611"/>
                    <a:pt x="1037316" y="430636"/>
                  </a:cubicBezTo>
                  <a:cubicBezTo>
                    <a:pt x="1036617" y="432287"/>
                    <a:pt x="1034725" y="433075"/>
                    <a:pt x="1033061" y="432414"/>
                  </a:cubicBezTo>
                  <a:close/>
                </a:path>
              </a:pathLst>
            </a:custGeom>
            <a:grpFill/>
            <a:ln w="9525" cap="flat">
              <a:noFill/>
              <a:prstDash val="solid"/>
              <a:miter/>
            </a:ln>
          </p:spPr>
          <p:txBody>
            <a:bodyPr rtlCol="0" anchor="ctr"/>
            <a:lstStyle/>
            <a:p>
              <a:endParaRPr lang="en-US" sz="1801"/>
            </a:p>
          </p:txBody>
        </p:sp>
        <p:sp>
          <p:nvSpPr>
            <p:cNvPr id="186" name="Freeform: Shape 185">
              <a:extLst>
                <a:ext uri="{FF2B5EF4-FFF2-40B4-BE49-F238E27FC236}">
                  <a16:creationId xmlns:a16="http://schemas.microsoft.com/office/drawing/2014/main" id="{73D48004-6688-4AE4-B984-D86BFFF946C3}"/>
                </a:ext>
              </a:extLst>
            </p:cNvPr>
            <p:cNvSpPr/>
            <p:nvPr/>
          </p:nvSpPr>
          <p:spPr>
            <a:xfrm>
              <a:off x="3554370" y="1979334"/>
              <a:ext cx="971550" cy="889000"/>
            </a:xfrm>
            <a:custGeom>
              <a:avLst/>
              <a:gdLst>
                <a:gd name="connsiteX0" fmla="*/ 971148 w 971550"/>
                <a:gd name="connsiteY0" fmla="*/ 10468 h 889000"/>
                <a:gd name="connsiteX1" fmla="*/ 10140 w 971550"/>
                <a:gd name="connsiteY1" fmla="*/ 884800 h 889000"/>
                <a:gd name="connsiteX2" fmla="*/ 5586 w 971550"/>
                <a:gd name="connsiteY2" fmla="*/ 884317 h 889000"/>
                <a:gd name="connsiteX3" fmla="*/ 5567 w 971550"/>
                <a:gd name="connsiteY3" fmla="*/ 884291 h 889000"/>
                <a:gd name="connsiteX4" fmla="*/ 5567 w 971550"/>
                <a:gd name="connsiteY4" fmla="*/ 879973 h 889000"/>
                <a:gd name="connsiteX5" fmla="*/ 966830 w 971550"/>
                <a:gd name="connsiteY5" fmla="*/ 5705 h 889000"/>
                <a:gd name="connsiteX6" fmla="*/ 971402 w 971550"/>
                <a:gd name="connsiteY6" fmla="*/ 5705 h 889000"/>
                <a:gd name="connsiteX7" fmla="*/ 971257 w 971550"/>
                <a:gd name="connsiteY7" fmla="*/ 10373 h 889000"/>
                <a:gd name="connsiteX8" fmla="*/ 971148 w 971550"/>
                <a:gd name="connsiteY8" fmla="*/ 10468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550" h="889000">
                  <a:moveTo>
                    <a:pt x="971148" y="10468"/>
                  </a:moveTo>
                  <a:lnTo>
                    <a:pt x="10140" y="884800"/>
                  </a:lnTo>
                  <a:cubicBezTo>
                    <a:pt x="8749" y="885923"/>
                    <a:pt x="6710" y="885708"/>
                    <a:pt x="5586" y="884317"/>
                  </a:cubicBezTo>
                  <a:cubicBezTo>
                    <a:pt x="5580" y="884304"/>
                    <a:pt x="5574" y="884298"/>
                    <a:pt x="5567" y="884291"/>
                  </a:cubicBezTo>
                  <a:cubicBezTo>
                    <a:pt x="4494" y="883053"/>
                    <a:pt x="4494" y="881212"/>
                    <a:pt x="5567" y="879973"/>
                  </a:cubicBezTo>
                  <a:lnTo>
                    <a:pt x="966830" y="5705"/>
                  </a:lnTo>
                  <a:cubicBezTo>
                    <a:pt x="968094" y="4448"/>
                    <a:pt x="970139" y="4448"/>
                    <a:pt x="971402" y="5705"/>
                  </a:cubicBezTo>
                  <a:cubicBezTo>
                    <a:pt x="972653" y="7033"/>
                    <a:pt x="972584" y="9122"/>
                    <a:pt x="971257" y="10373"/>
                  </a:cubicBezTo>
                  <a:cubicBezTo>
                    <a:pt x="971218" y="10404"/>
                    <a:pt x="971186" y="10436"/>
                    <a:pt x="971148" y="10468"/>
                  </a:cubicBezTo>
                  <a:close/>
                </a:path>
              </a:pathLst>
            </a:custGeom>
            <a:grpFill/>
            <a:ln w="9525" cap="flat">
              <a:noFill/>
              <a:prstDash val="solid"/>
              <a:miter/>
            </a:ln>
          </p:spPr>
          <p:txBody>
            <a:bodyPr rtlCol="0" anchor="ctr"/>
            <a:lstStyle/>
            <a:p>
              <a:endParaRPr lang="en-US" sz="1801"/>
            </a:p>
          </p:txBody>
        </p:sp>
        <p:sp>
          <p:nvSpPr>
            <p:cNvPr id="187" name="Freeform: Shape 186">
              <a:extLst>
                <a:ext uri="{FF2B5EF4-FFF2-40B4-BE49-F238E27FC236}">
                  <a16:creationId xmlns:a16="http://schemas.microsoft.com/office/drawing/2014/main" id="{BE5B8206-E91A-4D4E-A133-80725FAF4E10}"/>
                </a:ext>
              </a:extLst>
            </p:cNvPr>
            <p:cNvSpPr/>
            <p:nvPr/>
          </p:nvSpPr>
          <p:spPr>
            <a:xfrm>
              <a:off x="4207777" y="2642390"/>
              <a:ext cx="1079500" cy="139700"/>
            </a:xfrm>
            <a:custGeom>
              <a:avLst/>
              <a:gdLst>
                <a:gd name="connsiteX0" fmla="*/ 1071994 w 1079500"/>
                <a:gd name="connsiteY0" fmla="*/ 137225 h 139700"/>
                <a:gd name="connsiteX1" fmla="*/ 7416 w 1079500"/>
                <a:gd name="connsiteY1" fmla="*/ 11177 h 139700"/>
                <a:gd name="connsiteX2" fmla="*/ 4813 w 1079500"/>
                <a:gd name="connsiteY2" fmla="*/ 7431 h 139700"/>
                <a:gd name="connsiteX3" fmla="*/ 8178 w 1079500"/>
                <a:gd name="connsiteY3" fmla="*/ 4763 h 139700"/>
                <a:gd name="connsiteX4" fmla="*/ 1072756 w 1079500"/>
                <a:gd name="connsiteY4" fmla="*/ 130811 h 139700"/>
                <a:gd name="connsiteX5" fmla="*/ 1075613 w 1079500"/>
                <a:gd name="connsiteY5" fmla="*/ 134431 h 139700"/>
                <a:gd name="connsiteX6" fmla="*/ 1072108 w 1079500"/>
                <a:gd name="connsiteY6" fmla="*/ 137237 h 139700"/>
                <a:gd name="connsiteX7" fmla="*/ 1071994 w 1079500"/>
                <a:gd name="connsiteY7" fmla="*/ 137225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139700">
                  <a:moveTo>
                    <a:pt x="1071994" y="137225"/>
                  </a:moveTo>
                  <a:lnTo>
                    <a:pt x="7416" y="11177"/>
                  </a:lnTo>
                  <a:cubicBezTo>
                    <a:pt x="5664" y="10853"/>
                    <a:pt x="4502" y="9183"/>
                    <a:pt x="4813" y="7431"/>
                  </a:cubicBezTo>
                  <a:cubicBezTo>
                    <a:pt x="5149" y="5849"/>
                    <a:pt x="6559" y="4725"/>
                    <a:pt x="8178" y="4763"/>
                  </a:cubicBezTo>
                  <a:lnTo>
                    <a:pt x="1072756" y="130811"/>
                  </a:lnTo>
                  <a:cubicBezTo>
                    <a:pt x="1074534" y="131040"/>
                    <a:pt x="1075804" y="132646"/>
                    <a:pt x="1075613" y="134431"/>
                  </a:cubicBezTo>
                  <a:cubicBezTo>
                    <a:pt x="1075423" y="136170"/>
                    <a:pt x="1073854" y="137434"/>
                    <a:pt x="1072108" y="137237"/>
                  </a:cubicBezTo>
                  <a:cubicBezTo>
                    <a:pt x="1072070" y="137237"/>
                    <a:pt x="1072032" y="137231"/>
                    <a:pt x="1071994" y="137225"/>
                  </a:cubicBezTo>
                  <a:close/>
                </a:path>
              </a:pathLst>
            </a:custGeom>
            <a:grpFill/>
            <a:ln w="9525" cap="flat">
              <a:noFill/>
              <a:prstDash val="solid"/>
              <a:miter/>
            </a:ln>
          </p:spPr>
          <p:txBody>
            <a:bodyPr rtlCol="0" anchor="ctr"/>
            <a:lstStyle/>
            <a:p>
              <a:endParaRPr lang="en-US" sz="1801"/>
            </a:p>
          </p:txBody>
        </p:sp>
        <p:sp>
          <p:nvSpPr>
            <p:cNvPr id="188" name="Freeform: Shape 187">
              <a:extLst>
                <a:ext uri="{FF2B5EF4-FFF2-40B4-BE49-F238E27FC236}">
                  <a16:creationId xmlns:a16="http://schemas.microsoft.com/office/drawing/2014/main" id="{E5E359E6-EFF7-42DA-8E44-5E2988058105}"/>
                </a:ext>
              </a:extLst>
            </p:cNvPr>
            <p:cNvSpPr/>
            <p:nvPr/>
          </p:nvSpPr>
          <p:spPr>
            <a:xfrm>
              <a:off x="9259652" y="4360126"/>
              <a:ext cx="304800" cy="165100"/>
            </a:xfrm>
            <a:custGeom>
              <a:avLst/>
              <a:gdLst>
                <a:gd name="connsiteX0" fmla="*/ 6522 w 304800"/>
                <a:gd name="connsiteY0" fmla="*/ 160151 h 165100"/>
                <a:gd name="connsiteX1" fmla="*/ 297796 w 304800"/>
                <a:gd name="connsiteY1" fmla="*/ 5147 h 165100"/>
                <a:gd name="connsiteX2" fmla="*/ 302242 w 304800"/>
                <a:gd name="connsiteY2" fmla="*/ 6481 h 165100"/>
                <a:gd name="connsiteX3" fmla="*/ 300908 w 304800"/>
                <a:gd name="connsiteY3" fmla="*/ 10862 h 165100"/>
                <a:gd name="connsiteX4" fmla="*/ 9570 w 304800"/>
                <a:gd name="connsiteY4" fmla="*/ 165929 h 165100"/>
                <a:gd name="connsiteX5" fmla="*/ 5125 w 304800"/>
                <a:gd name="connsiteY5" fmla="*/ 164532 h 165100"/>
                <a:gd name="connsiteX6" fmla="*/ 6522 w 304800"/>
                <a:gd name="connsiteY6" fmla="*/ 160164 h 165100"/>
                <a:gd name="connsiteX7" fmla="*/ 6522 w 304800"/>
                <a:gd name="connsiteY7" fmla="*/ 16015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165100">
                  <a:moveTo>
                    <a:pt x="6522" y="160151"/>
                  </a:moveTo>
                  <a:lnTo>
                    <a:pt x="297796" y="5147"/>
                  </a:lnTo>
                  <a:cubicBezTo>
                    <a:pt x="299384" y="4303"/>
                    <a:pt x="301353" y="4893"/>
                    <a:pt x="302242" y="6481"/>
                  </a:cubicBezTo>
                  <a:cubicBezTo>
                    <a:pt x="303066" y="8062"/>
                    <a:pt x="302432" y="9999"/>
                    <a:pt x="300908" y="10862"/>
                  </a:cubicBezTo>
                  <a:lnTo>
                    <a:pt x="9570" y="165929"/>
                  </a:lnTo>
                  <a:cubicBezTo>
                    <a:pt x="7982" y="166729"/>
                    <a:pt x="6014" y="166114"/>
                    <a:pt x="5125" y="164532"/>
                  </a:cubicBezTo>
                  <a:cubicBezTo>
                    <a:pt x="4299" y="162945"/>
                    <a:pt x="4934" y="160989"/>
                    <a:pt x="6522" y="160164"/>
                  </a:cubicBezTo>
                  <a:cubicBezTo>
                    <a:pt x="6522" y="160157"/>
                    <a:pt x="6522" y="160157"/>
                    <a:pt x="6522" y="160151"/>
                  </a:cubicBezTo>
                  <a:close/>
                </a:path>
              </a:pathLst>
            </a:custGeom>
            <a:grpFill/>
            <a:ln w="9525" cap="flat">
              <a:noFill/>
              <a:prstDash val="solid"/>
              <a:miter/>
            </a:ln>
          </p:spPr>
          <p:txBody>
            <a:bodyPr rtlCol="0" anchor="ctr"/>
            <a:lstStyle/>
            <a:p>
              <a:endParaRPr lang="en-US" sz="1801"/>
            </a:p>
          </p:txBody>
        </p:sp>
        <p:sp>
          <p:nvSpPr>
            <p:cNvPr id="189" name="Freeform: Shape 188">
              <a:extLst>
                <a:ext uri="{FF2B5EF4-FFF2-40B4-BE49-F238E27FC236}">
                  <a16:creationId xmlns:a16="http://schemas.microsoft.com/office/drawing/2014/main" id="{6406C79A-2C2B-4D31-BDBC-788B0F53BEAD}"/>
                </a:ext>
              </a:extLst>
            </p:cNvPr>
            <p:cNvSpPr/>
            <p:nvPr/>
          </p:nvSpPr>
          <p:spPr>
            <a:xfrm>
              <a:off x="11006519" y="2581619"/>
              <a:ext cx="57150" cy="1085850"/>
            </a:xfrm>
            <a:custGeom>
              <a:avLst/>
              <a:gdLst>
                <a:gd name="connsiteX0" fmla="*/ 4763 w 57150"/>
                <a:gd name="connsiteY0" fmla="*/ 1079629 h 1085850"/>
                <a:gd name="connsiteX1" fmla="*/ 48831 w 57150"/>
                <a:gd name="connsiteY1" fmla="*/ 7876 h 1085850"/>
                <a:gd name="connsiteX2" fmla="*/ 52197 w 57150"/>
                <a:gd name="connsiteY2" fmla="*/ 4765 h 1085850"/>
                <a:gd name="connsiteX3" fmla="*/ 52197 w 57150"/>
                <a:gd name="connsiteY3" fmla="*/ 4765 h 1085850"/>
                <a:gd name="connsiteX4" fmla="*/ 55308 w 57150"/>
                <a:gd name="connsiteY4" fmla="*/ 8124 h 1085850"/>
                <a:gd name="connsiteX5" fmla="*/ 55308 w 57150"/>
                <a:gd name="connsiteY5" fmla="*/ 8131 h 1085850"/>
                <a:gd name="connsiteX6" fmla="*/ 11175 w 57150"/>
                <a:gd name="connsiteY6" fmla="*/ 1080201 h 1085850"/>
                <a:gd name="connsiteX7" fmla="*/ 7365 w 57150"/>
                <a:gd name="connsiteY7" fmla="*/ 1082735 h 1085850"/>
                <a:gd name="connsiteX8" fmla="*/ 4825 w 57150"/>
                <a:gd name="connsiteY8" fmla="*/ 108020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85850">
                  <a:moveTo>
                    <a:pt x="4763" y="1079629"/>
                  </a:moveTo>
                  <a:lnTo>
                    <a:pt x="48831" y="7876"/>
                  </a:lnTo>
                  <a:cubicBezTo>
                    <a:pt x="48895" y="6092"/>
                    <a:pt x="50419" y="4695"/>
                    <a:pt x="52197" y="4765"/>
                  </a:cubicBezTo>
                  <a:cubicBezTo>
                    <a:pt x="52197" y="4765"/>
                    <a:pt x="52197" y="4765"/>
                    <a:pt x="52197" y="4765"/>
                  </a:cubicBezTo>
                  <a:cubicBezTo>
                    <a:pt x="53975" y="4835"/>
                    <a:pt x="55372" y="6340"/>
                    <a:pt x="55308" y="8124"/>
                  </a:cubicBezTo>
                  <a:cubicBezTo>
                    <a:pt x="55308" y="8124"/>
                    <a:pt x="55308" y="8131"/>
                    <a:pt x="55308" y="8131"/>
                  </a:cubicBezTo>
                  <a:lnTo>
                    <a:pt x="11175" y="1080201"/>
                  </a:lnTo>
                  <a:cubicBezTo>
                    <a:pt x="10795" y="1081954"/>
                    <a:pt x="9144" y="1083090"/>
                    <a:pt x="7365" y="1082735"/>
                  </a:cubicBezTo>
                  <a:cubicBezTo>
                    <a:pt x="6096" y="1082481"/>
                    <a:pt x="5080" y="1081477"/>
                    <a:pt x="4825" y="1080201"/>
                  </a:cubicBezTo>
                  <a:close/>
                </a:path>
              </a:pathLst>
            </a:custGeom>
            <a:grpFill/>
            <a:ln w="9525" cap="flat">
              <a:noFill/>
              <a:prstDash val="solid"/>
              <a:miter/>
            </a:ln>
          </p:spPr>
          <p:txBody>
            <a:bodyPr rtlCol="0" anchor="ctr"/>
            <a:lstStyle/>
            <a:p>
              <a:endParaRPr lang="en-US" sz="1801"/>
            </a:p>
          </p:txBody>
        </p:sp>
        <p:sp>
          <p:nvSpPr>
            <p:cNvPr id="190" name="Freeform: Shape 189">
              <a:extLst>
                <a:ext uri="{FF2B5EF4-FFF2-40B4-BE49-F238E27FC236}">
                  <a16:creationId xmlns:a16="http://schemas.microsoft.com/office/drawing/2014/main" id="{256A35AE-1209-4597-B2C7-CA4822F3E517}"/>
                </a:ext>
              </a:extLst>
            </p:cNvPr>
            <p:cNvSpPr/>
            <p:nvPr/>
          </p:nvSpPr>
          <p:spPr>
            <a:xfrm>
              <a:off x="3189253" y="1907848"/>
              <a:ext cx="1339850" cy="82550"/>
            </a:xfrm>
            <a:custGeom>
              <a:avLst/>
              <a:gdLst>
                <a:gd name="connsiteX0" fmla="*/ 1333916 w 1339850"/>
                <a:gd name="connsiteY0" fmla="*/ 82779 h 82550"/>
                <a:gd name="connsiteX1" fmla="*/ 8417 w 1339850"/>
                <a:gd name="connsiteY1" fmla="*/ 11214 h 82550"/>
                <a:gd name="connsiteX2" fmla="*/ 4791 w 1339850"/>
                <a:gd name="connsiteY2" fmla="*/ 8420 h 82550"/>
                <a:gd name="connsiteX3" fmla="*/ 7585 w 1339850"/>
                <a:gd name="connsiteY3" fmla="*/ 4788 h 82550"/>
                <a:gd name="connsiteX4" fmla="*/ 8798 w 1339850"/>
                <a:gd name="connsiteY4" fmla="*/ 4864 h 82550"/>
                <a:gd name="connsiteX5" fmla="*/ 1334233 w 1339850"/>
                <a:gd name="connsiteY5" fmla="*/ 76302 h 82550"/>
                <a:gd name="connsiteX6" fmla="*/ 1337345 w 1339850"/>
                <a:gd name="connsiteY6" fmla="*/ 79731 h 82550"/>
                <a:gd name="connsiteX7" fmla="*/ 1333929 w 1339850"/>
                <a:gd name="connsiteY7" fmla="*/ 82779 h 82550"/>
                <a:gd name="connsiteX8" fmla="*/ 1333916 w 1339850"/>
                <a:gd name="connsiteY8" fmla="*/ 8277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9850" h="82550">
                  <a:moveTo>
                    <a:pt x="1333916" y="82779"/>
                  </a:moveTo>
                  <a:lnTo>
                    <a:pt x="8417" y="11214"/>
                  </a:lnTo>
                  <a:cubicBezTo>
                    <a:pt x="6645" y="11443"/>
                    <a:pt x="5020" y="10192"/>
                    <a:pt x="4791" y="8420"/>
                  </a:cubicBezTo>
                  <a:cubicBezTo>
                    <a:pt x="4556" y="6648"/>
                    <a:pt x="5807" y="5023"/>
                    <a:pt x="7585" y="4788"/>
                  </a:cubicBezTo>
                  <a:cubicBezTo>
                    <a:pt x="7991" y="4737"/>
                    <a:pt x="8398" y="4763"/>
                    <a:pt x="8798" y="4864"/>
                  </a:cubicBezTo>
                  <a:lnTo>
                    <a:pt x="1334233" y="76302"/>
                  </a:lnTo>
                  <a:cubicBezTo>
                    <a:pt x="1336030" y="76403"/>
                    <a:pt x="1337415" y="77927"/>
                    <a:pt x="1337345" y="79731"/>
                  </a:cubicBezTo>
                  <a:cubicBezTo>
                    <a:pt x="1337243" y="81515"/>
                    <a:pt x="1335713" y="82880"/>
                    <a:pt x="1333929" y="82779"/>
                  </a:cubicBezTo>
                  <a:cubicBezTo>
                    <a:pt x="1333922" y="82779"/>
                    <a:pt x="1333922" y="82779"/>
                    <a:pt x="1333916" y="82779"/>
                  </a:cubicBezTo>
                  <a:close/>
                </a:path>
              </a:pathLst>
            </a:custGeom>
            <a:grpFill/>
            <a:ln w="9525" cap="flat">
              <a:noFill/>
              <a:prstDash val="solid"/>
              <a:miter/>
            </a:ln>
          </p:spPr>
          <p:txBody>
            <a:bodyPr rtlCol="0" anchor="ctr"/>
            <a:lstStyle/>
            <a:p>
              <a:endParaRPr lang="en-US" sz="1801"/>
            </a:p>
          </p:txBody>
        </p:sp>
        <p:sp>
          <p:nvSpPr>
            <p:cNvPr id="191" name="Freeform: Shape 190">
              <a:extLst>
                <a:ext uri="{FF2B5EF4-FFF2-40B4-BE49-F238E27FC236}">
                  <a16:creationId xmlns:a16="http://schemas.microsoft.com/office/drawing/2014/main" id="{6DBC6DEB-E45F-4281-A5F1-EBA380014D1B}"/>
                </a:ext>
              </a:extLst>
            </p:cNvPr>
            <p:cNvSpPr/>
            <p:nvPr/>
          </p:nvSpPr>
          <p:spPr>
            <a:xfrm>
              <a:off x="10022930" y="3653353"/>
              <a:ext cx="996950" cy="247650"/>
            </a:xfrm>
            <a:custGeom>
              <a:avLst/>
              <a:gdLst>
                <a:gd name="connsiteX0" fmla="*/ 992288 w 996950"/>
                <a:gd name="connsiteY0" fmla="*/ 11133 h 247650"/>
                <a:gd name="connsiteX1" fmla="*/ 8736 w 996950"/>
                <a:gd name="connsiteY1" fmla="*/ 246083 h 247650"/>
                <a:gd name="connsiteX2" fmla="*/ 4863 w 996950"/>
                <a:gd name="connsiteY2" fmla="*/ 243670 h 247650"/>
                <a:gd name="connsiteX3" fmla="*/ 7149 w 996950"/>
                <a:gd name="connsiteY3" fmla="*/ 239823 h 247650"/>
                <a:gd name="connsiteX4" fmla="*/ 7276 w 996950"/>
                <a:gd name="connsiteY4" fmla="*/ 239797 h 247650"/>
                <a:gd name="connsiteX5" fmla="*/ 990827 w 996950"/>
                <a:gd name="connsiteY5" fmla="*/ 4847 h 247650"/>
                <a:gd name="connsiteX6" fmla="*/ 994701 w 996950"/>
                <a:gd name="connsiteY6" fmla="*/ 7292 h 247650"/>
                <a:gd name="connsiteX7" fmla="*/ 992288 w 996950"/>
                <a:gd name="connsiteY7" fmla="*/ 1119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0" h="247650">
                  <a:moveTo>
                    <a:pt x="992288" y="11133"/>
                  </a:moveTo>
                  <a:lnTo>
                    <a:pt x="8736" y="246083"/>
                  </a:lnTo>
                  <a:cubicBezTo>
                    <a:pt x="7022" y="246477"/>
                    <a:pt x="5244" y="245404"/>
                    <a:pt x="4863" y="243670"/>
                  </a:cubicBezTo>
                  <a:cubicBezTo>
                    <a:pt x="4418" y="241969"/>
                    <a:pt x="5498" y="240248"/>
                    <a:pt x="7149" y="239823"/>
                  </a:cubicBezTo>
                  <a:cubicBezTo>
                    <a:pt x="7213" y="239810"/>
                    <a:pt x="7213" y="239804"/>
                    <a:pt x="7276" y="239797"/>
                  </a:cubicBezTo>
                  <a:lnTo>
                    <a:pt x="990827" y="4847"/>
                  </a:lnTo>
                  <a:cubicBezTo>
                    <a:pt x="992605" y="4441"/>
                    <a:pt x="994320" y="5539"/>
                    <a:pt x="994701" y="7292"/>
                  </a:cubicBezTo>
                  <a:cubicBezTo>
                    <a:pt x="995145" y="9044"/>
                    <a:pt x="994066" y="10797"/>
                    <a:pt x="992288" y="11197"/>
                  </a:cubicBezTo>
                  <a:close/>
                </a:path>
              </a:pathLst>
            </a:custGeom>
            <a:grpFill/>
            <a:ln w="9525" cap="flat">
              <a:noFill/>
              <a:prstDash val="solid"/>
              <a:miter/>
            </a:ln>
          </p:spPr>
          <p:txBody>
            <a:bodyPr rtlCol="0" anchor="ctr"/>
            <a:lstStyle/>
            <a:p>
              <a:endParaRPr lang="en-US" sz="1801"/>
            </a:p>
          </p:txBody>
        </p:sp>
        <p:sp>
          <p:nvSpPr>
            <p:cNvPr id="192" name="Freeform: Shape 191">
              <a:extLst>
                <a:ext uri="{FF2B5EF4-FFF2-40B4-BE49-F238E27FC236}">
                  <a16:creationId xmlns:a16="http://schemas.microsoft.com/office/drawing/2014/main" id="{4276D017-47FE-407D-8D1E-63915AA9B735}"/>
                </a:ext>
              </a:extLst>
            </p:cNvPr>
            <p:cNvSpPr/>
            <p:nvPr/>
          </p:nvSpPr>
          <p:spPr>
            <a:xfrm>
              <a:off x="1699884" y="1317271"/>
              <a:ext cx="698500" cy="482600"/>
            </a:xfrm>
            <a:custGeom>
              <a:avLst/>
              <a:gdLst>
                <a:gd name="connsiteX0" fmla="*/ 689176 w 698500"/>
                <a:gd name="connsiteY0" fmla="*/ 477649 h 482600"/>
                <a:gd name="connsiteX1" fmla="*/ 6234 w 698500"/>
                <a:gd name="connsiteY1" fmla="*/ 10670 h 482600"/>
                <a:gd name="connsiteX2" fmla="*/ 5262 w 698500"/>
                <a:gd name="connsiteY2" fmla="*/ 6289 h 482600"/>
                <a:gd name="connsiteX3" fmla="*/ 5345 w 698500"/>
                <a:gd name="connsiteY3" fmla="*/ 6162 h 482600"/>
                <a:gd name="connsiteX4" fmla="*/ 9847 w 698500"/>
                <a:gd name="connsiteY4" fmla="*/ 5336 h 482600"/>
                <a:gd name="connsiteX5" fmla="*/ 9853 w 698500"/>
                <a:gd name="connsiteY5" fmla="*/ 5336 h 482600"/>
                <a:gd name="connsiteX6" fmla="*/ 9853 w 698500"/>
                <a:gd name="connsiteY6" fmla="*/ 5336 h 482600"/>
                <a:gd name="connsiteX7" fmla="*/ 692796 w 698500"/>
                <a:gd name="connsiteY7" fmla="*/ 472315 h 482600"/>
                <a:gd name="connsiteX8" fmla="*/ 693215 w 698500"/>
                <a:gd name="connsiteY8" fmla="*/ 476875 h 482600"/>
                <a:gd name="connsiteX9" fmla="*/ 689176 w 698500"/>
                <a:gd name="connsiteY9" fmla="*/ 477649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500" h="482600">
                  <a:moveTo>
                    <a:pt x="689176" y="477649"/>
                  </a:moveTo>
                  <a:lnTo>
                    <a:pt x="6234" y="10670"/>
                  </a:lnTo>
                  <a:cubicBezTo>
                    <a:pt x="4754" y="9731"/>
                    <a:pt x="4316" y="7768"/>
                    <a:pt x="5262" y="6289"/>
                  </a:cubicBezTo>
                  <a:cubicBezTo>
                    <a:pt x="5288" y="6244"/>
                    <a:pt x="5313" y="6200"/>
                    <a:pt x="5345" y="6162"/>
                  </a:cubicBezTo>
                  <a:cubicBezTo>
                    <a:pt x="6361" y="4689"/>
                    <a:pt x="8374" y="4320"/>
                    <a:pt x="9847" y="5336"/>
                  </a:cubicBezTo>
                  <a:cubicBezTo>
                    <a:pt x="9853" y="5336"/>
                    <a:pt x="9853" y="5336"/>
                    <a:pt x="9853" y="5336"/>
                  </a:cubicBezTo>
                  <a:lnTo>
                    <a:pt x="9853" y="5336"/>
                  </a:lnTo>
                  <a:lnTo>
                    <a:pt x="692796" y="472315"/>
                  </a:lnTo>
                  <a:cubicBezTo>
                    <a:pt x="694174" y="473458"/>
                    <a:pt x="694358" y="475503"/>
                    <a:pt x="693215" y="476875"/>
                  </a:cubicBezTo>
                  <a:cubicBezTo>
                    <a:pt x="692224" y="478062"/>
                    <a:pt x="690535" y="478386"/>
                    <a:pt x="689176" y="477649"/>
                  </a:cubicBezTo>
                  <a:close/>
                </a:path>
              </a:pathLst>
            </a:custGeom>
            <a:grpFill/>
            <a:ln w="9525" cap="flat">
              <a:noFill/>
              <a:prstDash val="solid"/>
              <a:miter/>
            </a:ln>
          </p:spPr>
          <p:txBody>
            <a:bodyPr rtlCol="0" anchor="ctr"/>
            <a:lstStyle/>
            <a:p>
              <a:endParaRPr lang="en-US" sz="1801"/>
            </a:p>
          </p:txBody>
        </p:sp>
        <p:sp>
          <p:nvSpPr>
            <p:cNvPr id="193" name="Freeform: Shape 192">
              <a:extLst>
                <a:ext uri="{FF2B5EF4-FFF2-40B4-BE49-F238E27FC236}">
                  <a16:creationId xmlns:a16="http://schemas.microsoft.com/office/drawing/2014/main" id="{A5C252A6-C04E-45D9-9F64-1E21137B06E2}"/>
                </a:ext>
              </a:extLst>
            </p:cNvPr>
            <p:cNvSpPr/>
            <p:nvPr/>
          </p:nvSpPr>
          <p:spPr>
            <a:xfrm>
              <a:off x="2617126" y="24156"/>
              <a:ext cx="908050" cy="463550"/>
            </a:xfrm>
            <a:custGeom>
              <a:avLst/>
              <a:gdLst>
                <a:gd name="connsiteX0" fmla="*/ 903886 w 908050"/>
                <a:gd name="connsiteY0" fmla="*/ 459044 h 463550"/>
                <a:gd name="connsiteX1" fmla="*/ 6313 w 908050"/>
                <a:gd name="connsiteY1" fmla="*/ 10798 h 463550"/>
                <a:gd name="connsiteX2" fmla="*/ 5234 w 908050"/>
                <a:gd name="connsiteY2" fmla="*/ 6353 h 463550"/>
                <a:gd name="connsiteX3" fmla="*/ 9234 w 908050"/>
                <a:gd name="connsiteY3" fmla="*/ 5019 h 463550"/>
                <a:gd name="connsiteX4" fmla="*/ 907124 w 908050"/>
                <a:gd name="connsiteY4" fmla="*/ 453266 h 463550"/>
                <a:gd name="connsiteX5" fmla="*/ 908267 w 908050"/>
                <a:gd name="connsiteY5" fmla="*/ 457647 h 463550"/>
                <a:gd name="connsiteX6" fmla="*/ 903886 w 908050"/>
                <a:gd name="connsiteY6" fmla="*/ 459044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63550">
                  <a:moveTo>
                    <a:pt x="903886" y="459044"/>
                  </a:moveTo>
                  <a:lnTo>
                    <a:pt x="6313" y="10798"/>
                  </a:lnTo>
                  <a:cubicBezTo>
                    <a:pt x="4789" y="9867"/>
                    <a:pt x="4307" y="7879"/>
                    <a:pt x="5234" y="6353"/>
                  </a:cubicBezTo>
                  <a:cubicBezTo>
                    <a:pt x="6034" y="4959"/>
                    <a:pt x="7755" y="4386"/>
                    <a:pt x="9234" y="5019"/>
                  </a:cubicBezTo>
                  <a:lnTo>
                    <a:pt x="907124" y="453266"/>
                  </a:lnTo>
                  <a:cubicBezTo>
                    <a:pt x="908635" y="454173"/>
                    <a:pt x="909144" y="456119"/>
                    <a:pt x="908267" y="457647"/>
                  </a:cubicBezTo>
                  <a:cubicBezTo>
                    <a:pt x="907404" y="459193"/>
                    <a:pt x="905486" y="459805"/>
                    <a:pt x="903886" y="459044"/>
                  </a:cubicBezTo>
                  <a:close/>
                </a:path>
              </a:pathLst>
            </a:custGeom>
            <a:grpFill/>
            <a:ln w="9525" cap="flat">
              <a:noFill/>
              <a:prstDash val="solid"/>
              <a:miter/>
            </a:ln>
          </p:spPr>
          <p:txBody>
            <a:bodyPr rtlCol="0" anchor="ctr"/>
            <a:lstStyle/>
            <a:p>
              <a:endParaRPr lang="en-US" sz="1801"/>
            </a:p>
          </p:txBody>
        </p:sp>
        <p:sp>
          <p:nvSpPr>
            <p:cNvPr id="194" name="Freeform: Shape 193">
              <a:extLst>
                <a:ext uri="{FF2B5EF4-FFF2-40B4-BE49-F238E27FC236}">
                  <a16:creationId xmlns:a16="http://schemas.microsoft.com/office/drawing/2014/main" id="{CEF662E2-A86A-4DF6-A5A5-4C670B8BF056}"/>
                </a:ext>
              </a:extLst>
            </p:cNvPr>
            <p:cNvSpPr/>
            <p:nvPr/>
          </p:nvSpPr>
          <p:spPr>
            <a:xfrm>
              <a:off x="10637511" y="3653354"/>
              <a:ext cx="381000" cy="298450"/>
            </a:xfrm>
            <a:custGeom>
              <a:avLst/>
              <a:gdLst>
                <a:gd name="connsiteX0" fmla="*/ 5851 w 381000"/>
                <a:gd name="connsiteY0" fmla="*/ 292565 h 298450"/>
                <a:gd name="connsiteX1" fmla="*/ 374976 w 381000"/>
                <a:gd name="connsiteY1" fmla="*/ 5482 h 298450"/>
                <a:gd name="connsiteX2" fmla="*/ 379548 w 381000"/>
                <a:gd name="connsiteY2" fmla="*/ 5971 h 298450"/>
                <a:gd name="connsiteX3" fmla="*/ 379548 w 381000"/>
                <a:gd name="connsiteY3" fmla="*/ 5990 h 298450"/>
                <a:gd name="connsiteX4" fmla="*/ 378977 w 381000"/>
                <a:gd name="connsiteY4" fmla="*/ 10562 h 298450"/>
                <a:gd name="connsiteX5" fmla="*/ 9851 w 381000"/>
                <a:gd name="connsiteY5" fmla="*/ 297645 h 298450"/>
                <a:gd name="connsiteX6" fmla="*/ 5343 w 381000"/>
                <a:gd name="connsiteY6" fmla="*/ 296839 h 298450"/>
                <a:gd name="connsiteX7" fmla="*/ 5851 w 381000"/>
                <a:gd name="connsiteY7" fmla="*/ 292565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98450">
                  <a:moveTo>
                    <a:pt x="5851" y="292565"/>
                  </a:moveTo>
                  <a:lnTo>
                    <a:pt x="374976" y="5482"/>
                  </a:lnTo>
                  <a:cubicBezTo>
                    <a:pt x="376373" y="4358"/>
                    <a:pt x="378406" y="4574"/>
                    <a:pt x="379548" y="5971"/>
                  </a:cubicBezTo>
                  <a:cubicBezTo>
                    <a:pt x="379548" y="5977"/>
                    <a:pt x="379548" y="5983"/>
                    <a:pt x="379548" y="5990"/>
                  </a:cubicBezTo>
                  <a:cubicBezTo>
                    <a:pt x="380628" y="7419"/>
                    <a:pt x="380374" y="9444"/>
                    <a:pt x="378977" y="10562"/>
                  </a:cubicBezTo>
                  <a:lnTo>
                    <a:pt x="9851" y="297645"/>
                  </a:lnTo>
                  <a:cubicBezTo>
                    <a:pt x="8391" y="298667"/>
                    <a:pt x="6359" y="298305"/>
                    <a:pt x="5343" y="296839"/>
                  </a:cubicBezTo>
                  <a:cubicBezTo>
                    <a:pt x="4391" y="295492"/>
                    <a:pt x="4645" y="293657"/>
                    <a:pt x="5851" y="292565"/>
                  </a:cubicBezTo>
                  <a:close/>
                </a:path>
              </a:pathLst>
            </a:custGeom>
            <a:grpFill/>
            <a:ln w="9525" cap="flat">
              <a:noFill/>
              <a:prstDash val="solid"/>
              <a:miter/>
            </a:ln>
          </p:spPr>
          <p:txBody>
            <a:bodyPr rtlCol="0" anchor="ctr"/>
            <a:lstStyle/>
            <a:p>
              <a:endParaRPr lang="en-US" sz="1801"/>
            </a:p>
          </p:txBody>
        </p:sp>
        <p:sp>
          <p:nvSpPr>
            <p:cNvPr id="195" name="Freeform: Shape 194">
              <a:extLst>
                <a:ext uri="{FF2B5EF4-FFF2-40B4-BE49-F238E27FC236}">
                  <a16:creationId xmlns:a16="http://schemas.microsoft.com/office/drawing/2014/main" id="{72A0F10A-57CB-48B6-9173-2F57937B97BE}"/>
                </a:ext>
              </a:extLst>
            </p:cNvPr>
            <p:cNvSpPr/>
            <p:nvPr/>
          </p:nvSpPr>
          <p:spPr>
            <a:xfrm>
              <a:off x="160509" y="1088372"/>
              <a:ext cx="1085850" cy="901700"/>
            </a:xfrm>
            <a:custGeom>
              <a:avLst/>
              <a:gdLst>
                <a:gd name="connsiteX0" fmla="*/ 1077360 w 1085850"/>
                <a:gd name="connsiteY0" fmla="*/ 897048 h 901700"/>
                <a:gd name="connsiteX1" fmla="*/ 5734 w 1085850"/>
                <a:gd name="connsiteY1" fmla="*/ 10334 h 901700"/>
                <a:gd name="connsiteX2" fmla="*/ 5651 w 1085850"/>
                <a:gd name="connsiteY2" fmla="*/ 5844 h 901700"/>
                <a:gd name="connsiteX3" fmla="*/ 5734 w 1085850"/>
                <a:gd name="connsiteY3" fmla="*/ 5762 h 901700"/>
                <a:gd name="connsiteX4" fmla="*/ 9925 w 1085850"/>
                <a:gd name="connsiteY4" fmla="*/ 5381 h 901700"/>
                <a:gd name="connsiteX5" fmla="*/ 1081487 w 1085850"/>
                <a:gd name="connsiteY5" fmla="*/ 892221 h 901700"/>
                <a:gd name="connsiteX6" fmla="*/ 1081932 w 1085850"/>
                <a:gd name="connsiteY6" fmla="*/ 896793 h 901700"/>
                <a:gd name="connsiteX7" fmla="*/ 1077360 w 1085850"/>
                <a:gd name="connsiteY7" fmla="*/ 897238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01700">
                  <a:moveTo>
                    <a:pt x="1077360" y="897048"/>
                  </a:moveTo>
                  <a:lnTo>
                    <a:pt x="5734" y="10334"/>
                  </a:lnTo>
                  <a:cubicBezTo>
                    <a:pt x="4472" y="9114"/>
                    <a:pt x="4435" y="7108"/>
                    <a:pt x="5651" y="5844"/>
                  </a:cubicBezTo>
                  <a:cubicBezTo>
                    <a:pt x="5678" y="5819"/>
                    <a:pt x="5706" y="5787"/>
                    <a:pt x="5734" y="5762"/>
                  </a:cubicBezTo>
                  <a:cubicBezTo>
                    <a:pt x="6834" y="4593"/>
                    <a:pt x="8632" y="4428"/>
                    <a:pt x="9925" y="5381"/>
                  </a:cubicBezTo>
                  <a:lnTo>
                    <a:pt x="1081487" y="892221"/>
                  </a:lnTo>
                  <a:cubicBezTo>
                    <a:pt x="1082872" y="893358"/>
                    <a:pt x="1083069" y="895409"/>
                    <a:pt x="1081932" y="896793"/>
                  </a:cubicBezTo>
                  <a:cubicBezTo>
                    <a:pt x="1080795" y="898178"/>
                    <a:pt x="1078744" y="898375"/>
                    <a:pt x="1077360" y="897238"/>
                  </a:cubicBezTo>
                  <a:close/>
                </a:path>
              </a:pathLst>
            </a:custGeom>
            <a:grpFill/>
            <a:ln w="9525" cap="flat">
              <a:noFill/>
              <a:prstDash val="solid"/>
              <a:miter/>
            </a:ln>
          </p:spPr>
          <p:txBody>
            <a:bodyPr rtlCol="0" anchor="ctr"/>
            <a:lstStyle/>
            <a:p>
              <a:endParaRPr lang="en-US" sz="1801"/>
            </a:p>
          </p:txBody>
        </p:sp>
        <p:sp>
          <p:nvSpPr>
            <p:cNvPr id="196" name="Freeform: Shape 195">
              <a:extLst>
                <a:ext uri="{FF2B5EF4-FFF2-40B4-BE49-F238E27FC236}">
                  <a16:creationId xmlns:a16="http://schemas.microsoft.com/office/drawing/2014/main" id="{EE47E14D-8B46-4916-8773-DE2063BE66DC}"/>
                </a:ext>
              </a:extLst>
            </p:cNvPr>
            <p:cNvSpPr/>
            <p:nvPr/>
          </p:nvSpPr>
          <p:spPr>
            <a:xfrm>
              <a:off x="5272515" y="2768371"/>
              <a:ext cx="419100" cy="190500"/>
            </a:xfrm>
            <a:custGeom>
              <a:avLst/>
              <a:gdLst>
                <a:gd name="connsiteX0" fmla="*/ 8907 w 419100"/>
                <a:gd name="connsiteY0" fmla="*/ 5084 h 190500"/>
                <a:gd name="connsiteX1" fmla="*/ 414101 w 419100"/>
                <a:gd name="connsiteY1" fmla="*/ 182249 h 190500"/>
                <a:gd name="connsiteX2" fmla="*/ 415688 w 419100"/>
                <a:gd name="connsiteY2" fmla="*/ 186567 h 190500"/>
                <a:gd name="connsiteX3" fmla="*/ 411497 w 419100"/>
                <a:gd name="connsiteY3" fmla="*/ 188155 h 190500"/>
                <a:gd name="connsiteX4" fmla="*/ 6367 w 419100"/>
                <a:gd name="connsiteY4" fmla="*/ 10799 h 190500"/>
                <a:gd name="connsiteX5" fmla="*/ 5205 w 419100"/>
                <a:gd name="connsiteY5" fmla="*/ 6367 h 190500"/>
                <a:gd name="connsiteX6" fmla="*/ 8907 w 419100"/>
                <a:gd name="connsiteY6" fmla="*/ 489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100" h="190500">
                  <a:moveTo>
                    <a:pt x="8907" y="5084"/>
                  </a:moveTo>
                  <a:lnTo>
                    <a:pt x="414101" y="182249"/>
                  </a:lnTo>
                  <a:cubicBezTo>
                    <a:pt x="415681" y="183043"/>
                    <a:pt x="416380" y="184935"/>
                    <a:pt x="415688" y="186567"/>
                  </a:cubicBezTo>
                  <a:cubicBezTo>
                    <a:pt x="414945" y="188136"/>
                    <a:pt x="413091" y="188834"/>
                    <a:pt x="411497" y="188155"/>
                  </a:cubicBezTo>
                  <a:lnTo>
                    <a:pt x="6367" y="10799"/>
                  </a:lnTo>
                  <a:cubicBezTo>
                    <a:pt x="4824" y="9898"/>
                    <a:pt x="4303" y="7916"/>
                    <a:pt x="5205" y="6367"/>
                  </a:cubicBezTo>
                  <a:cubicBezTo>
                    <a:pt x="5954" y="5084"/>
                    <a:pt x="7478" y="4475"/>
                    <a:pt x="8907" y="4894"/>
                  </a:cubicBezTo>
                  <a:close/>
                </a:path>
              </a:pathLst>
            </a:custGeom>
            <a:grpFill/>
            <a:ln w="9525" cap="flat">
              <a:noFill/>
              <a:prstDash val="solid"/>
              <a:miter/>
            </a:ln>
          </p:spPr>
          <p:txBody>
            <a:bodyPr rtlCol="0" anchor="ctr"/>
            <a:lstStyle/>
            <a:p>
              <a:endParaRPr lang="en-US" sz="1801"/>
            </a:p>
          </p:txBody>
        </p:sp>
        <p:sp>
          <p:nvSpPr>
            <p:cNvPr id="197" name="Freeform: Shape 196">
              <a:extLst>
                <a:ext uri="{FF2B5EF4-FFF2-40B4-BE49-F238E27FC236}">
                  <a16:creationId xmlns:a16="http://schemas.microsoft.com/office/drawing/2014/main" id="{AEEBB58F-B629-4A47-8D49-C586CE2AECC3}"/>
                </a:ext>
              </a:extLst>
            </p:cNvPr>
            <p:cNvSpPr/>
            <p:nvPr/>
          </p:nvSpPr>
          <p:spPr>
            <a:xfrm>
              <a:off x="9498037" y="2078420"/>
              <a:ext cx="82550" cy="44450"/>
            </a:xfrm>
            <a:custGeom>
              <a:avLst/>
              <a:gdLst>
                <a:gd name="connsiteX0" fmla="*/ 75287 w 82550"/>
                <a:gd name="connsiteY0" fmla="*/ 42001 h 44450"/>
                <a:gd name="connsiteX1" fmla="*/ 7024 w 82550"/>
                <a:gd name="connsiteY1" fmla="*/ 11204 h 44450"/>
                <a:gd name="connsiteX2" fmla="*/ 4929 w 82550"/>
                <a:gd name="connsiteY2" fmla="*/ 7032 h 44450"/>
                <a:gd name="connsiteX3" fmla="*/ 9119 w 82550"/>
                <a:gd name="connsiteY3" fmla="*/ 4930 h 44450"/>
                <a:gd name="connsiteX4" fmla="*/ 9755 w 82550"/>
                <a:gd name="connsiteY4" fmla="*/ 5235 h 44450"/>
                <a:gd name="connsiteX5" fmla="*/ 77954 w 82550"/>
                <a:gd name="connsiteY5" fmla="*/ 36096 h 44450"/>
                <a:gd name="connsiteX6" fmla="*/ 79605 w 82550"/>
                <a:gd name="connsiteY6" fmla="*/ 40382 h 44450"/>
                <a:gd name="connsiteX7" fmla="*/ 75287 w 82550"/>
                <a:gd name="connsiteY7" fmla="*/ 42001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44450">
                  <a:moveTo>
                    <a:pt x="75287" y="42001"/>
                  </a:moveTo>
                  <a:lnTo>
                    <a:pt x="7024" y="11204"/>
                  </a:lnTo>
                  <a:cubicBezTo>
                    <a:pt x="5309" y="10632"/>
                    <a:pt x="4357" y="8765"/>
                    <a:pt x="4929" y="7032"/>
                  </a:cubicBezTo>
                  <a:cubicBezTo>
                    <a:pt x="5500" y="5298"/>
                    <a:pt x="7342" y="4358"/>
                    <a:pt x="9119" y="4930"/>
                  </a:cubicBezTo>
                  <a:cubicBezTo>
                    <a:pt x="9310" y="5006"/>
                    <a:pt x="9564" y="5108"/>
                    <a:pt x="9755" y="5235"/>
                  </a:cubicBezTo>
                  <a:lnTo>
                    <a:pt x="77954" y="36096"/>
                  </a:lnTo>
                  <a:cubicBezTo>
                    <a:pt x="79605" y="36832"/>
                    <a:pt x="80303" y="38750"/>
                    <a:pt x="79605" y="40382"/>
                  </a:cubicBezTo>
                  <a:cubicBezTo>
                    <a:pt x="78843" y="42014"/>
                    <a:pt x="76938" y="42738"/>
                    <a:pt x="75287" y="42001"/>
                  </a:cubicBezTo>
                  <a:close/>
                </a:path>
              </a:pathLst>
            </a:custGeom>
            <a:grpFill/>
            <a:ln w="9525" cap="flat">
              <a:noFill/>
              <a:prstDash val="solid"/>
              <a:miter/>
            </a:ln>
          </p:spPr>
          <p:txBody>
            <a:bodyPr rtlCol="0" anchor="ctr"/>
            <a:lstStyle/>
            <a:p>
              <a:endParaRPr lang="en-US" sz="1801"/>
            </a:p>
          </p:txBody>
        </p:sp>
        <p:sp>
          <p:nvSpPr>
            <p:cNvPr id="198" name="Freeform: Shape 197">
              <a:extLst>
                <a:ext uri="{FF2B5EF4-FFF2-40B4-BE49-F238E27FC236}">
                  <a16:creationId xmlns:a16="http://schemas.microsoft.com/office/drawing/2014/main" id="{BF789F22-E9EF-4B10-9F89-32141B4029FD}"/>
                </a:ext>
              </a:extLst>
            </p:cNvPr>
            <p:cNvSpPr/>
            <p:nvPr/>
          </p:nvSpPr>
          <p:spPr>
            <a:xfrm>
              <a:off x="9498601" y="2078921"/>
              <a:ext cx="476250" cy="495300"/>
            </a:xfrm>
            <a:custGeom>
              <a:avLst/>
              <a:gdLst>
                <a:gd name="connsiteX0" fmla="*/ 471852 w 476250"/>
                <a:gd name="connsiteY0" fmla="*/ 492668 h 495300"/>
                <a:gd name="connsiteX1" fmla="*/ 5507 w 476250"/>
                <a:gd name="connsiteY1" fmla="*/ 10068 h 495300"/>
                <a:gd name="connsiteX2" fmla="*/ 5952 w 476250"/>
                <a:gd name="connsiteY2" fmla="*/ 5509 h 495300"/>
                <a:gd name="connsiteX3" fmla="*/ 5952 w 476250"/>
                <a:gd name="connsiteY3" fmla="*/ 5496 h 495300"/>
                <a:gd name="connsiteX4" fmla="*/ 10143 w 476250"/>
                <a:gd name="connsiteY4" fmla="*/ 5496 h 495300"/>
                <a:gd name="connsiteX5" fmla="*/ 476487 w 476250"/>
                <a:gd name="connsiteY5" fmla="*/ 488096 h 495300"/>
                <a:gd name="connsiteX6" fmla="*/ 476169 w 476250"/>
                <a:gd name="connsiteY6" fmla="*/ 492662 h 495300"/>
                <a:gd name="connsiteX7" fmla="*/ 471852 w 476250"/>
                <a:gd name="connsiteY7" fmla="*/ 4926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495300">
                  <a:moveTo>
                    <a:pt x="471852" y="492668"/>
                  </a:moveTo>
                  <a:lnTo>
                    <a:pt x="5507" y="10068"/>
                  </a:lnTo>
                  <a:cubicBezTo>
                    <a:pt x="4365" y="8690"/>
                    <a:pt x="4555" y="6652"/>
                    <a:pt x="5952" y="5509"/>
                  </a:cubicBezTo>
                  <a:cubicBezTo>
                    <a:pt x="5952" y="5502"/>
                    <a:pt x="5952" y="5502"/>
                    <a:pt x="5952" y="5496"/>
                  </a:cubicBezTo>
                  <a:cubicBezTo>
                    <a:pt x="7158" y="4518"/>
                    <a:pt x="8936" y="4518"/>
                    <a:pt x="10143" y="5496"/>
                  </a:cubicBezTo>
                  <a:lnTo>
                    <a:pt x="476487" y="488096"/>
                  </a:lnTo>
                  <a:cubicBezTo>
                    <a:pt x="477630" y="489449"/>
                    <a:pt x="477503" y="491493"/>
                    <a:pt x="476169" y="492662"/>
                  </a:cubicBezTo>
                  <a:cubicBezTo>
                    <a:pt x="474899" y="493741"/>
                    <a:pt x="473058" y="493716"/>
                    <a:pt x="471852" y="492604"/>
                  </a:cubicBezTo>
                  <a:close/>
                </a:path>
              </a:pathLst>
            </a:custGeom>
            <a:grpFill/>
            <a:ln w="9525" cap="flat">
              <a:noFill/>
              <a:prstDash val="solid"/>
              <a:miter/>
            </a:ln>
          </p:spPr>
          <p:txBody>
            <a:bodyPr rtlCol="0" anchor="ctr"/>
            <a:lstStyle/>
            <a:p>
              <a:endParaRPr lang="en-US" sz="1801"/>
            </a:p>
          </p:txBody>
        </p:sp>
        <p:sp>
          <p:nvSpPr>
            <p:cNvPr id="199" name="Freeform: Shape 198">
              <a:extLst>
                <a:ext uri="{FF2B5EF4-FFF2-40B4-BE49-F238E27FC236}">
                  <a16:creationId xmlns:a16="http://schemas.microsoft.com/office/drawing/2014/main" id="{6FEEF279-3D93-4270-8F3A-D062B1902BF3}"/>
                </a:ext>
              </a:extLst>
            </p:cNvPr>
            <p:cNvSpPr/>
            <p:nvPr/>
          </p:nvSpPr>
          <p:spPr>
            <a:xfrm>
              <a:off x="9498271" y="1468372"/>
              <a:ext cx="1016000" cy="622300"/>
            </a:xfrm>
            <a:custGeom>
              <a:avLst/>
              <a:gdLst>
                <a:gd name="connsiteX0" fmla="*/ 1014725 w 1016000"/>
                <a:gd name="connsiteY0" fmla="*/ 10698 h 622300"/>
                <a:gd name="connsiteX1" fmla="*/ 9838 w 1016000"/>
                <a:gd name="connsiteY1" fmla="*/ 620997 h 622300"/>
                <a:gd name="connsiteX2" fmla="*/ 5330 w 1016000"/>
                <a:gd name="connsiteY2" fmla="*/ 620140 h 622300"/>
                <a:gd name="connsiteX3" fmla="*/ 6219 w 1016000"/>
                <a:gd name="connsiteY3" fmla="*/ 615644 h 622300"/>
                <a:gd name="connsiteX4" fmla="*/ 6473 w 1016000"/>
                <a:gd name="connsiteY4" fmla="*/ 615473 h 622300"/>
                <a:gd name="connsiteX5" fmla="*/ 1011360 w 1016000"/>
                <a:gd name="connsiteY5" fmla="*/ 5174 h 622300"/>
                <a:gd name="connsiteX6" fmla="*/ 1015742 w 1016000"/>
                <a:gd name="connsiteY6" fmla="*/ 6381 h 622300"/>
                <a:gd name="connsiteX7" fmla="*/ 1014725 w 1016000"/>
                <a:gd name="connsiteY7" fmla="*/ 10698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622300">
                  <a:moveTo>
                    <a:pt x="1014725" y="10698"/>
                  </a:moveTo>
                  <a:lnTo>
                    <a:pt x="9838" y="620997"/>
                  </a:lnTo>
                  <a:cubicBezTo>
                    <a:pt x="8377" y="622000"/>
                    <a:pt x="6346" y="621619"/>
                    <a:pt x="5330" y="620140"/>
                  </a:cubicBezTo>
                  <a:cubicBezTo>
                    <a:pt x="4313" y="618660"/>
                    <a:pt x="4695" y="616647"/>
                    <a:pt x="6219" y="615644"/>
                  </a:cubicBezTo>
                  <a:cubicBezTo>
                    <a:pt x="6282" y="615580"/>
                    <a:pt x="6409" y="615523"/>
                    <a:pt x="6473" y="615473"/>
                  </a:cubicBezTo>
                  <a:lnTo>
                    <a:pt x="1011360" y="5174"/>
                  </a:lnTo>
                  <a:cubicBezTo>
                    <a:pt x="1012884" y="4310"/>
                    <a:pt x="1014853" y="4850"/>
                    <a:pt x="1015742" y="6381"/>
                  </a:cubicBezTo>
                  <a:cubicBezTo>
                    <a:pt x="1016631" y="7860"/>
                    <a:pt x="1016186" y="9771"/>
                    <a:pt x="1014725" y="10698"/>
                  </a:cubicBezTo>
                  <a:close/>
                </a:path>
              </a:pathLst>
            </a:custGeom>
            <a:grpFill/>
            <a:ln w="9525" cap="flat">
              <a:noFill/>
              <a:prstDash val="solid"/>
              <a:miter/>
            </a:ln>
          </p:spPr>
          <p:txBody>
            <a:bodyPr rtlCol="0" anchor="ctr"/>
            <a:lstStyle/>
            <a:p>
              <a:endParaRPr lang="en-US" sz="1801"/>
            </a:p>
          </p:txBody>
        </p:sp>
        <p:sp>
          <p:nvSpPr>
            <p:cNvPr id="200" name="Freeform: Shape 199">
              <a:extLst>
                <a:ext uri="{FF2B5EF4-FFF2-40B4-BE49-F238E27FC236}">
                  <a16:creationId xmlns:a16="http://schemas.microsoft.com/office/drawing/2014/main" id="{86032370-98E3-497C-AD8E-A9A570C33177}"/>
                </a:ext>
              </a:extLst>
            </p:cNvPr>
            <p:cNvSpPr/>
            <p:nvPr/>
          </p:nvSpPr>
          <p:spPr>
            <a:xfrm>
              <a:off x="9259450" y="3557993"/>
              <a:ext cx="736600" cy="971550"/>
            </a:xfrm>
            <a:custGeom>
              <a:avLst/>
              <a:gdLst>
                <a:gd name="connsiteX0" fmla="*/ 5644 w 736600"/>
                <a:gd name="connsiteY0" fmla="*/ 963236 h 971550"/>
                <a:gd name="connsiteX1" fmla="*/ 727957 w 736600"/>
                <a:gd name="connsiteY1" fmla="*/ 5783 h 971550"/>
                <a:gd name="connsiteX2" fmla="*/ 732529 w 736600"/>
                <a:gd name="connsiteY2" fmla="*/ 5637 h 971550"/>
                <a:gd name="connsiteX3" fmla="*/ 733101 w 736600"/>
                <a:gd name="connsiteY3" fmla="*/ 9656 h 971550"/>
                <a:gd name="connsiteX4" fmla="*/ 733101 w 736600"/>
                <a:gd name="connsiteY4" fmla="*/ 9656 h 971550"/>
                <a:gd name="connsiteX5" fmla="*/ 10788 w 736600"/>
                <a:gd name="connsiteY5" fmla="*/ 967427 h 971550"/>
                <a:gd name="connsiteX6" fmla="*/ 6343 w 736600"/>
                <a:gd name="connsiteY6" fmla="*/ 968551 h 971550"/>
                <a:gd name="connsiteX7" fmla="*/ 5200 w 736600"/>
                <a:gd name="connsiteY7" fmla="*/ 964112 h 971550"/>
                <a:gd name="connsiteX8" fmla="*/ 5644 w 736600"/>
                <a:gd name="connsiteY8" fmla="*/ 9635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971550">
                  <a:moveTo>
                    <a:pt x="5644" y="963236"/>
                  </a:moveTo>
                  <a:lnTo>
                    <a:pt x="727957" y="5783"/>
                  </a:lnTo>
                  <a:cubicBezTo>
                    <a:pt x="729164" y="4481"/>
                    <a:pt x="731259" y="4417"/>
                    <a:pt x="732529" y="5637"/>
                  </a:cubicBezTo>
                  <a:cubicBezTo>
                    <a:pt x="733672" y="6678"/>
                    <a:pt x="733863" y="8348"/>
                    <a:pt x="733101" y="9656"/>
                  </a:cubicBezTo>
                  <a:lnTo>
                    <a:pt x="733101" y="9656"/>
                  </a:lnTo>
                  <a:lnTo>
                    <a:pt x="10788" y="967427"/>
                  </a:lnTo>
                  <a:cubicBezTo>
                    <a:pt x="9899" y="968963"/>
                    <a:pt x="7867" y="969465"/>
                    <a:pt x="6343" y="968551"/>
                  </a:cubicBezTo>
                  <a:cubicBezTo>
                    <a:pt x="4819" y="967636"/>
                    <a:pt x="4311" y="965648"/>
                    <a:pt x="5200" y="964112"/>
                  </a:cubicBezTo>
                  <a:cubicBezTo>
                    <a:pt x="5327" y="963915"/>
                    <a:pt x="5454" y="963725"/>
                    <a:pt x="5644" y="963553"/>
                  </a:cubicBezTo>
                  <a:close/>
                </a:path>
              </a:pathLst>
            </a:custGeom>
            <a:grpFill/>
            <a:ln w="9525" cap="flat">
              <a:noFill/>
              <a:prstDash val="solid"/>
              <a:miter/>
            </a:ln>
          </p:spPr>
          <p:txBody>
            <a:bodyPr rtlCol="0" anchor="ctr"/>
            <a:lstStyle/>
            <a:p>
              <a:endParaRPr lang="en-US" sz="1801"/>
            </a:p>
          </p:txBody>
        </p:sp>
        <p:sp>
          <p:nvSpPr>
            <p:cNvPr id="201" name="Freeform: Shape 200">
              <a:extLst>
                <a:ext uri="{FF2B5EF4-FFF2-40B4-BE49-F238E27FC236}">
                  <a16:creationId xmlns:a16="http://schemas.microsoft.com/office/drawing/2014/main" id="{6B1939BC-6B1F-4B81-B580-36DF0BBD10EB}"/>
                </a:ext>
              </a:extLst>
            </p:cNvPr>
            <p:cNvSpPr/>
            <p:nvPr/>
          </p:nvSpPr>
          <p:spPr>
            <a:xfrm>
              <a:off x="3861748" y="1425346"/>
              <a:ext cx="666750" cy="565150"/>
            </a:xfrm>
            <a:custGeom>
              <a:avLst/>
              <a:gdLst>
                <a:gd name="connsiteX0" fmla="*/ 659452 w 666750"/>
                <a:gd name="connsiteY0" fmla="*/ 564583 h 565150"/>
                <a:gd name="connsiteX1" fmla="*/ 5910 w 666750"/>
                <a:gd name="connsiteY1" fmla="*/ 10482 h 565150"/>
                <a:gd name="connsiteX2" fmla="*/ 5529 w 666750"/>
                <a:gd name="connsiteY2" fmla="*/ 5910 h 565150"/>
                <a:gd name="connsiteX3" fmla="*/ 10101 w 666750"/>
                <a:gd name="connsiteY3" fmla="*/ 5529 h 565150"/>
                <a:gd name="connsiteX4" fmla="*/ 663706 w 666750"/>
                <a:gd name="connsiteY4" fmla="*/ 559566 h 565150"/>
                <a:gd name="connsiteX5" fmla="*/ 663674 w 666750"/>
                <a:gd name="connsiteY5" fmla="*/ 564233 h 565150"/>
                <a:gd name="connsiteX6" fmla="*/ 659452 w 666750"/>
                <a:gd name="connsiteY6" fmla="*/ 56458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565150">
                  <a:moveTo>
                    <a:pt x="659452" y="564583"/>
                  </a:moveTo>
                  <a:lnTo>
                    <a:pt x="5910" y="10482"/>
                  </a:lnTo>
                  <a:cubicBezTo>
                    <a:pt x="4544" y="9326"/>
                    <a:pt x="4373" y="7275"/>
                    <a:pt x="5529" y="5910"/>
                  </a:cubicBezTo>
                  <a:cubicBezTo>
                    <a:pt x="6685" y="4544"/>
                    <a:pt x="8736" y="4373"/>
                    <a:pt x="10101" y="5529"/>
                  </a:cubicBezTo>
                  <a:lnTo>
                    <a:pt x="663706" y="559566"/>
                  </a:lnTo>
                  <a:cubicBezTo>
                    <a:pt x="664989" y="560868"/>
                    <a:pt x="664970" y="562957"/>
                    <a:pt x="663674" y="564233"/>
                  </a:cubicBezTo>
                  <a:cubicBezTo>
                    <a:pt x="662531" y="565357"/>
                    <a:pt x="660760" y="565504"/>
                    <a:pt x="659452" y="564583"/>
                  </a:cubicBezTo>
                  <a:close/>
                </a:path>
              </a:pathLst>
            </a:custGeom>
            <a:grpFill/>
            <a:ln w="9525" cap="flat">
              <a:noFill/>
              <a:prstDash val="solid"/>
              <a:miter/>
            </a:ln>
          </p:spPr>
          <p:txBody>
            <a:bodyPr rtlCol="0" anchor="ctr"/>
            <a:lstStyle/>
            <a:p>
              <a:endParaRPr lang="en-US" sz="1801"/>
            </a:p>
          </p:txBody>
        </p:sp>
        <p:sp>
          <p:nvSpPr>
            <p:cNvPr id="202" name="Freeform: Shape 201">
              <a:extLst>
                <a:ext uri="{FF2B5EF4-FFF2-40B4-BE49-F238E27FC236}">
                  <a16:creationId xmlns:a16="http://schemas.microsoft.com/office/drawing/2014/main" id="{794627A2-C2EB-408B-B4D0-580D9E516F76}"/>
                </a:ext>
              </a:extLst>
            </p:cNvPr>
            <p:cNvSpPr/>
            <p:nvPr/>
          </p:nvSpPr>
          <p:spPr>
            <a:xfrm>
              <a:off x="3554989" y="2842160"/>
              <a:ext cx="787400" cy="25400"/>
            </a:xfrm>
            <a:custGeom>
              <a:avLst/>
              <a:gdLst>
                <a:gd name="connsiteX0" fmla="*/ 783839 w 787400"/>
                <a:gd name="connsiteY0" fmla="*/ 11178 h 25400"/>
                <a:gd name="connsiteX1" fmla="*/ 7361 w 787400"/>
                <a:gd name="connsiteY1" fmla="*/ 22799 h 25400"/>
                <a:gd name="connsiteX2" fmla="*/ 4828 w 787400"/>
                <a:gd name="connsiteY2" fmla="*/ 18989 h 25400"/>
                <a:gd name="connsiteX3" fmla="*/ 7361 w 787400"/>
                <a:gd name="connsiteY3" fmla="*/ 16449 h 25400"/>
                <a:gd name="connsiteX4" fmla="*/ 783776 w 787400"/>
                <a:gd name="connsiteY4" fmla="*/ 4765 h 25400"/>
                <a:gd name="connsiteX5" fmla="*/ 787141 w 787400"/>
                <a:gd name="connsiteY5" fmla="*/ 7876 h 25400"/>
                <a:gd name="connsiteX6" fmla="*/ 787141 w 787400"/>
                <a:gd name="connsiteY6" fmla="*/ 7940 h 25400"/>
                <a:gd name="connsiteX7" fmla="*/ 783839 w 787400"/>
                <a:gd name="connsiteY7" fmla="*/ 11178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400" h="25400">
                  <a:moveTo>
                    <a:pt x="783839" y="11178"/>
                  </a:moveTo>
                  <a:lnTo>
                    <a:pt x="7361" y="22799"/>
                  </a:lnTo>
                  <a:cubicBezTo>
                    <a:pt x="5609" y="22443"/>
                    <a:pt x="4472" y="20742"/>
                    <a:pt x="4828" y="18989"/>
                  </a:cubicBezTo>
                  <a:cubicBezTo>
                    <a:pt x="5082" y="17706"/>
                    <a:pt x="6085" y="16709"/>
                    <a:pt x="7361" y="16449"/>
                  </a:cubicBezTo>
                  <a:lnTo>
                    <a:pt x="783776" y="4765"/>
                  </a:lnTo>
                  <a:cubicBezTo>
                    <a:pt x="785560" y="4695"/>
                    <a:pt x="787071" y="6086"/>
                    <a:pt x="787141" y="7876"/>
                  </a:cubicBezTo>
                  <a:cubicBezTo>
                    <a:pt x="787141" y="7895"/>
                    <a:pt x="787141" y="7921"/>
                    <a:pt x="787141" y="7940"/>
                  </a:cubicBezTo>
                  <a:cubicBezTo>
                    <a:pt x="787109" y="9737"/>
                    <a:pt x="785636" y="11178"/>
                    <a:pt x="783839" y="11178"/>
                  </a:cubicBezTo>
                  <a:close/>
                </a:path>
              </a:pathLst>
            </a:custGeom>
            <a:grpFill/>
            <a:ln w="9525" cap="flat">
              <a:noFill/>
              <a:prstDash val="solid"/>
              <a:miter/>
            </a:ln>
          </p:spPr>
          <p:txBody>
            <a:bodyPr rtlCol="0" anchor="ctr"/>
            <a:lstStyle/>
            <a:p>
              <a:endParaRPr lang="en-US" sz="1801"/>
            </a:p>
          </p:txBody>
        </p:sp>
        <p:sp>
          <p:nvSpPr>
            <p:cNvPr id="203" name="Freeform: Shape 202">
              <a:extLst>
                <a:ext uri="{FF2B5EF4-FFF2-40B4-BE49-F238E27FC236}">
                  <a16:creationId xmlns:a16="http://schemas.microsoft.com/office/drawing/2014/main" id="{EFAAF402-5DF8-408A-8C9A-DD592C6900A2}"/>
                </a:ext>
              </a:extLst>
            </p:cNvPr>
            <p:cNvSpPr/>
            <p:nvPr/>
          </p:nvSpPr>
          <p:spPr>
            <a:xfrm>
              <a:off x="1319057" y="2739385"/>
              <a:ext cx="876300" cy="400050"/>
            </a:xfrm>
            <a:custGeom>
              <a:avLst/>
              <a:gdLst>
                <a:gd name="connsiteX0" fmla="*/ 873281 w 876300"/>
                <a:gd name="connsiteY0" fmla="*/ 11210 h 400050"/>
                <a:gd name="connsiteX1" fmla="*/ 9553 w 876300"/>
                <a:gd name="connsiteY1" fmla="*/ 395385 h 400050"/>
                <a:gd name="connsiteX2" fmla="*/ 5159 w 876300"/>
                <a:gd name="connsiteY2" fmla="*/ 394096 h 400050"/>
                <a:gd name="connsiteX3" fmla="*/ 6448 w 876300"/>
                <a:gd name="connsiteY3" fmla="*/ 389702 h 400050"/>
                <a:gd name="connsiteX4" fmla="*/ 6950 w 876300"/>
                <a:gd name="connsiteY4" fmla="*/ 389480 h 400050"/>
                <a:gd name="connsiteX5" fmla="*/ 6950 w 876300"/>
                <a:gd name="connsiteY5" fmla="*/ 389480 h 400050"/>
                <a:gd name="connsiteX6" fmla="*/ 870550 w 876300"/>
                <a:gd name="connsiteY6" fmla="*/ 5051 h 400050"/>
                <a:gd name="connsiteX7" fmla="*/ 874836 w 876300"/>
                <a:gd name="connsiteY7" fmla="*/ 6670 h 400050"/>
                <a:gd name="connsiteX8" fmla="*/ 873217 w 876300"/>
                <a:gd name="connsiteY8" fmla="*/ 109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300" h="400050">
                  <a:moveTo>
                    <a:pt x="873281" y="11210"/>
                  </a:moveTo>
                  <a:lnTo>
                    <a:pt x="9553" y="395385"/>
                  </a:lnTo>
                  <a:cubicBezTo>
                    <a:pt x="7985" y="396242"/>
                    <a:pt x="6017" y="395665"/>
                    <a:pt x="5159" y="394096"/>
                  </a:cubicBezTo>
                  <a:cubicBezTo>
                    <a:pt x="4302" y="392521"/>
                    <a:pt x="4880" y="390559"/>
                    <a:pt x="6448" y="389702"/>
                  </a:cubicBezTo>
                  <a:cubicBezTo>
                    <a:pt x="6607" y="389613"/>
                    <a:pt x="6779" y="389537"/>
                    <a:pt x="6950" y="389480"/>
                  </a:cubicBezTo>
                  <a:lnTo>
                    <a:pt x="6950" y="389480"/>
                  </a:lnTo>
                  <a:lnTo>
                    <a:pt x="870550" y="5051"/>
                  </a:lnTo>
                  <a:cubicBezTo>
                    <a:pt x="872182" y="4314"/>
                    <a:pt x="874100" y="5038"/>
                    <a:pt x="874836" y="6670"/>
                  </a:cubicBezTo>
                  <a:cubicBezTo>
                    <a:pt x="875573" y="8302"/>
                    <a:pt x="874849" y="10220"/>
                    <a:pt x="873217" y="10956"/>
                  </a:cubicBezTo>
                  <a:close/>
                </a:path>
              </a:pathLst>
            </a:custGeom>
            <a:grpFill/>
            <a:ln w="9525" cap="flat">
              <a:noFill/>
              <a:prstDash val="solid"/>
              <a:miter/>
            </a:ln>
          </p:spPr>
          <p:txBody>
            <a:bodyPr rtlCol="0" anchor="ctr"/>
            <a:lstStyle/>
            <a:p>
              <a:endParaRPr lang="en-US" sz="1801"/>
            </a:p>
          </p:txBody>
        </p:sp>
        <p:sp>
          <p:nvSpPr>
            <p:cNvPr id="204" name="Freeform: Shape 203">
              <a:extLst>
                <a:ext uri="{FF2B5EF4-FFF2-40B4-BE49-F238E27FC236}">
                  <a16:creationId xmlns:a16="http://schemas.microsoft.com/office/drawing/2014/main" id="{7E57863D-DBF7-4DBB-8AD9-82FC502B87D1}"/>
                </a:ext>
              </a:extLst>
            </p:cNvPr>
            <p:cNvSpPr/>
            <p:nvPr/>
          </p:nvSpPr>
          <p:spPr>
            <a:xfrm>
              <a:off x="4207561" y="1979448"/>
              <a:ext cx="317500" cy="673100"/>
            </a:xfrm>
            <a:custGeom>
              <a:avLst/>
              <a:gdLst>
                <a:gd name="connsiteX0" fmla="*/ 5029 w 317500"/>
                <a:gd name="connsiteY0" fmla="*/ 669547 h 673100"/>
                <a:gd name="connsiteX1" fmla="*/ 312814 w 317500"/>
                <a:gd name="connsiteY1" fmla="*/ 6607 h 673100"/>
                <a:gd name="connsiteX2" fmla="*/ 317195 w 317500"/>
                <a:gd name="connsiteY2" fmla="*/ 5082 h 673100"/>
                <a:gd name="connsiteX3" fmla="*/ 318719 w 317500"/>
                <a:gd name="connsiteY3" fmla="*/ 9337 h 673100"/>
                <a:gd name="connsiteX4" fmla="*/ 10935 w 317500"/>
                <a:gd name="connsiteY4" fmla="*/ 672277 h 673100"/>
                <a:gd name="connsiteX5" fmla="*/ 6642 w 317500"/>
                <a:gd name="connsiteY5" fmla="*/ 673877 h 673100"/>
                <a:gd name="connsiteX6" fmla="*/ 6617 w 317500"/>
                <a:gd name="connsiteY6" fmla="*/ 673865 h 673100"/>
                <a:gd name="connsiteX7" fmla="*/ 5029 w 317500"/>
                <a:gd name="connsiteY7" fmla="*/ 669547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673100">
                  <a:moveTo>
                    <a:pt x="5029" y="669547"/>
                  </a:moveTo>
                  <a:lnTo>
                    <a:pt x="312814" y="6607"/>
                  </a:lnTo>
                  <a:cubicBezTo>
                    <a:pt x="313614" y="4987"/>
                    <a:pt x="315563" y="4308"/>
                    <a:pt x="317195" y="5082"/>
                  </a:cubicBezTo>
                  <a:cubicBezTo>
                    <a:pt x="318745" y="5876"/>
                    <a:pt x="319411" y="7737"/>
                    <a:pt x="318719" y="9337"/>
                  </a:cubicBezTo>
                  <a:lnTo>
                    <a:pt x="10935" y="672277"/>
                  </a:lnTo>
                  <a:cubicBezTo>
                    <a:pt x="10192" y="673903"/>
                    <a:pt x="8268" y="674620"/>
                    <a:pt x="6642" y="673877"/>
                  </a:cubicBezTo>
                  <a:cubicBezTo>
                    <a:pt x="6636" y="673871"/>
                    <a:pt x="6623" y="673871"/>
                    <a:pt x="6617" y="673865"/>
                  </a:cubicBezTo>
                  <a:cubicBezTo>
                    <a:pt x="5036" y="673071"/>
                    <a:pt x="4337" y="671178"/>
                    <a:pt x="5029" y="669547"/>
                  </a:cubicBezTo>
                  <a:close/>
                </a:path>
              </a:pathLst>
            </a:custGeom>
            <a:grpFill/>
            <a:ln w="9525" cap="flat">
              <a:noFill/>
              <a:prstDash val="solid"/>
              <a:miter/>
            </a:ln>
          </p:spPr>
          <p:txBody>
            <a:bodyPr rtlCol="0" anchor="ctr"/>
            <a:lstStyle/>
            <a:p>
              <a:endParaRPr lang="en-US" sz="1801"/>
            </a:p>
          </p:txBody>
        </p:sp>
        <p:sp>
          <p:nvSpPr>
            <p:cNvPr id="205" name="Freeform: Shape 204">
              <a:extLst>
                <a:ext uri="{FF2B5EF4-FFF2-40B4-BE49-F238E27FC236}">
                  <a16:creationId xmlns:a16="http://schemas.microsoft.com/office/drawing/2014/main" id="{60E2F683-DB7E-4D49-A907-E195D8EB7B83}"/>
                </a:ext>
              </a:extLst>
            </p:cNvPr>
            <p:cNvSpPr/>
            <p:nvPr/>
          </p:nvSpPr>
          <p:spPr>
            <a:xfrm>
              <a:off x="9248013" y="3429024"/>
              <a:ext cx="25400" cy="1098550"/>
            </a:xfrm>
            <a:custGeom>
              <a:avLst/>
              <a:gdLst>
                <a:gd name="connsiteX0" fmla="*/ 16637 w 25400"/>
                <a:gd name="connsiteY0" fmla="*/ 1094174 h 1098550"/>
                <a:gd name="connsiteX1" fmla="*/ 4763 w 25400"/>
                <a:gd name="connsiteY1" fmla="*/ 7816 h 1098550"/>
                <a:gd name="connsiteX2" fmla="*/ 8192 w 25400"/>
                <a:gd name="connsiteY2" fmla="*/ 4768 h 1098550"/>
                <a:gd name="connsiteX3" fmla="*/ 8192 w 25400"/>
                <a:gd name="connsiteY3" fmla="*/ 4768 h 1098550"/>
                <a:gd name="connsiteX4" fmla="*/ 11240 w 25400"/>
                <a:gd name="connsiteY4" fmla="*/ 7752 h 1098550"/>
                <a:gd name="connsiteX5" fmla="*/ 22987 w 25400"/>
                <a:gd name="connsiteY5" fmla="*/ 1094110 h 1098550"/>
                <a:gd name="connsiteX6" fmla="*/ 19748 w 25400"/>
                <a:gd name="connsiteY6" fmla="*/ 1097349 h 1098550"/>
                <a:gd name="connsiteX7" fmla="*/ 16637 w 25400"/>
                <a:gd name="connsiteY7" fmla="*/ 1094174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 h="1098550">
                  <a:moveTo>
                    <a:pt x="16637" y="1094174"/>
                  </a:moveTo>
                  <a:lnTo>
                    <a:pt x="4763" y="7816"/>
                  </a:lnTo>
                  <a:cubicBezTo>
                    <a:pt x="4890" y="6031"/>
                    <a:pt x="6414" y="4666"/>
                    <a:pt x="8192" y="4768"/>
                  </a:cubicBezTo>
                  <a:cubicBezTo>
                    <a:pt x="8192" y="4768"/>
                    <a:pt x="8192" y="4768"/>
                    <a:pt x="8192" y="4768"/>
                  </a:cubicBezTo>
                  <a:cubicBezTo>
                    <a:pt x="9779" y="4907"/>
                    <a:pt x="11049" y="6158"/>
                    <a:pt x="11240" y="7752"/>
                  </a:cubicBezTo>
                  <a:lnTo>
                    <a:pt x="22987" y="1094110"/>
                  </a:lnTo>
                  <a:cubicBezTo>
                    <a:pt x="22987" y="1095901"/>
                    <a:pt x="21527" y="1097349"/>
                    <a:pt x="19748" y="1097349"/>
                  </a:cubicBezTo>
                  <a:cubicBezTo>
                    <a:pt x="18034" y="1097317"/>
                    <a:pt x="16637" y="1095901"/>
                    <a:pt x="16637" y="1094174"/>
                  </a:cubicBezTo>
                  <a:close/>
                </a:path>
              </a:pathLst>
            </a:custGeom>
            <a:grpFill/>
            <a:ln w="9525" cap="flat">
              <a:noFill/>
              <a:prstDash val="solid"/>
              <a:miter/>
            </a:ln>
          </p:spPr>
          <p:txBody>
            <a:bodyPr rtlCol="0" anchor="ctr"/>
            <a:lstStyle/>
            <a:p>
              <a:endParaRPr lang="en-US" sz="1801"/>
            </a:p>
          </p:txBody>
        </p:sp>
        <p:sp>
          <p:nvSpPr>
            <p:cNvPr id="206" name="Freeform: Shape 205">
              <a:extLst>
                <a:ext uri="{FF2B5EF4-FFF2-40B4-BE49-F238E27FC236}">
                  <a16:creationId xmlns:a16="http://schemas.microsoft.com/office/drawing/2014/main" id="{0A87EC27-641D-4B7F-AC76-602F5B679A63}"/>
                </a:ext>
              </a:extLst>
            </p:cNvPr>
            <p:cNvSpPr/>
            <p:nvPr/>
          </p:nvSpPr>
          <p:spPr>
            <a:xfrm>
              <a:off x="893850" y="654547"/>
              <a:ext cx="819150" cy="673100"/>
            </a:xfrm>
            <a:custGeom>
              <a:avLst/>
              <a:gdLst>
                <a:gd name="connsiteX0" fmla="*/ 812014 w 819150"/>
                <a:gd name="connsiteY0" fmla="*/ 673203 h 673100"/>
                <a:gd name="connsiteX1" fmla="*/ 5945 w 819150"/>
                <a:gd name="connsiteY1" fmla="*/ 10517 h 673100"/>
                <a:gd name="connsiteX2" fmla="*/ 5501 w 819150"/>
                <a:gd name="connsiteY2" fmla="*/ 5945 h 673100"/>
                <a:gd name="connsiteX3" fmla="*/ 10073 w 819150"/>
                <a:gd name="connsiteY3" fmla="*/ 5501 h 673100"/>
                <a:gd name="connsiteX4" fmla="*/ 816142 w 819150"/>
                <a:gd name="connsiteY4" fmla="*/ 668250 h 673100"/>
                <a:gd name="connsiteX5" fmla="*/ 816117 w 819150"/>
                <a:gd name="connsiteY5" fmla="*/ 672829 h 673100"/>
                <a:gd name="connsiteX6" fmla="*/ 812014 w 819150"/>
                <a:gd name="connsiteY6" fmla="*/ 673203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673100">
                  <a:moveTo>
                    <a:pt x="812014" y="673203"/>
                  </a:moveTo>
                  <a:lnTo>
                    <a:pt x="5945" y="10517"/>
                  </a:lnTo>
                  <a:cubicBezTo>
                    <a:pt x="4561" y="9381"/>
                    <a:pt x="4364" y="7330"/>
                    <a:pt x="5501" y="5945"/>
                  </a:cubicBezTo>
                  <a:cubicBezTo>
                    <a:pt x="6638" y="4561"/>
                    <a:pt x="8689" y="4364"/>
                    <a:pt x="10073" y="5501"/>
                  </a:cubicBezTo>
                  <a:lnTo>
                    <a:pt x="816142" y="668250"/>
                  </a:lnTo>
                  <a:cubicBezTo>
                    <a:pt x="817399" y="669520"/>
                    <a:pt x="817393" y="671571"/>
                    <a:pt x="816117" y="672829"/>
                  </a:cubicBezTo>
                  <a:cubicBezTo>
                    <a:pt x="815018" y="673921"/>
                    <a:pt x="813297" y="674080"/>
                    <a:pt x="812014" y="673203"/>
                  </a:cubicBezTo>
                  <a:close/>
                </a:path>
              </a:pathLst>
            </a:custGeom>
            <a:grpFill/>
            <a:ln w="9525" cap="flat">
              <a:noFill/>
              <a:prstDash val="solid"/>
              <a:miter/>
            </a:ln>
          </p:spPr>
          <p:txBody>
            <a:bodyPr rtlCol="0" anchor="ctr"/>
            <a:lstStyle/>
            <a:p>
              <a:endParaRPr lang="en-US" sz="1801"/>
            </a:p>
          </p:txBody>
        </p:sp>
        <p:sp>
          <p:nvSpPr>
            <p:cNvPr id="207" name="Freeform: Shape 206">
              <a:extLst>
                <a:ext uri="{FF2B5EF4-FFF2-40B4-BE49-F238E27FC236}">
                  <a16:creationId xmlns:a16="http://schemas.microsoft.com/office/drawing/2014/main" id="{3A782E92-13B3-4F59-8848-DA2A02E1AE09}"/>
                </a:ext>
              </a:extLst>
            </p:cNvPr>
            <p:cNvSpPr/>
            <p:nvPr/>
          </p:nvSpPr>
          <p:spPr>
            <a:xfrm>
              <a:off x="7799641" y="3180469"/>
              <a:ext cx="666750" cy="635000"/>
            </a:xfrm>
            <a:custGeom>
              <a:avLst/>
              <a:gdLst>
                <a:gd name="connsiteX0" fmla="*/ 10224 w 666750"/>
                <a:gd name="connsiteY0" fmla="*/ 5609 h 635000"/>
                <a:gd name="connsiteX1" fmla="*/ 661035 w 666750"/>
                <a:gd name="connsiteY1" fmla="*/ 627909 h 635000"/>
                <a:gd name="connsiteX2" fmla="*/ 661035 w 666750"/>
                <a:gd name="connsiteY2" fmla="*/ 632576 h 635000"/>
                <a:gd name="connsiteX3" fmla="*/ 656463 w 666750"/>
                <a:gd name="connsiteY3" fmla="*/ 632672 h 635000"/>
                <a:gd name="connsiteX4" fmla="*/ 656463 w 666750"/>
                <a:gd name="connsiteY4" fmla="*/ 632672 h 635000"/>
                <a:gd name="connsiteX5" fmla="*/ 5715 w 666750"/>
                <a:gd name="connsiteY5" fmla="*/ 10371 h 635000"/>
                <a:gd name="connsiteX6" fmla="*/ 5715 w 666750"/>
                <a:gd name="connsiteY6" fmla="*/ 5799 h 635000"/>
                <a:gd name="connsiteX7" fmla="*/ 10224 w 666750"/>
                <a:gd name="connsiteY7" fmla="*/ 5590 h 635000"/>
                <a:gd name="connsiteX8" fmla="*/ 10224 w 666750"/>
                <a:gd name="connsiteY8" fmla="*/ 560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635000">
                  <a:moveTo>
                    <a:pt x="10224" y="5609"/>
                  </a:moveTo>
                  <a:lnTo>
                    <a:pt x="661035" y="627909"/>
                  </a:lnTo>
                  <a:cubicBezTo>
                    <a:pt x="662305" y="629204"/>
                    <a:pt x="662305" y="631293"/>
                    <a:pt x="661035" y="632576"/>
                  </a:cubicBezTo>
                  <a:cubicBezTo>
                    <a:pt x="659765" y="633815"/>
                    <a:pt x="657733" y="633859"/>
                    <a:pt x="656463" y="632672"/>
                  </a:cubicBezTo>
                  <a:lnTo>
                    <a:pt x="656463" y="632672"/>
                  </a:lnTo>
                  <a:lnTo>
                    <a:pt x="5715" y="10371"/>
                  </a:lnTo>
                  <a:cubicBezTo>
                    <a:pt x="4445" y="9108"/>
                    <a:pt x="4445" y="7063"/>
                    <a:pt x="5715" y="5799"/>
                  </a:cubicBezTo>
                  <a:cubicBezTo>
                    <a:pt x="6922" y="4504"/>
                    <a:pt x="8890" y="4409"/>
                    <a:pt x="10224" y="5590"/>
                  </a:cubicBezTo>
                  <a:cubicBezTo>
                    <a:pt x="10224" y="5596"/>
                    <a:pt x="10224" y="5603"/>
                    <a:pt x="10224" y="5609"/>
                  </a:cubicBezTo>
                  <a:close/>
                </a:path>
              </a:pathLst>
            </a:custGeom>
            <a:grpFill/>
            <a:ln w="9525" cap="flat">
              <a:noFill/>
              <a:prstDash val="solid"/>
              <a:miter/>
            </a:ln>
          </p:spPr>
          <p:txBody>
            <a:bodyPr rtlCol="0" anchor="ctr"/>
            <a:lstStyle/>
            <a:p>
              <a:endParaRPr lang="en-US" sz="1801"/>
            </a:p>
          </p:txBody>
        </p:sp>
        <p:sp>
          <p:nvSpPr>
            <p:cNvPr id="208" name="Freeform: Shape 207">
              <a:extLst>
                <a:ext uri="{FF2B5EF4-FFF2-40B4-BE49-F238E27FC236}">
                  <a16:creationId xmlns:a16="http://schemas.microsoft.com/office/drawing/2014/main" id="{A03D578C-86C7-493C-9696-9246F0FC23E4}"/>
                </a:ext>
              </a:extLst>
            </p:cNvPr>
            <p:cNvSpPr/>
            <p:nvPr/>
          </p:nvSpPr>
          <p:spPr>
            <a:xfrm>
              <a:off x="9259901" y="3888539"/>
              <a:ext cx="774700" cy="641350"/>
            </a:xfrm>
            <a:custGeom>
              <a:avLst/>
              <a:gdLst>
                <a:gd name="connsiteX0" fmla="*/ 5766 w 774700"/>
                <a:gd name="connsiteY0" fmla="*/ 632119 h 641350"/>
                <a:gd name="connsiteX1" fmla="*/ 768972 w 774700"/>
                <a:gd name="connsiteY1" fmla="*/ 5501 h 641350"/>
                <a:gd name="connsiteX2" fmla="*/ 773544 w 774700"/>
                <a:gd name="connsiteY2" fmla="*/ 5945 h 641350"/>
                <a:gd name="connsiteX3" fmla="*/ 773100 w 774700"/>
                <a:gd name="connsiteY3" fmla="*/ 10517 h 641350"/>
                <a:gd name="connsiteX4" fmla="*/ 9830 w 774700"/>
                <a:gd name="connsiteY4" fmla="*/ 636881 h 641350"/>
                <a:gd name="connsiteX5" fmla="*/ 5321 w 774700"/>
                <a:gd name="connsiteY5" fmla="*/ 636037 h 641350"/>
                <a:gd name="connsiteX6" fmla="*/ 5766 w 774700"/>
                <a:gd name="connsiteY6" fmla="*/ 631865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641350">
                  <a:moveTo>
                    <a:pt x="5766" y="632119"/>
                  </a:moveTo>
                  <a:lnTo>
                    <a:pt x="768972" y="5501"/>
                  </a:lnTo>
                  <a:cubicBezTo>
                    <a:pt x="770369" y="4364"/>
                    <a:pt x="772401" y="4561"/>
                    <a:pt x="773544" y="5945"/>
                  </a:cubicBezTo>
                  <a:cubicBezTo>
                    <a:pt x="774687" y="7329"/>
                    <a:pt x="774496" y="9381"/>
                    <a:pt x="773100" y="10517"/>
                  </a:cubicBezTo>
                  <a:lnTo>
                    <a:pt x="9830" y="636881"/>
                  </a:lnTo>
                  <a:cubicBezTo>
                    <a:pt x="8369" y="637891"/>
                    <a:pt x="6337" y="637516"/>
                    <a:pt x="5321" y="636037"/>
                  </a:cubicBezTo>
                  <a:cubicBezTo>
                    <a:pt x="4432" y="634729"/>
                    <a:pt x="4622" y="632963"/>
                    <a:pt x="5766" y="631865"/>
                  </a:cubicBezTo>
                  <a:close/>
                </a:path>
              </a:pathLst>
            </a:custGeom>
            <a:grpFill/>
            <a:ln w="9525" cap="flat">
              <a:noFill/>
              <a:prstDash val="solid"/>
              <a:miter/>
            </a:ln>
          </p:spPr>
          <p:txBody>
            <a:bodyPr rtlCol="0" anchor="ctr"/>
            <a:lstStyle/>
            <a:p>
              <a:endParaRPr lang="en-US" sz="1801"/>
            </a:p>
          </p:txBody>
        </p:sp>
        <p:sp>
          <p:nvSpPr>
            <p:cNvPr id="209" name="Freeform: Shape 208">
              <a:extLst>
                <a:ext uri="{FF2B5EF4-FFF2-40B4-BE49-F238E27FC236}">
                  <a16:creationId xmlns:a16="http://schemas.microsoft.com/office/drawing/2014/main" id="{3418925C-F914-4618-B511-15BBFC1D7429}"/>
                </a:ext>
              </a:extLst>
            </p:cNvPr>
            <p:cNvSpPr/>
            <p:nvPr/>
          </p:nvSpPr>
          <p:spPr>
            <a:xfrm>
              <a:off x="3554509" y="2853719"/>
              <a:ext cx="793750" cy="698500"/>
            </a:xfrm>
            <a:custGeom>
              <a:avLst/>
              <a:gdLst>
                <a:gd name="connsiteX0" fmla="*/ 786097 w 793750"/>
                <a:gd name="connsiteY0" fmla="*/ 693801 h 698500"/>
                <a:gd name="connsiteX1" fmla="*/ 5682 w 793750"/>
                <a:gd name="connsiteY1" fmla="*/ 10477 h 698500"/>
                <a:gd name="connsiteX2" fmla="*/ 5682 w 793750"/>
                <a:gd name="connsiteY2" fmla="*/ 5905 h 698500"/>
                <a:gd name="connsiteX3" fmla="*/ 10152 w 793750"/>
                <a:gd name="connsiteY3" fmla="*/ 5499 h 698500"/>
                <a:gd name="connsiteX4" fmla="*/ 10254 w 793750"/>
                <a:gd name="connsiteY4" fmla="*/ 5588 h 698500"/>
                <a:gd name="connsiteX5" fmla="*/ 790669 w 793750"/>
                <a:gd name="connsiteY5" fmla="*/ 688657 h 698500"/>
                <a:gd name="connsiteX6" fmla="*/ 790726 w 793750"/>
                <a:gd name="connsiteY6" fmla="*/ 693236 h 698500"/>
                <a:gd name="connsiteX7" fmla="*/ 790669 w 793750"/>
                <a:gd name="connsiteY7" fmla="*/ 693293 h 698500"/>
                <a:gd name="connsiteX8" fmla="*/ 786097 w 793750"/>
                <a:gd name="connsiteY8" fmla="*/ 693801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50" h="698500">
                  <a:moveTo>
                    <a:pt x="786097" y="693801"/>
                  </a:moveTo>
                  <a:lnTo>
                    <a:pt x="5682" y="10477"/>
                  </a:lnTo>
                  <a:cubicBezTo>
                    <a:pt x="4456" y="9201"/>
                    <a:pt x="4456" y="7182"/>
                    <a:pt x="5682" y="5905"/>
                  </a:cubicBezTo>
                  <a:cubicBezTo>
                    <a:pt x="6806" y="4559"/>
                    <a:pt x="8806" y="4375"/>
                    <a:pt x="10152" y="5499"/>
                  </a:cubicBezTo>
                  <a:cubicBezTo>
                    <a:pt x="10190" y="5531"/>
                    <a:pt x="10222" y="5556"/>
                    <a:pt x="10254" y="5588"/>
                  </a:cubicBezTo>
                  <a:lnTo>
                    <a:pt x="790669" y="688657"/>
                  </a:lnTo>
                  <a:cubicBezTo>
                    <a:pt x="791951" y="689908"/>
                    <a:pt x="791977" y="691959"/>
                    <a:pt x="790726" y="693236"/>
                  </a:cubicBezTo>
                  <a:cubicBezTo>
                    <a:pt x="790707" y="693255"/>
                    <a:pt x="790688" y="693274"/>
                    <a:pt x="790669" y="693293"/>
                  </a:cubicBezTo>
                  <a:cubicBezTo>
                    <a:pt x="789532" y="694671"/>
                    <a:pt x="787506" y="694893"/>
                    <a:pt x="786097" y="693801"/>
                  </a:cubicBezTo>
                  <a:close/>
                </a:path>
              </a:pathLst>
            </a:custGeom>
            <a:grpFill/>
            <a:ln w="9525" cap="flat">
              <a:noFill/>
              <a:prstDash val="solid"/>
              <a:miter/>
            </a:ln>
          </p:spPr>
          <p:txBody>
            <a:bodyPr rtlCol="0" anchor="ctr"/>
            <a:lstStyle/>
            <a:p>
              <a:endParaRPr lang="en-US" sz="1801"/>
            </a:p>
          </p:txBody>
        </p:sp>
        <p:sp>
          <p:nvSpPr>
            <p:cNvPr id="210" name="Freeform: Shape 209">
              <a:extLst>
                <a:ext uri="{FF2B5EF4-FFF2-40B4-BE49-F238E27FC236}">
                  <a16:creationId xmlns:a16="http://schemas.microsoft.com/office/drawing/2014/main" id="{5619EAD0-4EE6-42B0-B683-46A43F2DD33A}"/>
                </a:ext>
              </a:extLst>
            </p:cNvPr>
            <p:cNvSpPr/>
            <p:nvPr/>
          </p:nvSpPr>
          <p:spPr>
            <a:xfrm>
              <a:off x="7066053" y="3803028"/>
              <a:ext cx="1397000" cy="323850"/>
            </a:xfrm>
            <a:custGeom>
              <a:avLst/>
              <a:gdLst>
                <a:gd name="connsiteX0" fmla="*/ 1393036 w 1397000"/>
                <a:gd name="connsiteY0" fmla="*/ 11192 h 323850"/>
                <a:gd name="connsiteX1" fmla="*/ 8736 w 1397000"/>
                <a:gd name="connsiteY1" fmla="*/ 321898 h 323850"/>
                <a:gd name="connsiteX2" fmla="*/ 4863 w 1397000"/>
                <a:gd name="connsiteY2" fmla="*/ 319453 h 323850"/>
                <a:gd name="connsiteX3" fmla="*/ 7276 w 1397000"/>
                <a:gd name="connsiteY3" fmla="*/ 315548 h 323850"/>
                <a:gd name="connsiteX4" fmla="*/ 1391576 w 1397000"/>
                <a:gd name="connsiteY4" fmla="*/ 4842 h 323850"/>
                <a:gd name="connsiteX5" fmla="*/ 1395449 w 1397000"/>
                <a:gd name="connsiteY5" fmla="*/ 7293 h 323850"/>
                <a:gd name="connsiteX6" fmla="*/ 1395449 w 1397000"/>
                <a:gd name="connsiteY6" fmla="*/ 7319 h 323850"/>
                <a:gd name="connsiteX7" fmla="*/ 1393036 w 1397000"/>
                <a:gd name="connsiteY7" fmla="*/ 11192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0" h="323850">
                  <a:moveTo>
                    <a:pt x="1393036" y="11192"/>
                  </a:moveTo>
                  <a:lnTo>
                    <a:pt x="8736" y="321898"/>
                  </a:lnTo>
                  <a:cubicBezTo>
                    <a:pt x="6958" y="322305"/>
                    <a:pt x="5243" y="321206"/>
                    <a:pt x="4863" y="319453"/>
                  </a:cubicBezTo>
                  <a:cubicBezTo>
                    <a:pt x="4418" y="317701"/>
                    <a:pt x="5497" y="315948"/>
                    <a:pt x="7276" y="315548"/>
                  </a:cubicBezTo>
                  <a:lnTo>
                    <a:pt x="1391576" y="4842"/>
                  </a:lnTo>
                  <a:cubicBezTo>
                    <a:pt x="1393290" y="4449"/>
                    <a:pt x="1395068" y="5547"/>
                    <a:pt x="1395449" y="7293"/>
                  </a:cubicBezTo>
                  <a:cubicBezTo>
                    <a:pt x="1395449" y="7300"/>
                    <a:pt x="1395449" y="7312"/>
                    <a:pt x="1395449" y="7319"/>
                  </a:cubicBezTo>
                  <a:cubicBezTo>
                    <a:pt x="1395830" y="9046"/>
                    <a:pt x="1394751" y="10755"/>
                    <a:pt x="1393036" y="11192"/>
                  </a:cubicBezTo>
                  <a:close/>
                </a:path>
              </a:pathLst>
            </a:custGeom>
            <a:grpFill/>
            <a:ln w="9525" cap="flat">
              <a:noFill/>
              <a:prstDash val="solid"/>
              <a:miter/>
            </a:ln>
          </p:spPr>
          <p:txBody>
            <a:bodyPr rtlCol="0" anchor="ctr"/>
            <a:lstStyle/>
            <a:p>
              <a:endParaRPr lang="en-US" sz="1801"/>
            </a:p>
          </p:txBody>
        </p:sp>
        <p:sp>
          <p:nvSpPr>
            <p:cNvPr id="211" name="Freeform: Shape 210">
              <a:extLst>
                <a:ext uri="{FF2B5EF4-FFF2-40B4-BE49-F238E27FC236}">
                  <a16:creationId xmlns:a16="http://schemas.microsoft.com/office/drawing/2014/main" id="{A91C732F-4114-4260-B26A-3D296E52D81D}"/>
                </a:ext>
              </a:extLst>
            </p:cNvPr>
            <p:cNvSpPr/>
            <p:nvPr/>
          </p:nvSpPr>
          <p:spPr>
            <a:xfrm>
              <a:off x="8450435" y="3428667"/>
              <a:ext cx="812800" cy="387350"/>
            </a:xfrm>
            <a:custGeom>
              <a:avLst/>
              <a:gdLst>
                <a:gd name="connsiteX0" fmla="*/ 806722 w 812800"/>
                <a:gd name="connsiteY0" fmla="*/ 10903 h 387350"/>
                <a:gd name="connsiteX1" fmla="*/ 9352 w 812800"/>
                <a:gd name="connsiteY1" fmla="*/ 384918 h 387350"/>
                <a:gd name="connsiteX2" fmla="*/ 5034 w 812800"/>
                <a:gd name="connsiteY2" fmla="*/ 383311 h 387350"/>
                <a:gd name="connsiteX3" fmla="*/ 6559 w 812800"/>
                <a:gd name="connsiteY3" fmla="*/ 379076 h 387350"/>
                <a:gd name="connsiteX4" fmla="*/ 803992 w 812800"/>
                <a:gd name="connsiteY4" fmla="*/ 5061 h 387350"/>
                <a:gd name="connsiteX5" fmla="*/ 808309 w 812800"/>
                <a:gd name="connsiteY5" fmla="*/ 6585 h 387350"/>
                <a:gd name="connsiteX6" fmla="*/ 806722 w 812800"/>
                <a:gd name="connsiteY6" fmla="*/ 10890 h 387350"/>
                <a:gd name="connsiteX7" fmla="*/ 806722 w 812800"/>
                <a:gd name="connsiteY7" fmla="*/ 10903 h 38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387350">
                  <a:moveTo>
                    <a:pt x="806722" y="10903"/>
                  </a:moveTo>
                  <a:lnTo>
                    <a:pt x="9352" y="384918"/>
                  </a:lnTo>
                  <a:cubicBezTo>
                    <a:pt x="7701" y="385661"/>
                    <a:pt x="5796" y="384937"/>
                    <a:pt x="5034" y="383311"/>
                  </a:cubicBezTo>
                  <a:cubicBezTo>
                    <a:pt x="4336" y="381723"/>
                    <a:pt x="5034" y="379857"/>
                    <a:pt x="6559" y="379076"/>
                  </a:cubicBezTo>
                  <a:lnTo>
                    <a:pt x="803992" y="5061"/>
                  </a:lnTo>
                  <a:cubicBezTo>
                    <a:pt x="805579" y="4324"/>
                    <a:pt x="807484" y="4997"/>
                    <a:pt x="808309" y="6585"/>
                  </a:cubicBezTo>
                  <a:cubicBezTo>
                    <a:pt x="809071" y="8204"/>
                    <a:pt x="808373" y="10134"/>
                    <a:pt x="806722" y="10890"/>
                  </a:cubicBezTo>
                  <a:cubicBezTo>
                    <a:pt x="806722" y="10896"/>
                    <a:pt x="806722" y="10896"/>
                    <a:pt x="806722" y="10903"/>
                  </a:cubicBezTo>
                  <a:close/>
                </a:path>
              </a:pathLst>
            </a:custGeom>
            <a:grpFill/>
            <a:ln w="9525" cap="flat">
              <a:noFill/>
              <a:prstDash val="solid"/>
              <a:miter/>
            </a:ln>
          </p:spPr>
          <p:txBody>
            <a:bodyPr rtlCol="0" anchor="ctr"/>
            <a:lstStyle/>
            <a:p>
              <a:endParaRPr lang="en-US" sz="1801"/>
            </a:p>
          </p:txBody>
        </p:sp>
        <p:sp>
          <p:nvSpPr>
            <p:cNvPr id="212" name="Freeform: Shape 211">
              <a:extLst>
                <a:ext uri="{FF2B5EF4-FFF2-40B4-BE49-F238E27FC236}">
                  <a16:creationId xmlns:a16="http://schemas.microsoft.com/office/drawing/2014/main" id="{A6C173B7-D9BD-4C2C-AF93-68F837CB665C}"/>
                </a:ext>
              </a:extLst>
            </p:cNvPr>
            <p:cNvSpPr/>
            <p:nvPr/>
          </p:nvSpPr>
          <p:spPr>
            <a:xfrm>
              <a:off x="7331982" y="3802929"/>
              <a:ext cx="1130300" cy="431800"/>
            </a:xfrm>
            <a:custGeom>
              <a:avLst/>
              <a:gdLst>
                <a:gd name="connsiteX0" fmla="*/ 1127551 w 1130300"/>
                <a:gd name="connsiteY0" fmla="*/ 10847 h 431800"/>
                <a:gd name="connsiteX1" fmla="*/ 9253 w 1130300"/>
                <a:gd name="connsiteY1" fmla="*/ 430391 h 431800"/>
                <a:gd name="connsiteX2" fmla="*/ 4935 w 1130300"/>
                <a:gd name="connsiteY2" fmla="*/ 428327 h 431800"/>
                <a:gd name="connsiteX3" fmla="*/ 7030 w 1130300"/>
                <a:gd name="connsiteY3" fmla="*/ 424041 h 431800"/>
                <a:gd name="connsiteX4" fmla="*/ 1125265 w 1130300"/>
                <a:gd name="connsiteY4" fmla="*/ 4941 h 431800"/>
                <a:gd name="connsiteX5" fmla="*/ 1129393 w 1130300"/>
                <a:gd name="connsiteY5" fmla="*/ 6948 h 431800"/>
                <a:gd name="connsiteX6" fmla="*/ 1129393 w 1130300"/>
                <a:gd name="connsiteY6" fmla="*/ 6973 h 431800"/>
                <a:gd name="connsiteX7" fmla="*/ 1127551 w 1130300"/>
                <a:gd name="connsiteY7" fmla="*/ 10847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431800">
                  <a:moveTo>
                    <a:pt x="1127551" y="10847"/>
                  </a:moveTo>
                  <a:lnTo>
                    <a:pt x="9253" y="430391"/>
                  </a:lnTo>
                  <a:cubicBezTo>
                    <a:pt x="7474" y="431007"/>
                    <a:pt x="5570" y="430080"/>
                    <a:pt x="4935" y="428327"/>
                  </a:cubicBezTo>
                  <a:cubicBezTo>
                    <a:pt x="4363" y="426575"/>
                    <a:pt x="5252" y="424657"/>
                    <a:pt x="7030" y="424041"/>
                  </a:cubicBezTo>
                  <a:lnTo>
                    <a:pt x="1125265" y="4941"/>
                  </a:lnTo>
                  <a:cubicBezTo>
                    <a:pt x="1126980" y="4357"/>
                    <a:pt x="1128822" y="5252"/>
                    <a:pt x="1129393" y="6948"/>
                  </a:cubicBezTo>
                  <a:cubicBezTo>
                    <a:pt x="1129393" y="6954"/>
                    <a:pt x="1129393" y="6967"/>
                    <a:pt x="1129393" y="6973"/>
                  </a:cubicBezTo>
                  <a:cubicBezTo>
                    <a:pt x="1129901" y="8548"/>
                    <a:pt x="1129075" y="10231"/>
                    <a:pt x="1127551" y="10847"/>
                  </a:cubicBezTo>
                  <a:close/>
                </a:path>
              </a:pathLst>
            </a:custGeom>
            <a:grpFill/>
            <a:ln w="9525" cap="flat">
              <a:noFill/>
              <a:prstDash val="solid"/>
              <a:miter/>
            </a:ln>
          </p:spPr>
          <p:txBody>
            <a:bodyPr rtlCol="0" anchor="ctr"/>
            <a:lstStyle/>
            <a:p>
              <a:endParaRPr lang="en-US" sz="1801"/>
            </a:p>
          </p:txBody>
        </p:sp>
        <p:sp>
          <p:nvSpPr>
            <p:cNvPr id="213" name="Freeform: Shape 212">
              <a:extLst>
                <a:ext uri="{FF2B5EF4-FFF2-40B4-BE49-F238E27FC236}">
                  <a16:creationId xmlns:a16="http://schemas.microsoft.com/office/drawing/2014/main" id="{495845B9-C672-4BFE-9FEA-20E6195EC2A6}"/>
                </a:ext>
              </a:extLst>
            </p:cNvPr>
            <p:cNvSpPr/>
            <p:nvPr/>
          </p:nvSpPr>
          <p:spPr>
            <a:xfrm>
              <a:off x="3181566" y="1979732"/>
              <a:ext cx="1346200" cy="254000"/>
            </a:xfrm>
            <a:custGeom>
              <a:avLst/>
              <a:gdLst>
                <a:gd name="connsiteX0" fmla="*/ 1342301 w 1346200"/>
                <a:gd name="connsiteY0" fmla="*/ 10832 h 254000"/>
                <a:gd name="connsiteX1" fmla="*/ 8293 w 1346200"/>
                <a:gd name="connsiteY1" fmla="*/ 252449 h 254000"/>
                <a:gd name="connsiteX2" fmla="*/ 4776 w 1346200"/>
                <a:gd name="connsiteY2" fmla="*/ 249516 h 254000"/>
                <a:gd name="connsiteX3" fmla="*/ 7150 w 1346200"/>
                <a:gd name="connsiteY3" fmla="*/ 246099 h 254000"/>
                <a:gd name="connsiteX4" fmla="*/ 1341158 w 1346200"/>
                <a:gd name="connsiteY4" fmla="*/ 4799 h 254000"/>
                <a:gd name="connsiteX5" fmla="*/ 1344841 w 1346200"/>
                <a:gd name="connsiteY5" fmla="*/ 7523 h 254000"/>
                <a:gd name="connsiteX6" fmla="*/ 1344841 w 1346200"/>
                <a:gd name="connsiteY6" fmla="*/ 7530 h 254000"/>
                <a:gd name="connsiteX7" fmla="*/ 1342301 w 1346200"/>
                <a:gd name="connsiteY7" fmla="*/ 10832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6200" h="254000">
                  <a:moveTo>
                    <a:pt x="1342301" y="10832"/>
                  </a:moveTo>
                  <a:lnTo>
                    <a:pt x="8293" y="252449"/>
                  </a:lnTo>
                  <a:cubicBezTo>
                    <a:pt x="6509" y="252608"/>
                    <a:pt x="4934" y="251300"/>
                    <a:pt x="4776" y="249516"/>
                  </a:cubicBezTo>
                  <a:cubicBezTo>
                    <a:pt x="4636" y="247953"/>
                    <a:pt x="5633" y="246512"/>
                    <a:pt x="7150" y="246099"/>
                  </a:cubicBezTo>
                  <a:lnTo>
                    <a:pt x="1341158" y="4799"/>
                  </a:lnTo>
                  <a:cubicBezTo>
                    <a:pt x="1342930" y="4532"/>
                    <a:pt x="1344575" y="5752"/>
                    <a:pt x="1344841" y="7523"/>
                  </a:cubicBezTo>
                  <a:cubicBezTo>
                    <a:pt x="1344841" y="7523"/>
                    <a:pt x="1344841" y="7530"/>
                    <a:pt x="1344841" y="7530"/>
                  </a:cubicBezTo>
                  <a:cubicBezTo>
                    <a:pt x="1344937" y="9111"/>
                    <a:pt x="1343851" y="10520"/>
                    <a:pt x="1342301" y="10832"/>
                  </a:cubicBezTo>
                  <a:close/>
                </a:path>
              </a:pathLst>
            </a:custGeom>
            <a:grpFill/>
            <a:ln w="9525" cap="flat">
              <a:noFill/>
              <a:prstDash val="solid"/>
              <a:miter/>
            </a:ln>
          </p:spPr>
          <p:txBody>
            <a:bodyPr rtlCol="0" anchor="ctr"/>
            <a:lstStyle/>
            <a:p>
              <a:endParaRPr lang="en-US" sz="1801"/>
            </a:p>
          </p:txBody>
        </p:sp>
        <p:sp>
          <p:nvSpPr>
            <p:cNvPr id="214" name="Freeform: Shape 213">
              <a:extLst>
                <a:ext uri="{FF2B5EF4-FFF2-40B4-BE49-F238E27FC236}">
                  <a16:creationId xmlns:a16="http://schemas.microsoft.com/office/drawing/2014/main" id="{0DE9D2E7-1B4A-43AE-83A2-00F79346BD5B}"/>
                </a:ext>
              </a:extLst>
            </p:cNvPr>
            <p:cNvSpPr/>
            <p:nvPr/>
          </p:nvSpPr>
          <p:spPr>
            <a:xfrm>
              <a:off x="47533" y="9078"/>
              <a:ext cx="857250" cy="660400"/>
            </a:xfrm>
            <a:custGeom>
              <a:avLst/>
              <a:gdLst>
                <a:gd name="connsiteX0" fmla="*/ 852389 w 857250"/>
                <a:gd name="connsiteY0" fmla="*/ 656050 h 660400"/>
                <a:gd name="connsiteX1" fmla="*/ 5998 w 857250"/>
                <a:gd name="connsiteY1" fmla="*/ 10572 h 660400"/>
                <a:gd name="connsiteX2" fmla="*/ 5426 w 857250"/>
                <a:gd name="connsiteY2" fmla="*/ 6064 h 660400"/>
                <a:gd name="connsiteX3" fmla="*/ 9863 w 857250"/>
                <a:gd name="connsiteY3" fmla="*/ 5375 h 660400"/>
                <a:gd name="connsiteX4" fmla="*/ 9935 w 857250"/>
                <a:gd name="connsiteY4" fmla="*/ 5429 h 660400"/>
                <a:gd name="connsiteX5" fmla="*/ 856263 w 857250"/>
                <a:gd name="connsiteY5" fmla="*/ 650906 h 660400"/>
                <a:gd name="connsiteX6" fmla="*/ 856409 w 857250"/>
                <a:gd name="connsiteY6" fmla="*/ 655485 h 660400"/>
                <a:gd name="connsiteX7" fmla="*/ 852389 w 857250"/>
                <a:gd name="connsiteY7" fmla="*/ 65605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 h="660400">
                  <a:moveTo>
                    <a:pt x="852389" y="656050"/>
                  </a:moveTo>
                  <a:lnTo>
                    <a:pt x="5998" y="10572"/>
                  </a:lnTo>
                  <a:cubicBezTo>
                    <a:pt x="4608" y="9478"/>
                    <a:pt x="4353" y="7470"/>
                    <a:pt x="5426" y="6064"/>
                  </a:cubicBezTo>
                  <a:cubicBezTo>
                    <a:pt x="6461" y="4648"/>
                    <a:pt x="8448" y="4340"/>
                    <a:pt x="9863" y="5375"/>
                  </a:cubicBezTo>
                  <a:cubicBezTo>
                    <a:pt x="9887" y="5392"/>
                    <a:pt x="9911" y="5410"/>
                    <a:pt x="9935" y="5429"/>
                  </a:cubicBezTo>
                  <a:lnTo>
                    <a:pt x="856263" y="650906"/>
                  </a:lnTo>
                  <a:cubicBezTo>
                    <a:pt x="857565" y="652132"/>
                    <a:pt x="857628" y="654183"/>
                    <a:pt x="856409" y="655485"/>
                  </a:cubicBezTo>
                  <a:cubicBezTo>
                    <a:pt x="855367" y="656589"/>
                    <a:pt x="853697" y="656824"/>
                    <a:pt x="852389" y="656050"/>
                  </a:cubicBezTo>
                  <a:close/>
                </a:path>
              </a:pathLst>
            </a:custGeom>
            <a:grpFill/>
            <a:ln w="9525" cap="flat">
              <a:noFill/>
              <a:prstDash val="solid"/>
              <a:miter/>
            </a:ln>
          </p:spPr>
          <p:txBody>
            <a:bodyPr rtlCol="0" anchor="ctr"/>
            <a:lstStyle/>
            <a:p>
              <a:endParaRPr lang="en-US" sz="1801"/>
            </a:p>
          </p:txBody>
        </p:sp>
        <p:sp>
          <p:nvSpPr>
            <p:cNvPr id="215" name="Freeform: Shape 214">
              <a:extLst>
                <a:ext uri="{FF2B5EF4-FFF2-40B4-BE49-F238E27FC236}">
                  <a16:creationId xmlns:a16="http://schemas.microsoft.com/office/drawing/2014/main" id="{BD189A45-8487-420F-BB2F-3A1AFE3A1BAE}"/>
                </a:ext>
              </a:extLst>
            </p:cNvPr>
            <p:cNvSpPr/>
            <p:nvPr/>
          </p:nvSpPr>
          <p:spPr>
            <a:xfrm>
              <a:off x="4515644" y="1979553"/>
              <a:ext cx="768350" cy="800100"/>
            </a:xfrm>
            <a:custGeom>
              <a:avLst/>
              <a:gdLst>
                <a:gd name="connsiteX0" fmla="*/ 762159 w 768350"/>
                <a:gd name="connsiteY0" fmla="*/ 799109 h 800100"/>
                <a:gd name="connsiteX1" fmla="*/ 5556 w 768350"/>
                <a:gd name="connsiteY1" fmla="*/ 10121 h 800100"/>
                <a:gd name="connsiteX2" fmla="*/ 5880 w 768350"/>
                <a:gd name="connsiteY2" fmla="*/ 5556 h 800100"/>
                <a:gd name="connsiteX3" fmla="*/ 10192 w 768350"/>
                <a:gd name="connsiteY3" fmla="*/ 5613 h 800100"/>
                <a:gd name="connsiteX4" fmla="*/ 766858 w 768350"/>
                <a:gd name="connsiteY4" fmla="*/ 794600 h 800100"/>
                <a:gd name="connsiteX5" fmla="*/ 766763 w 768350"/>
                <a:gd name="connsiteY5" fmla="*/ 799204 h 800100"/>
                <a:gd name="connsiteX6" fmla="*/ 762159 w 768350"/>
                <a:gd name="connsiteY6" fmla="*/ 79910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800100">
                  <a:moveTo>
                    <a:pt x="762159" y="799109"/>
                  </a:moveTo>
                  <a:lnTo>
                    <a:pt x="5556" y="10121"/>
                  </a:lnTo>
                  <a:cubicBezTo>
                    <a:pt x="4382" y="8769"/>
                    <a:pt x="4528" y="6724"/>
                    <a:pt x="5880" y="5556"/>
                  </a:cubicBezTo>
                  <a:cubicBezTo>
                    <a:pt x="7125" y="4476"/>
                    <a:pt x="8979" y="4502"/>
                    <a:pt x="10192" y="5613"/>
                  </a:cubicBezTo>
                  <a:lnTo>
                    <a:pt x="766858" y="794600"/>
                  </a:lnTo>
                  <a:cubicBezTo>
                    <a:pt x="768103" y="795896"/>
                    <a:pt x="768058" y="797960"/>
                    <a:pt x="766763" y="799204"/>
                  </a:cubicBezTo>
                  <a:cubicBezTo>
                    <a:pt x="765467" y="800449"/>
                    <a:pt x="763404" y="800404"/>
                    <a:pt x="762159" y="799109"/>
                  </a:cubicBezTo>
                  <a:close/>
                </a:path>
              </a:pathLst>
            </a:custGeom>
            <a:grpFill/>
            <a:ln w="9525" cap="flat">
              <a:noFill/>
              <a:prstDash val="solid"/>
              <a:miter/>
            </a:ln>
          </p:spPr>
          <p:txBody>
            <a:bodyPr rtlCol="0" anchor="ctr"/>
            <a:lstStyle/>
            <a:p>
              <a:endParaRPr lang="en-US" sz="1801"/>
            </a:p>
          </p:txBody>
        </p:sp>
        <p:sp>
          <p:nvSpPr>
            <p:cNvPr id="216" name="Freeform: Shape 215">
              <a:extLst>
                <a:ext uri="{FF2B5EF4-FFF2-40B4-BE49-F238E27FC236}">
                  <a16:creationId xmlns:a16="http://schemas.microsoft.com/office/drawing/2014/main" id="{2C22C483-7995-4102-A2D7-06F1D045D6A3}"/>
                </a:ext>
              </a:extLst>
            </p:cNvPr>
            <p:cNvSpPr/>
            <p:nvPr/>
          </p:nvSpPr>
          <p:spPr>
            <a:xfrm>
              <a:off x="4207565" y="2642410"/>
              <a:ext cx="133350" cy="209550"/>
            </a:xfrm>
            <a:custGeom>
              <a:avLst/>
              <a:gdLst>
                <a:gd name="connsiteX0" fmla="*/ 10740 w 133350"/>
                <a:gd name="connsiteY0" fmla="*/ 6267 h 209550"/>
                <a:gd name="connsiteX1" fmla="*/ 134057 w 133350"/>
                <a:gd name="connsiteY1" fmla="*/ 205911 h 209550"/>
                <a:gd name="connsiteX2" fmla="*/ 132945 w 133350"/>
                <a:gd name="connsiteY2" fmla="*/ 210451 h 209550"/>
                <a:gd name="connsiteX3" fmla="*/ 128405 w 133350"/>
                <a:gd name="connsiteY3" fmla="*/ 209340 h 209550"/>
                <a:gd name="connsiteX4" fmla="*/ 5215 w 133350"/>
                <a:gd name="connsiteY4" fmla="*/ 9760 h 209550"/>
                <a:gd name="connsiteX5" fmla="*/ 6295 w 133350"/>
                <a:gd name="connsiteY5" fmla="*/ 5251 h 209550"/>
                <a:gd name="connsiteX6" fmla="*/ 10740 w 133350"/>
                <a:gd name="connsiteY6" fmla="*/ 626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09550">
                  <a:moveTo>
                    <a:pt x="10740" y="6267"/>
                  </a:moveTo>
                  <a:lnTo>
                    <a:pt x="134057" y="205911"/>
                  </a:lnTo>
                  <a:cubicBezTo>
                    <a:pt x="135003" y="207473"/>
                    <a:pt x="134508" y="209505"/>
                    <a:pt x="132945" y="210451"/>
                  </a:cubicBezTo>
                  <a:cubicBezTo>
                    <a:pt x="131384" y="211398"/>
                    <a:pt x="129352" y="210902"/>
                    <a:pt x="128405" y="209340"/>
                  </a:cubicBezTo>
                  <a:lnTo>
                    <a:pt x="5215" y="9760"/>
                  </a:lnTo>
                  <a:cubicBezTo>
                    <a:pt x="4320" y="8210"/>
                    <a:pt x="4790" y="6229"/>
                    <a:pt x="6295" y="5251"/>
                  </a:cubicBezTo>
                  <a:cubicBezTo>
                    <a:pt x="7806" y="4311"/>
                    <a:pt x="9787" y="4768"/>
                    <a:pt x="10740" y="6267"/>
                  </a:cubicBezTo>
                  <a:close/>
                </a:path>
              </a:pathLst>
            </a:custGeom>
            <a:grpFill/>
            <a:ln w="9525" cap="flat">
              <a:noFill/>
              <a:prstDash val="solid"/>
              <a:miter/>
            </a:ln>
          </p:spPr>
          <p:txBody>
            <a:bodyPr rtlCol="0" anchor="ctr"/>
            <a:lstStyle/>
            <a:p>
              <a:endParaRPr lang="en-US" sz="1801"/>
            </a:p>
          </p:txBody>
        </p:sp>
        <p:sp>
          <p:nvSpPr>
            <p:cNvPr id="217" name="Freeform: Shape 216">
              <a:extLst>
                <a:ext uri="{FF2B5EF4-FFF2-40B4-BE49-F238E27FC236}">
                  <a16:creationId xmlns:a16="http://schemas.microsoft.com/office/drawing/2014/main" id="{008F7D5B-640D-4357-ADC8-1C6BB48FF854}"/>
                </a:ext>
              </a:extLst>
            </p:cNvPr>
            <p:cNvSpPr/>
            <p:nvPr/>
          </p:nvSpPr>
          <p:spPr>
            <a:xfrm>
              <a:off x="-4763" y="9091"/>
              <a:ext cx="63500" cy="31750"/>
            </a:xfrm>
            <a:custGeom>
              <a:avLst/>
              <a:gdLst>
                <a:gd name="connsiteX0" fmla="*/ 4763 w 63500"/>
                <a:gd name="connsiteY0" fmla="*/ 27641 h 31750"/>
                <a:gd name="connsiteX1" fmla="*/ 61214 w 63500"/>
                <a:gd name="connsiteY1" fmla="*/ 11131 h 31750"/>
                <a:gd name="connsiteX2" fmla="*/ 63382 w 63500"/>
                <a:gd name="connsiteY2" fmla="*/ 7097 h 31750"/>
                <a:gd name="connsiteX3" fmla="*/ 63373 w 63500"/>
                <a:gd name="connsiteY3" fmla="*/ 7067 h 31750"/>
                <a:gd name="connsiteX4" fmla="*/ 59449 w 63500"/>
                <a:gd name="connsiteY4" fmla="*/ 4885 h 31750"/>
                <a:gd name="connsiteX5" fmla="*/ 59373 w 63500"/>
                <a:gd name="connsiteY5" fmla="*/ 4908 h 31750"/>
                <a:gd name="connsiteX6" fmla="*/ 4763 w 63500"/>
                <a:gd name="connsiteY6" fmla="*/ 2091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31750">
                  <a:moveTo>
                    <a:pt x="4763" y="27641"/>
                  </a:moveTo>
                  <a:lnTo>
                    <a:pt x="61214" y="11131"/>
                  </a:lnTo>
                  <a:cubicBezTo>
                    <a:pt x="62927" y="10616"/>
                    <a:pt x="63897" y="8809"/>
                    <a:pt x="63382" y="7097"/>
                  </a:cubicBezTo>
                  <a:cubicBezTo>
                    <a:pt x="63379" y="7087"/>
                    <a:pt x="63376" y="7077"/>
                    <a:pt x="63373" y="7067"/>
                  </a:cubicBezTo>
                  <a:cubicBezTo>
                    <a:pt x="62892" y="5381"/>
                    <a:pt x="61135" y="4404"/>
                    <a:pt x="59449" y="4885"/>
                  </a:cubicBezTo>
                  <a:cubicBezTo>
                    <a:pt x="59423" y="4892"/>
                    <a:pt x="59398" y="4900"/>
                    <a:pt x="59373" y="4908"/>
                  </a:cubicBezTo>
                  <a:lnTo>
                    <a:pt x="4763" y="20910"/>
                  </a:lnTo>
                  <a:close/>
                </a:path>
              </a:pathLst>
            </a:custGeom>
            <a:grpFill/>
            <a:ln w="9525" cap="flat">
              <a:noFill/>
              <a:prstDash val="solid"/>
              <a:miter/>
            </a:ln>
          </p:spPr>
          <p:txBody>
            <a:bodyPr rtlCol="0" anchor="ctr"/>
            <a:lstStyle/>
            <a:p>
              <a:endParaRPr lang="en-US" sz="1801"/>
            </a:p>
          </p:txBody>
        </p:sp>
        <p:sp>
          <p:nvSpPr>
            <p:cNvPr id="218" name="Freeform: Shape 217">
              <a:extLst>
                <a:ext uri="{FF2B5EF4-FFF2-40B4-BE49-F238E27FC236}">
                  <a16:creationId xmlns:a16="http://schemas.microsoft.com/office/drawing/2014/main" id="{1DE60EFA-5B33-490F-8F35-BF0C9B9C9A8D}"/>
                </a:ext>
              </a:extLst>
            </p:cNvPr>
            <p:cNvSpPr/>
            <p:nvPr/>
          </p:nvSpPr>
          <p:spPr>
            <a:xfrm>
              <a:off x="9498554" y="1264968"/>
              <a:ext cx="412750" cy="825500"/>
            </a:xfrm>
            <a:custGeom>
              <a:avLst/>
              <a:gdLst>
                <a:gd name="connsiteX0" fmla="*/ 4983 w 412750"/>
                <a:gd name="connsiteY0" fmla="*/ 820211 h 825500"/>
                <a:gd name="connsiteX1" fmla="*/ 405351 w 412750"/>
                <a:gd name="connsiteY1" fmla="*/ 6585 h 825500"/>
                <a:gd name="connsiteX2" fmla="*/ 409732 w 412750"/>
                <a:gd name="connsiteY2" fmla="*/ 5093 h 825500"/>
                <a:gd name="connsiteX3" fmla="*/ 411192 w 412750"/>
                <a:gd name="connsiteY3" fmla="*/ 9443 h 825500"/>
                <a:gd name="connsiteX4" fmla="*/ 411192 w 412750"/>
                <a:gd name="connsiteY4" fmla="*/ 9443 h 825500"/>
                <a:gd name="connsiteX5" fmla="*/ 10762 w 412750"/>
                <a:gd name="connsiteY5" fmla="*/ 823068 h 825500"/>
                <a:gd name="connsiteX6" fmla="*/ 6316 w 412750"/>
                <a:gd name="connsiteY6" fmla="*/ 824110 h 825500"/>
                <a:gd name="connsiteX7" fmla="*/ 4983 w 412750"/>
                <a:gd name="connsiteY7" fmla="*/ 820211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825500">
                  <a:moveTo>
                    <a:pt x="4983" y="820211"/>
                  </a:moveTo>
                  <a:lnTo>
                    <a:pt x="405351" y="6585"/>
                  </a:lnTo>
                  <a:cubicBezTo>
                    <a:pt x="406113" y="4973"/>
                    <a:pt x="408081" y="4306"/>
                    <a:pt x="409732" y="5093"/>
                  </a:cubicBezTo>
                  <a:cubicBezTo>
                    <a:pt x="411320" y="5881"/>
                    <a:pt x="411954" y="7830"/>
                    <a:pt x="411192" y="9443"/>
                  </a:cubicBezTo>
                  <a:lnTo>
                    <a:pt x="411192" y="9443"/>
                  </a:lnTo>
                  <a:lnTo>
                    <a:pt x="10762" y="823068"/>
                  </a:lnTo>
                  <a:cubicBezTo>
                    <a:pt x="9809" y="824586"/>
                    <a:pt x="7840" y="825050"/>
                    <a:pt x="6316" y="824110"/>
                  </a:cubicBezTo>
                  <a:cubicBezTo>
                    <a:pt x="4983" y="823291"/>
                    <a:pt x="4412" y="821659"/>
                    <a:pt x="4983" y="820211"/>
                  </a:cubicBezTo>
                  <a:close/>
                </a:path>
              </a:pathLst>
            </a:custGeom>
            <a:grpFill/>
            <a:ln w="9525" cap="flat">
              <a:noFill/>
              <a:prstDash val="solid"/>
              <a:miter/>
            </a:ln>
          </p:spPr>
          <p:txBody>
            <a:bodyPr rtlCol="0" anchor="ctr"/>
            <a:lstStyle/>
            <a:p>
              <a:endParaRPr lang="en-US" sz="1801"/>
            </a:p>
          </p:txBody>
        </p:sp>
        <p:sp>
          <p:nvSpPr>
            <p:cNvPr id="219" name="Freeform: Shape 218">
              <a:extLst>
                <a:ext uri="{FF2B5EF4-FFF2-40B4-BE49-F238E27FC236}">
                  <a16:creationId xmlns:a16="http://schemas.microsoft.com/office/drawing/2014/main" id="{0EAF113C-AF72-4536-A34D-7267693A1EE9}"/>
                </a:ext>
              </a:extLst>
            </p:cNvPr>
            <p:cNvSpPr/>
            <p:nvPr/>
          </p:nvSpPr>
          <p:spPr>
            <a:xfrm>
              <a:off x="8835240" y="2078638"/>
              <a:ext cx="673100" cy="133350"/>
            </a:xfrm>
            <a:custGeom>
              <a:avLst/>
              <a:gdLst>
                <a:gd name="connsiteX0" fmla="*/ 7198 w 673100"/>
                <a:gd name="connsiteY0" fmla="*/ 127190 h 133350"/>
                <a:gd name="connsiteX1" fmla="*/ 670710 w 673100"/>
                <a:gd name="connsiteY1" fmla="*/ 4763 h 133350"/>
                <a:gd name="connsiteX2" fmla="*/ 673948 w 673100"/>
                <a:gd name="connsiteY2" fmla="*/ 8128 h 133350"/>
                <a:gd name="connsiteX3" fmla="*/ 671916 w 673100"/>
                <a:gd name="connsiteY3" fmla="*/ 11113 h 133350"/>
                <a:gd name="connsiteX4" fmla="*/ 8405 w 673100"/>
                <a:gd name="connsiteY4" fmla="*/ 133604 h 133350"/>
                <a:gd name="connsiteX5" fmla="*/ 4785 w 673100"/>
                <a:gd name="connsiteY5" fmla="*/ 130791 h 133350"/>
                <a:gd name="connsiteX6" fmla="*/ 7198 w 673100"/>
                <a:gd name="connsiteY6"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100" h="133350">
                  <a:moveTo>
                    <a:pt x="7198" y="127190"/>
                  </a:moveTo>
                  <a:lnTo>
                    <a:pt x="670710" y="4763"/>
                  </a:lnTo>
                  <a:cubicBezTo>
                    <a:pt x="672552" y="4794"/>
                    <a:pt x="674012" y="6306"/>
                    <a:pt x="673948" y="8128"/>
                  </a:cubicBezTo>
                  <a:cubicBezTo>
                    <a:pt x="673948" y="9436"/>
                    <a:pt x="673123" y="10611"/>
                    <a:pt x="671916" y="11113"/>
                  </a:cubicBezTo>
                  <a:lnTo>
                    <a:pt x="8405" y="133604"/>
                  </a:lnTo>
                  <a:cubicBezTo>
                    <a:pt x="6627" y="133826"/>
                    <a:pt x="5040" y="132563"/>
                    <a:pt x="4785" y="130791"/>
                  </a:cubicBezTo>
                  <a:cubicBezTo>
                    <a:pt x="4595" y="129172"/>
                    <a:pt x="5611" y="127660"/>
                    <a:pt x="7198" y="127254"/>
                  </a:cubicBezTo>
                  <a:close/>
                </a:path>
              </a:pathLst>
            </a:custGeom>
            <a:grpFill/>
            <a:ln w="9525" cap="flat">
              <a:noFill/>
              <a:prstDash val="solid"/>
              <a:miter/>
            </a:ln>
          </p:spPr>
          <p:txBody>
            <a:bodyPr rtlCol="0" anchor="ctr"/>
            <a:lstStyle/>
            <a:p>
              <a:endParaRPr lang="en-US" sz="1801"/>
            </a:p>
          </p:txBody>
        </p:sp>
        <p:sp>
          <p:nvSpPr>
            <p:cNvPr id="220" name="Freeform: Shape 219">
              <a:extLst>
                <a:ext uri="{FF2B5EF4-FFF2-40B4-BE49-F238E27FC236}">
                  <a16:creationId xmlns:a16="http://schemas.microsoft.com/office/drawing/2014/main" id="{68B805A7-D320-46E6-9F81-7FB47D09965A}"/>
                </a:ext>
              </a:extLst>
            </p:cNvPr>
            <p:cNvSpPr/>
            <p:nvPr/>
          </p:nvSpPr>
          <p:spPr>
            <a:xfrm>
              <a:off x="4331007" y="2842029"/>
              <a:ext cx="1358900" cy="114300"/>
            </a:xfrm>
            <a:custGeom>
              <a:avLst/>
              <a:gdLst>
                <a:gd name="connsiteX0" fmla="*/ 1354022 w 1358900"/>
                <a:gd name="connsiteY0" fmla="*/ 114497 h 114300"/>
                <a:gd name="connsiteX1" fmla="*/ 7822 w 1358900"/>
                <a:gd name="connsiteY1" fmla="*/ 11246 h 114300"/>
                <a:gd name="connsiteX2" fmla="*/ 4767 w 1358900"/>
                <a:gd name="connsiteY2" fmla="*/ 7829 h 114300"/>
                <a:gd name="connsiteX3" fmla="*/ 4773 w 1358900"/>
                <a:gd name="connsiteY3" fmla="*/ 7753 h 114300"/>
                <a:gd name="connsiteX4" fmla="*/ 8266 w 1358900"/>
                <a:gd name="connsiteY4" fmla="*/ 4769 h 114300"/>
                <a:gd name="connsiteX5" fmla="*/ 8266 w 1358900"/>
                <a:gd name="connsiteY5" fmla="*/ 4769 h 114300"/>
                <a:gd name="connsiteX6" fmla="*/ 1354784 w 1358900"/>
                <a:gd name="connsiteY6" fmla="*/ 108083 h 114300"/>
                <a:gd name="connsiteX7" fmla="*/ 1358333 w 1358900"/>
                <a:gd name="connsiteY7" fmla="*/ 110972 h 114300"/>
                <a:gd name="connsiteX8" fmla="*/ 1355444 w 1358900"/>
                <a:gd name="connsiteY8" fmla="*/ 114528 h 114300"/>
                <a:gd name="connsiteX9" fmla="*/ 1354276 w 1358900"/>
                <a:gd name="connsiteY9" fmla="*/ 1144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8900" h="114300">
                  <a:moveTo>
                    <a:pt x="1354022" y="114497"/>
                  </a:moveTo>
                  <a:lnTo>
                    <a:pt x="7822" y="11246"/>
                  </a:lnTo>
                  <a:cubicBezTo>
                    <a:pt x="6037" y="11144"/>
                    <a:pt x="4672" y="9620"/>
                    <a:pt x="4767" y="7829"/>
                  </a:cubicBezTo>
                  <a:cubicBezTo>
                    <a:pt x="4767" y="7804"/>
                    <a:pt x="4773" y="7779"/>
                    <a:pt x="4773" y="7753"/>
                  </a:cubicBezTo>
                  <a:cubicBezTo>
                    <a:pt x="4939" y="5982"/>
                    <a:pt x="6488" y="4661"/>
                    <a:pt x="8266" y="4769"/>
                  </a:cubicBezTo>
                  <a:lnTo>
                    <a:pt x="8266" y="4769"/>
                  </a:lnTo>
                  <a:lnTo>
                    <a:pt x="1354784" y="108083"/>
                  </a:lnTo>
                  <a:cubicBezTo>
                    <a:pt x="1356561" y="107899"/>
                    <a:pt x="1358156" y="109194"/>
                    <a:pt x="1358333" y="110972"/>
                  </a:cubicBezTo>
                  <a:cubicBezTo>
                    <a:pt x="1358517" y="112757"/>
                    <a:pt x="1357222" y="114344"/>
                    <a:pt x="1355444" y="114528"/>
                  </a:cubicBezTo>
                  <a:cubicBezTo>
                    <a:pt x="1355050" y="114567"/>
                    <a:pt x="1354657" y="114535"/>
                    <a:pt x="1354276" y="114433"/>
                  </a:cubicBezTo>
                  <a:close/>
                </a:path>
              </a:pathLst>
            </a:custGeom>
            <a:grpFill/>
            <a:ln w="9525" cap="flat">
              <a:noFill/>
              <a:prstDash val="solid"/>
              <a:miter/>
            </a:ln>
          </p:spPr>
          <p:txBody>
            <a:bodyPr rtlCol="0" anchor="ctr"/>
            <a:lstStyle/>
            <a:p>
              <a:endParaRPr lang="en-US" sz="1801"/>
            </a:p>
          </p:txBody>
        </p:sp>
        <p:sp>
          <p:nvSpPr>
            <p:cNvPr id="221" name="Freeform: Shape 220">
              <a:extLst>
                <a:ext uri="{FF2B5EF4-FFF2-40B4-BE49-F238E27FC236}">
                  <a16:creationId xmlns:a16="http://schemas.microsoft.com/office/drawing/2014/main" id="{4EE99A56-7AF1-49F8-9E00-47709FF88743}"/>
                </a:ext>
              </a:extLst>
            </p:cNvPr>
            <p:cNvSpPr/>
            <p:nvPr/>
          </p:nvSpPr>
          <p:spPr>
            <a:xfrm>
              <a:off x="4207610" y="2642365"/>
              <a:ext cx="139700" cy="908050"/>
            </a:xfrm>
            <a:custGeom>
              <a:avLst/>
              <a:gdLst>
                <a:gd name="connsiteX0" fmla="*/ 11140 w 139700"/>
                <a:gd name="connsiteY0" fmla="*/ 7582 h 908050"/>
                <a:gd name="connsiteX1" fmla="*/ 138140 w 139700"/>
                <a:gd name="connsiteY1" fmla="*/ 902044 h 908050"/>
                <a:gd name="connsiteX2" fmla="*/ 134895 w 139700"/>
                <a:gd name="connsiteY2" fmla="*/ 905276 h 908050"/>
                <a:gd name="connsiteX3" fmla="*/ 131790 w 139700"/>
                <a:gd name="connsiteY3" fmla="*/ 902933 h 908050"/>
                <a:gd name="connsiteX4" fmla="*/ 4790 w 139700"/>
                <a:gd name="connsiteY4" fmla="*/ 8472 h 908050"/>
                <a:gd name="connsiteX5" fmla="*/ 7584 w 139700"/>
                <a:gd name="connsiteY5" fmla="*/ 4788 h 908050"/>
                <a:gd name="connsiteX6" fmla="*/ 11133 w 139700"/>
                <a:gd name="connsiteY6" fmla="*/ 7538 h 908050"/>
                <a:gd name="connsiteX7" fmla="*/ 11140 w 139700"/>
                <a:gd name="connsiteY7" fmla="*/ 7582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08050">
                  <a:moveTo>
                    <a:pt x="11140" y="7582"/>
                  </a:moveTo>
                  <a:lnTo>
                    <a:pt x="138140" y="902044"/>
                  </a:lnTo>
                  <a:cubicBezTo>
                    <a:pt x="138133" y="903834"/>
                    <a:pt x="136679" y="905276"/>
                    <a:pt x="134895" y="905276"/>
                  </a:cubicBezTo>
                  <a:cubicBezTo>
                    <a:pt x="133453" y="905269"/>
                    <a:pt x="132190" y="904317"/>
                    <a:pt x="131790" y="902933"/>
                  </a:cubicBezTo>
                  <a:lnTo>
                    <a:pt x="4790" y="8472"/>
                  </a:lnTo>
                  <a:cubicBezTo>
                    <a:pt x="4561" y="6687"/>
                    <a:pt x="5806" y="5049"/>
                    <a:pt x="7584" y="4788"/>
                  </a:cubicBezTo>
                  <a:cubicBezTo>
                    <a:pt x="9323" y="4566"/>
                    <a:pt x="10911" y="5798"/>
                    <a:pt x="11133" y="7538"/>
                  </a:cubicBezTo>
                  <a:cubicBezTo>
                    <a:pt x="11133" y="7551"/>
                    <a:pt x="11140" y="7570"/>
                    <a:pt x="11140" y="7582"/>
                  </a:cubicBezTo>
                  <a:close/>
                </a:path>
              </a:pathLst>
            </a:custGeom>
            <a:grpFill/>
            <a:ln w="9525" cap="flat">
              <a:noFill/>
              <a:prstDash val="solid"/>
              <a:miter/>
            </a:ln>
          </p:spPr>
          <p:txBody>
            <a:bodyPr rtlCol="0" anchor="ctr"/>
            <a:lstStyle/>
            <a:p>
              <a:endParaRPr lang="en-US" sz="1801"/>
            </a:p>
          </p:txBody>
        </p:sp>
        <p:sp>
          <p:nvSpPr>
            <p:cNvPr id="222" name="Freeform: Shape 221">
              <a:extLst>
                <a:ext uri="{FF2B5EF4-FFF2-40B4-BE49-F238E27FC236}">
                  <a16:creationId xmlns:a16="http://schemas.microsoft.com/office/drawing/2014/main" id="{DB32FC18-70ED-4B2E-99B5-7F12F671E8CE}"/>
                </a:ext>
              </a:extLst>
            </p:cNvPr>
            <p:cNvSpPr/>
            <p:nvPr/>
          </p:nvSpPr>
          <p:spPr>
            <a:xfrm>
              <a:off x="3181364" y="2221065"/>
              <a:ext cx="1162050" cy="635000"/>
            </a:xfrm>
            <a:custGeom>
              <a:avLst/>
              <a:gdLst>
                <a:gd name="connsiteX0" fmla="*/ 1155686 w 1162050"/>
                <a:gd name="connsiteY0" fmla="*/ 631829 h 635000"/>
                <a:gd name="connsiteX1" fmla="*/ 6336 w 1162050"/>
                <a:gd name="connsiteY1" fmla="*/ 10799 h 635000"/>
                <a:gd name="connsiteX2" fmla="*/ 5193 w 1162050"/>
                <a:gd name="connsiteY2" fmla="*/ 6354 h 635000"/>
                <a:gd name="connsiteX3" fmla="*/ 9384 w 1162050"/>
                <a:gd name="connsiteY3" fmla="*/ 5084 h 635000"/>
                <a:gd name="connsiteX4" fmla="*/ 1158734 w 1162050"/>
                <a:gd name="connsiteY4" fmla="*/ 626114 h 635000"/>
                <a:gd name="connsiteX5" fmla="*/ 1160036 w 1162050"/>
                <a:gd name="connsiteY5" fmla="*/ 630527 h 635000"/>
                <a:gd name="connsiteX6" fmla="*/ 1155622 w 1162050"/>
                <a:gd name="connsiteY6" fmla="*/ 63182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635000">
                  <a:moveTo>
                    <a:pt x="1155686" y="631829"/>
                  </a:moveTo>
                  <a:lnTo>
                    <a:pt x="6336" y="10799"/>
                  </a:lnTo>
                  <a:cubicBezTo>
                    <a:pt x="4818" y="9865"/>
                    <a:pt x="4317" y="7903"/>
                    <a:pt x="5193" y="6354"/>
                  </a:cubicBezTo>
                  <a:cubicBezTo>
                    <a:pt x="6050" y="4906"/>
                    <a:pt x="7866" y="4354"/>
                    <a:pt x="9384" y="5084"/>
                  </a:cubicBezTo>
                  <a:lnTo>
                    <a:pt x="1158734" y="626114"/>
                  </a:lnTo>
                  <a:cubicBezTo>
                    <a:pt x="1160315" y="626971"/>
                    <a:pt x="1160893" y="628946"/>
                    <a:pt x="1160036" y="630527"/>
                  </a:cubicBezTo>
                  <a:cubicBezTo>
                    <a:pt x="1159178" y="632108"/>
                    <a:pt x="1157204" y="632686"/>
                    <a:pt x="1155622" y="631829"/>
                  </a:cubicBezTo>
                  <a:close/>
                </a:path>
              </a:pathLst>
            </a:custGeom>
            <a:grpFill/>
            <a:ln w="9525" cap="flat">
              <a:noFill/>
              <a:prstDash val="solid"/>
              <a:miter/>
            </a:ln>
          </p:spPr>
          <p:txBody>
            <a:bodyPr rtlCol="0" anchor="ctr"/>
            <a:lstStyle/>
            <a:p>
              <a:endParaRPr lang="en-US" sz="1801"/>
            </a:p>
          </p:txBody>
        </p:sp>
        <p:sp>
          <p:nvSpPr>
            <p:cNvPr id="223" name="Freeform: Shape 222">
              <a:extLst>
                <a:ext uri="{FF2B5EF4-FFF2-40B4-BE49-F238E27FC236}">
                  <a16:creationId xmlns:a16="http://schemas.microsoft.com/office/drawing/2014/main" id="{1A52ADFE-6E3B-4C16-951D-40A79DD562C8}"/>
                </a:ext>
              </a:extLst>
            </p:cNvPr>
            <p:cNvSpPr/>
            <p:nvPr/>
          </p:nvSpPr>
          <p:spPr>
            <a:xfrm>
              <a:off x="4331568" y="2768629"/>
              <a:ext cx="952500" cy="88900"/>
            </a:xfrm>
            <a:custGeom>
              <a:avLst/>
              <a:gdLst>
                <a:gd name="connsiteX0" fmla="*/ 948838 w 952500"/>
                <a:gd name="connsiteY0" fmla="*/ 10986 h 88900"/>
                <a:gd name="connsiteX1" fmla="*/ 7451 w 952500"/>
                <a:gd name="connsiteY1" fmla="*/ 84709 h 88900"/>
                <a:gd name="connsiteX2" fmla="*/ 4822 w 952500"/>
                <a:gd name="connsiteY2" fmla="*/ 80848 h 88900"/>
                <a:gd name="connsiteX3" fmla="*/ 6943 w 952500"/>
                <a:gd name="connsiteY3" fmla="*/ 78359 h 88900"/>
                <a:gd name="connsiteX4" fmla="*/ 948330 w 952500"/>
                <a:gd name="connsiteY4" fmla="*/ 4763 h 88900"/>
                <a:gd name="connsiteX5" fmla="*/ 951219 w 952500"/>
                <a:gd name="connsiteY5" fmla="*/ 8312 h 88900"/>
                <a:gd name="connsiteX6" fmla="*/ 948838 w 952500"/>
                <a:gd name="connsiteY6" fmla="*/ 11113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88900">
                  <a:moveTo>
                    <a:pt x="948838" y="10986"/>
                  </a:moveTo>
                  <a:lnTo>
                    <a:pt x="7451" y="84709"/>
                  </a:lnTo>
                  <a:cubicBezTo>
                    <a:pt x="5660" y="84373"/>
                    <a:pt x="4479" y="82645"/>
                    <a:pt x="4822" y="80848"/>
                  </a:cubicBezTo>
                  <a:cubicBezTo>
                    <a:pt x="5038" y="79705"/>
                    <a:pt x="5844" y="78753"/>
                    <a:pt x="6943" y="78359"/>
                  </a:cubicBezTo>
                  <a:lnTo>
                    <a:pt x="948330" y="4763"/>
                  </a:lnTo>
                  <a:cubicBezTo>
                    <a:pt x="950108" y="4947"/>
                    <a:pt x="951404" y="6534"/>
                    <a:pt x="951219" y="8312"/>
                  </a:cubicBezTo>
                  <a:cubicBezTo>
                    <a:pt x="951086" y="9652"/>
                    <a:pt x="950133" y="10763"/>
                    <a:pt x="948838" y="11113"/>
                  </a:cubicBezTo>
                  <a:close/>
                </a:path>
              </a:pathLst>
            </a:custGeom>
            <a:grpFill/>
            <a:ln w="9525" cap="flat">
              <a:noFill/>
              <a:prstDash val="solid"/>
              <a:miter/>
            </a:ln>
          </p:spPr>
          <p:txBody>
            <a:bodyPr rtlCol="0" anchor="ctr"/>
            <a:lstStyle/>
            <a:p>
              <a:endParaRPr lang="en-US" sz="1801"/>
            </a:p>
          </p:txBody>
        </p:sp>
        <p:sp>
          <p:nvSpPr>
            <p:cNvPr id="224" name="Freeform: Shape 223">
              <a:extLst>
                <a:ext uri="{FF2B5EF4-FFF2-40B4-BE49-F238E27FC236}">
                  <a16:creationId xmlns:a16="http://schemas.microsoft.com/office/drawing/2014/main" id="{9977A341-27AF-4438-B1CA-F82772092C17}"/>
                </a:ext>
              </a:extLst>
            </p:cNvPr>
            <p:cNvSpPr/>
            <p:nvPr/>
          </p:nvSpPr>
          <p:spPr>
            <a:xfrm>
              <a:off x="160180" y="654692"/>
              <a:ext cx="749300" cy="444500"/>
            </a:xfrm>
            <a:custGeom>
              <a:avLst/>
              <a:gdLst>
                <a:gd name="connsiteX0" fmla="*/ 743298 w 749300"/>
                <a:gd name="connsiteY0" fmla="*/ 10626 h 444500"/>
                <a:gd name="connsiteX1" fmla="*/ 9810 w 749300"/>
                <a:gd name="connsiteY1" fmla="*/ 444395 h 444500"/>
                <a:gd name="connsiteX2" fmla="*/ 5238 w 749300"/>
                <a:gd name="connsiteY2" fmla="*/ 443252 h 444500"/>
                <a:gd name="connsiteX3" fmla="*/ 6381 w 749300"/>
                <a:gd name="connsiteY3" fmla="*/ 438680 h 444500"/>
                <a:gd name="connsiteX4" fmla="*/ 6381 w 749300"/>
                <a:gd name="connsiteY4" fmla="*/ 438680 h 444500"/>
                <a:gd name="connsiteX5" fmla="*/ 740060 w 749300"/>
                <a:gd name="connsiteY5" fmla="*/ 5102 h 444500"/>
                <a:gd name="connsiteX6" fmla="*/ 744321 w 749300"/>
                <a:gd name="connsiteY6" fmla="*/ 6512 h 444500"/>
                <a:gd name="connsiteX7" fmla="*/ 744378 w 749300"/>
                <a:gd name="connsiteY7" fmla="*/ 6626 h 444500"/>
                <a:gd name="connsiteX8" fmla="*/ 743298 w 749300"/>
                <a:gd name="connsiteY8" fmla="*/ 1062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300" h="444500">
                  <a:moveTo>
                    <a:pt x="743298" y="10626"/>
                  </a:moveTo>
                  <a:lnTo>
                    <a:pt x="9810" y="444395"/>
                  </a:lnTo>
                  <a:cubicBezTo>
                    <a:pt x="8232" y="445341"/>
                    <a:pt x="6185" y="444833"/>
                    <a:pt x="5238" y="443252"/>
                  </a:cubicBezTo>
                  <a:cubicBezTo>
                    <a:pt x="4291" y="441671"/>
                    <a:pt x="4803" y="439626"/>
                    <a:pt x="6381" y="438680"/>
                  </a:cubicBezTo>
                  <a:lnTo>
                    <a:pt x="6381" y="438680"/>
                  </a:lnTo>
                  <a:lnTo>
                    <a:pt x="740060" y="5102"/>
                  </a:lnTo>
                  <a:cubicBezTo>
                    <a:pt x="741628" y="4315"/>
                    <a:pt x="743533" y="4943"/>
                    <a:pt x="744321" y="6512"/>
                  </a:cubicBezTo>
                  <a:cubicBezTo>
                    <a:pt x="744340" y="6550"/>
                    <a:pt x="744359" y="6588"/>
                    <a:pt x="744378" y="6626"/>
                  </a:cubicBezTo>
                  <a:cubicBezTo>
                    <a:pt x="745089" y="8042"/>
                    <a:pt x="744625" y="9763"/>
                    <a:pt x="743298" y="10626"/>
                  </a:cubicBezTo>
                  <a:close/>
                </a:path>
              </a:pathLst>
            </a:custGeom>
            <a:grpFill/>
            <a:ln w="9525" cap="flat">
              <a:noFill/>
              <a:prstDash val="solid"/>
              <a:miter/>
            </a:ln>
          </p:spPr>
          <p:txBody>
            <a:bodyPr rtlCol="0" anchor="ctr"/>
            <a:lstStyle/>
            <a:p>
              <a:endParaRPr lang="en-US" sz="1801"/>
            </a:p>
          </p:txBody>
        </p:sp>
        <p:sp>
          <p:nvSpPr>
            <p:cNvPr id="225" name="Freeform: Shape 224">
              <a:extLst>
                <a:ext uri="{FF2B5EF4-FFF2-40B4-BE49-F238E27FC236}">
                  <a16:creationId xmlns:a16="http://schemas.microsoft.com/office/drawing/2014/main" id="{A165781B-A1CA-4B7E-8DC5-A07D478A725B}"/>
                </a:ext>
              </a:extLst>
            </p:cNvPr>
            <p:cNvSpPr/>
            <p:nvPr/>
          </p:nvSpPr>
          <p:spPr>
            <a:xfrm>
              <a:off x="-4763" y="1019902"/>
              <a:ext cx="177800" cy="82550"/>
            </a:xfrm>
            <a:custGeom>
              <a:avLst/>
              <a:gdLst>
                <a:gd name="connsiteX0" fmla="*/ 4763 w 177800"/>
                <a:gd name="connsiteY0" fmla="*/ 11748 h 82550"/>
                <a:gd name="connsiteX1" fmla="*/ 171831 w 177800"/>
                <a:gd name="connsiteY1" fmla="*/ 79375 h 82550"/>
                <a:gd name="connsiteX2" fmla="*/ 176022 w 177800"/>
                <a:gd name="connsiteY2" fmla="*/ 77534 h 82550"/>
                <a:gd name="connsiteX3" fmla="*/ 174327 w 177800"/>
                <a:gd name="connsiteY3" fmla="*/ 73374 h 82550"/>
                <a:gd name="connsiteX4" fmla="*/ 174244 w 177800"/>
                <a:gd name="connsiteY4" fmla="*/ 73343 h 82550"/>
                <a:gd name="connsiteX5" fmla="*/ 4763 w 177800"/>
                <a:gd name="connsiteY5" fmla="*/ 4763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82550">
                  <a:moveTo>
                    <a:pt x="4763" y="11748"/>
                  </a:moveTo>
                  <a:lnTo>
                    <a:pt x="171831" y="79375"/>
                  </a:lnTo>
                  <a:cubicBezTo>
                    <a:pt x="173497" y="80023"/>
                    <a:pt x="175372" y="79197"/>
                    <a:pt x="176022" y="77534"/>
                  </a:cubicBezTo>
                  <a:cubicBezTo>
                    <a:pt x="176702" y="75914"/>
                    <a:pt x="175943" y="74054"/>
                    <a:pt x="174327" y="73374"/>
                  </a:cubicBezTo>
                  <a:cubicBezTo>
                    <a:pt x="174299" y="73362"/>
                    <a:pt x="174272" y="73355"/>
                    <a:pt x="174244" y="73343"/>
                  </a:cubicBezTo>
                  <a:lnTo>
                    <a:pt x="4763" y="4763"/>
                  </a:lnTo>
                  <a:close/>
                </a:path>
              </a:pathLst>
            </a:custGeom>
            <a:grpFill/>
            <a:ln w="9525" cap="flat">
              <a:noFill/>
              <a:prstDash val="solid"/>
              <a:miter/>
            </a:ln>
          </p:spPr>
          <p:txBody>
            <a:bodyPr rtlCol="0" anchor="ctr"/>
            <a:lstStyle/>
            <a:p>
              <a:endParaRPr lang="en-US" sz="1801"/>
            </a:p>
          </p:txBody>
        </p:sp>
        <p:sp>
          <p:nvSpPr>
            <p:cNvPr id="226" name="Freeform: Shape 225">
              <a:extLst>
                <a:ext uri="{FF2B5EF4-FFF2-40B4-BE49-F238E27FC236}">
                  <a16:creationId xmlns:a16="http://schemas.microsoft.com/office/drawing/2014/main" id="{521019B8-7CE4-4C98-B0AD-7CE5D1416EA2}"/>
                </a:ext>
              </a:extLst>
            </p:cNvPr>
            <p:cNvSpPr/>
            <p:nvPr/>
          </p:nvSpPr>
          <p:spPr>
            <a:xfrm>
              <a:off x="160655" y="1088353"/>
              <a:ext cx="1549400" cy="241300"/>
            </a:xfrm>
            <a:custGeom>
              <a:avLst/>
              <a:gdLst>
                <a:gd name="connsiteX0" fmla="*/ 1546733 w 1549400"/>
                <a:gd name="connsiteY0" fmla="*/ 240096 h 241300"/>
                <a:gd name="connsiteX1" fmla="*/ 7112 w 1549400"/>
                <a:gd name="connsiteY1" fmla="*/ 11115 h 241300"/>
                <a:gd name="connsiteX2" fmla="*/ 4888 w 1549400"/>
                <a:gd name="connsiteY2" fmla="*/ 7114 h 241300"/>
                <a:gd name="connsiteX3" fmla="*/ 8128 w 1549400"/>
                <a:gd name="connsiteY3" fmla="*/ 4765 h 241300"/>
                <a:gd name="connsiteX4" fmla="*/ 1547495 w 1549400"/>
                <a:gd name="connsiteY4" fmla="*/ 233746 h 241300"/>
                <a:gd name="connsiteX5" fmla="*/ 1549978 w 1549400"/>
                <a:gd name="connsiteY5" fmla="*/ 237594 h 241300"/>
                <a:gd name="connsiteX6" fmla="*/ 1549972 w 1549400"/>
                <a:gd name="connsiteY6" fmla="*/ 237619 h 241300"/>
                <a:gd name="connsiteX7" fmla="*/ 1546733 w 1549400"/>
                <a:gd name="connsiteY7" fmla="*/ 240096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400" h="241300">
                  <a:moveTo>
                    <a:pt x="1546733" y="240096"/>
                  </a:moveTo>
                  <a:lnTo>
                    <a:pt x="7112" y="11115"/>
                  </a:lnTo>
                  <a:cubicBezTo>
                    <a:pt x="5393" y="10626"/>
                    <a:pt x="4396" y="8829"/>
                    <a:pt x="4888" y="7114"/>
                  </a:cubicBezTo>
                  <a:cubicBezTo>
                    <a:pt x="5298" y="5673"/>
                    <a:pt x="6636" y="4708"/>
                    <a:pt x="8128" y="4765"/>
                  </a:cubicBezTo>
                  <a:lnTo>
                    <a:pt x="1547495" y="233746"/>
                  </a:lnTo>
                  <a:cubicBezTo>
                    <a:pt x="1549242" y="234121"/>
                    <a:pt x="1550353" y="235848"/>
                    <a:pt x="1549978" y="237594"/>
                  </a:cubicBezTo>
                  <a:cubicBezTo>
                    <a:pt x="1549978" y="237600"/>
                    <a:pt x="1549972" y="237613"/>
                    <a:pt x="1549972" y="237619"/>
                  </a:cubicBezTo>
                  <a:cubicBezTo>
                    <a:pt x="1549635" y="239118"/>
                    <a:pt x="1548270" y="240166"/>
                    <a:pt x="1546733" y="240096"/>
                  </a:cubicBezTo>
                  <a:close/>
                </a:path>
              </a:pathLst>
            </a:custGeom>
            <a:grpFill/>
            <a:ln w="9525" cap="flat">
              <a:noFill/>
              <a:prstDash val="solid"/>
              <a:miter/>
            </a:ln>
          </p:spPr>
          <p:txBody>
            <a:bodyPr rtlCol="0" anchor="ctr"/>
            <a:lstStyle/>
            <a:p>
              <a:endParaRPr lang="en-US" sz="1801"/>
            </a:p>
          </p:txBody>
        </p:sp>
        <p:sp>
          <p:nvSpPr>
            <p:cNvPr id="227" name="Freeform: Shape 226">
              <a:extLst>
                <a:ext uri="{FF2B5EF4-FFF2-40B4-BE49-F238E27FC236}">
                  <a16:creationId xmlns:a16="http://schemas.microsoft.com/office/drawing/2014/main" id="{63072B93-F02F-4E80-8385-787C368A0E18}"/>
                </a:ext>
              </a:extLst>
            </p:cNvPr>
            <p:cNvSpPr/>
            <p:nvPr/>
          </p:nvSpPr>
          <p:spPr>
            <a:xfrm>
              <a:off x="4334743" y="2768650"/>
              <a:ext cx="952500" cy="781050"/>
            </a:xfrm>
            <a:custGeom>
              <a:avLst/>
              <a:gdLst>
                <a:gd name="connsiteX0" fmla="*/ 947504 w 952500"/>
                <a:gd name="connsiteY0" fmla="*/ 10520 h 781050"/>
                <a:gd name="connsiteX1" fmla="*/ 10054 w 952500"/>
                <a:gd name="connsiteY1" fmla="*/ 778870 h 781050"/>
                <a:gd name="connsiteX2" fmla="*/ 5495 w 952500"/>
                <a:gd name="connsiteY2" fmla="*/ 778438 h 781050"/>
                <a:gd name="connsiteX3" fmla="*/ 5482 w 952500"/>
                <a:gd name="connsiteY3" fmla="*/ 778425 h 781050"/>
                <a:gd name="connsiteX4" fmla="*/ 5927 w 952500"/>
                <a:gd name="connsiteY4" fmla="*/ 773854 h 781050"/>
                <a:gd name="connsiteX5" fmla="*/ 943377 w 952500"/>
                <a:gd name="connsiteY5" fmla="*/ 5503 h 781050"/>
                <a:gd name="connsiteX6" fmla="*/ 947949 w 952500"/>
                <a:gd name="connsiteY6" fmla="*/ 5948 h 781050"/>
                <a:gd name="connsiteX7" fmla="*/ 947504 w 952500"/>
                <a:gd name="connsiteY7" fmla="*/ 1052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81050">
                  <a:moveTo>
                    <a:pt x="947504" y="10520"/>
                  </a:moveTo>
                  <a:lnTo>
                    <a:pt x="10054" y="778870"/>
                  </a:lnTo>
                  <a:cubicBezTo>
                    <a:pt x="8676" y="780013"/>
                    <a:pt x="6638" y="779816"/>
                    <a:pt x="5495" y="778438"/>
                  </a:cubicBezTo>
                  <a:cubicBezTo>
                    <a:pt x="5488" y="778438"/>
                    <a:pt x="5488" y="778432"/>
                    <a:pt x="5482" y="778425"/>
                  </a:cubicBezTo>
                  <a:cubicBezTo>
                    <a:pt x="4371" y="777035"/>
                    <a:pt x="4568" y="775009"/>
                    <a:pt x="5927" y="773854"/>
                  </a:cubicBezTo>
                  <a:lnTo>
                    <a:pt x="943377" y="5503"/>
                  </a:lnTo>
                  <a:cubicBezTo>
                    <a:pt x="944762" y="4360"/>
                    <a:pt x="946813" y="4564"/>
                    <a:pt x="947949" y="5948"/>
                  </a:cubicBezTo>
                  <a:cubicBezTo>
                    <a:pt x="949086" y="7332"/>
                    <a:pt x="948889" y="9377"/>
                    <a:pt x="947504" y="10520"/>
                  </a:cubicBezTo>
                  <a:close/>
                </a:path>
              </a:pathLst>
            </a:custGeom>
            <a:grpFill/>
            <a:ln w="9525" cap="flat">
              <a:noFill/>
              <a:prstDash val="solid"/>
              <a:miter/>
            </a:ln>
          </p:spPr>
          <p:txBody>
            <a:bodyPr rtlCol="0" anchor="ctr"/>
            <a:lstStyle/>
            <a:p>
              <a:endParaRPr lang="en-US" sz="1801"/>
            </a:p>
          </p:txBody>
        </p:sp>
        <p:sp>
          <p:nvSpPr>
            <p:cNvPr id="228" name="Freeform: Shape 227">
              <a:extLst>
                <a:ext uri="{FF2B5EF4-FFF2-40B4-BE49-F238E27FC236}">
                  <a16:creationId xmlns:a16="http://schemas.microsoft.com/office/drawing/2014/main" id="{953851F2-623C-4C19-8C87-1549E0F55BD2}"/>
                </a:ext>
              </a:extLst>
            </p:cNvPr>
            <p:cNvSpPr/>
            <p:nvPr/>
          </p:nvSpPr>
          <p:spPr>
            <a:xfrm>
              <a:off x="-4763" y="9214"/>
              <a:ext cx="63500" cy="38100"/>
            </a:xfrm>
            <a:custGeom>
              <a:avLst/>
              <a:gdLst>
                <a:gd name="connsiteX0" fmla="*/ 4763 w 63500"/>
                <a:gd name="connsiteY0" fmla="*/ 38504 h 38100"/>
                <a:gd name="connsiteX1" fmla="*/ 61913 w 63500"/>
                <a:gd name="connsiteY1" fmla="*/ 10754 h 38100"/>
                <a:gd name="connsiteX2" fmla="*/ 63056 w 63500"/>
                <a:gd name="connsiteY2" fmla="*/ 6881 h 38100"/>
                <a:gd name="connsiteX3" fmla="*/ 58896 w 63500"/>
                <a:gd name="connsiteY3" fmla="*/ 4964 h 38100"/>
                <a:gd name="connsiteX4" fmla="*/ 58865 w 63500"/>
                <a:gd name="connsiteY4" fmla="*/ 4976 h 38100"/>
                <a:gd name="connsiteX5" fmla="*/ 4763 w 63500"/>
                <a:gd name="connsiteY5" fmla="*/ 3132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38100">
                  <a:moveTo>
                    <a:pt x="4763" y="38504"/>
                  </a:moveTo>
                  <a:lnTo>
                    <a:pt x="61913" y="10754"/>
                  </a:lnTo>
                  <a:cubicBezTo>
                    <a:pt x="63194" y="9919"/>
                    <a:pt x="63678" y="8277"/>
                    <a:pt x="63056" y="6881"/>
                  </a:cubicBezTo>
                  <a:cubicBezTo>
                    <a:pt x="62436" y="5203"/>
                    <a:pt x="60574" y="4344"/>
                    <a:pt x="58896" y="4964"/>
                  </a:cubicBezTo>
                  <a:cubicBezTo>
                    <a:pt x="58885" y="4968"/>
                    <a:pt x="58875" y="4972"/>
                    <a:pt x="58865" y="4976"/>
                  </a:cubicBezTo>
                  <a:lnTo>
                    <a:pt x="4763" y="31328"/>
                  </a:lnTo>
                  <a:close/>
                </a:path>
              </a:pathLst>
            </a:custGeom>
            <a:grpFill/>
            <a:ln w="9525" cap="flat">
              <a:noFill/>
              <a:prstDash val="solid"/>
              <a:miter/>
            </a:ln>
          </p:spPr>
          <p:txBody>
            <a:bodyPr rtlCol="0" anchor="ctr"/>
            <a:lstStyle/>
            <a:p>
              <a:endParaRPr lang="en-US" sz="1801"/>
            </a:p>
          </p:txBody>
        </p:sp>
        <p:sp>
          <p:nvSpPr>
            <p:cNvPr id="229" name="Freeform: Shape 228">
              <a:extLst>
                <a:ext uri="{FF2B5EF4-FFF2-40B4-BE49-F238E27FC236}">
                  <a16:creationId xmlns:a16="http://schemas.microsoft.com/office/drawing/2014/main" id="{B14B553D-A25C-40AB-8407-9B308294E18F}"/>
                </a:ext>
              </a:extLst>
            </p:cNvPr>
            <p:cNvSpPr/>
            <p:nvPr/>
          </p:nvSpPr>
          <p:spPr>
            <a:xfrm>
              <a:off x="8450516" y="3802950"/>
              <a:ext cx="819150" cy="723900"/>
            </a:xfrm>
            <a:custGeom>
              <a:avLst/>
              <a:gdLst>
                <a:gd name="connsiteX0" fmla="*/ 815023 w 819150"/>
                <a:gd name="connsiteY0" fmla="*/ 722470 h 723900"/>
                <a:gd name="connsiteX1" fmla="*/ 5715 w 819150"/>
                <a:gd name="connsiteY1" fmla="*/ 10254 h 723900"/>
                <a:gd name="connsiteX2" fmla="*/ 5715 w 819150"/>
                <a:gd name="connsiteY2" fmla="*/ 5682 h 723900"/>
                <a:gd name="connsiteX3" fmla="*/ 10287 w 819150"/>
                <a:gd name="connsiteY3" fmla="*/ 5682 h 723900"/>
                <a:gd name="connsiteX4" fmla="*/ 819595 w 819150"/>
                <a:gd name="connsiteY4" fmla="*/ 718088 h 723900"/>
                <a:gd name="connsiteX5" fmla="*/ 819595 w 819150"/>
                <a:gd name="connsiteY5" fmla="*/ 722660 h 723900"/>
                <a:gd name="connsiteX6" fmla="*/ 815023 w 819150"/>
                <a:gd name="connsiteY6" fmla="*/ 7224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723900">
                  <a:moveTo>
                    <a:pt x="815023" y="722470"/>
                  </a:moveTo>
                  <a:lnTo>
                    <a:pt x="5715" y="10254"/>
                  </a:lnTo>
                  <a:cubicBezTo>
                    <a:pt x="4445" y="8990"/>
                    <a:pt x="4445" y="6945"/>
                    <a:pt x="5715" y="5682"/>
                  </a:cubicBezTo>
                  <a:cubicBezTo>
                    <a:pt x="6985" y="4456"/>
                    <a:pt x="9017" y="4456"/>
                    <a:pt x="10287" y="5682"/>
                  </a:cubicBezTo>
                  <a:lnTo>
                    <a:pt x="819595" y="718088"/>
                  </a:lnTo>
                  <a:cubicBezTo>
                    <a:pt x="820865" y="719352"/>
                    <a:pt x="820865" y="721397"/>
                    <a:pt x="819595" y="722660"/>
                  </a:cubicBezTo>
                  <a:cubicBezTo>
                    <a:pt x="818261" y="723835"/>
                    <a:pt x="816229" y="723753"/>
                    <a:pt x="815023" y="722470"/>
                  </a:cubicBezTo>
                  <a:close/>
                </a:path>
              </a:pathLst>
            </a:custGeom>
            <a:grpFill/>
            <a:ln w="9525" cap="flat">
              <a:noFill/>
              <a:prstDash val="solid"/>
              <a:miter/>
            </a:ln>
          </p:spPr>
          <p:txBody>
            <a:bodyPr rtlCol="0" anchor="ctr"/>
            <a:lstStyle/>
            <a:p>
              <a:endParaRPr lang="en-US" sz="1801"/>
            </a:p>
          </p:txBody>
        </p:sp>
        <p:sp>
          <p:nvSpPr>
            <p:cNvPr id="230" name="Freeform: Shape 229">
              <a:extLst>
                <a:ext uri="{FF2B5EF4-FFF2-40B4-BE49-F238E27FC236}">
                  <a16:creationId xmlns:a16="http://schemas.microsoft.com/office/drawing/2014/main" id="{8A196539-4C3C-48B6-B8BD-D94D15B369CA}"/>
                </a:ext>
              </a:extLst>
            </p:cNvPr>
            <p:cNvSpPr/>
            <p:nvPr/>
          </p:nvSpPr>
          <p:spPr>
            <a:xfrm>
              <a:off x="4330764" y="1978752"/>
              <a:ext cx="196850" cy="876300"/>
            </a:xfrm>
            <a:custGeom>
              <a:avLst/>
              <a:gdLst>
                <a:gd name="connsiteX0" fmla="*/ 4763 w 196850"/>
                <a:gd name="connsiteY0" fmla="*/ 870585 h 876300"/>
                <a:gd name="connsiteX1" fmla="*/ 189357 w 196850"/>
                <a:gd name="connsiteY1" fmla="*/ 8001 h 876300"/>
                <a:gd name="connsiteX2" fmla="*/ 192722 w 196850"/>
                <a:gd name="connsiteY2" fmla="*/ 4763 h 876300"/>
                <a:gd name="connsiteX3" fmla="*/ 195961 w 196850"/>
                <a:gd name="connsiteY3" fmla="*/ 8129 h 876300"/>
                <a:gd name="connsiteX4" fmla="*/ 195707 w 196850"/>
                <a:gd name="connsiteY4" fmla="*/ 9335 h 876300"/>
                <a:gd name="connsiteX5" fmla="*/ 11240 w 196850"/>
                <a:gd name="connsiteY5" fmla="*/ 871982 h 876300"/>
                <a:gd name="connsiteX6" fmla="*/ 6928 w 196850"/>
                <a:gd name="connsiteY6" fmla="*/ 873767 h 876300"/>
                <a:gd name="connsiteX7" fmla="*/ 4890 w 196850"/>
                <a:gd name="connsiteY7" fmla="*/ 870585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50" h="876300">
                  <a:moveTo>
                    <a:pt x="4763" y="870585"/>
                  </a:moveTo>
                  <a:lnTo>
                    <a:pt x="189357" y="8001"/>
                  </a:lnTo>
                  <a:cubicBezTo>
                    <a:pt x="189395" y="6179"/>
                    <a:pt x="190900" y="4731"/>
                    <a:pt x="192722" y="4763"/>
                  </a:cubicBezTo>
                  <a:cubicBezTo>
                    <a:pt x="194545" y="4801"/>
                    <a:pt x="195993" y="6306"/>
                    <a:pt x="195961" y="8129"/>
                  </a:cubicBezTo>
                  <a:cubicBezTo>
                    <a:pt x="195955" y="8547"/>
                    <a:pt x="195866" y="8954"/>
                    <a:pt x="195707" y="9335"/>
                  </a:cubicBezTo>
                  <a:lnTo>
                    <a:pt x="11240" y="871982"/>
                  </a:lnTo>
                  <a:cubicBezTo>
                    <a:pt x="10541" y="873665"/>
                    <a:pt x="8611" y="874465"/>
                    <a:pt x="6928" y="873767"/>
                  </a:cubicBezTo>
                  <a:cubicBezTo>
                    <a:pt x="5645" y="873240"/>
                    <a:pt x="4832" y="871970"/>
                    <a:pt x="4890" y="870585"/>
                  </a:cubicBezTo>
                  <a:close/>
                </a:path>
              </a:pathLst>
            </a:custGeom>
            <a:grpFill/>
            <a:ln w="9525" cap="flat">
              <a:noFill/>
              <a:prstDash val="solid"/>
              <a:miter/>
            </a:ln>
          </p:spPr>
          <p:txBody>
            <a:bodyPr rtlCol="0" anchor="ctr"/>
            <a:lstStyle/>
            <a:p>
              <a:endParaRPr lang="en-US" sz="1801"/>
            </a:p>
          </p:txBody>
        </p:sp>
        <p:sp>
          <p:nvSpPr>
            <p:cNvPr id="231" name="Freeform: Shape 230">
              <a:extLst>
                <a:ext uri="{FF2B5EF4-FFF2-40B4-BE49-F238E27FC236}">
                  <a16:creationId xmlns:a16="http://schemas.microsoft.com/office/drawing/2014/main" id="{63B830EF-62D2-4448-AE3B-54D105ADD7AF}"/>
                </a:ext>
              </a:extLst>
            </p:cNvPr>
            <p:cNvSpPr/>
            <p:nvPr/>
          </p:nvSpPr>
          <p:spPr>
            <a:xfrm>
              <a:off x="47551" y="9230"/>
              <a:ext cx="127000" cy="1092200"/>
            </a:xfrm>
            <a:custGeom>
              <a:avLst/>
              <a:gdLst>
                <a:gd name="connsiteX0" fmla="*/ 11187 w 127000"/>
                <a:gd name="connsiteY0" fmla="*/ 7690 h 1092200"/>
                <a:gd name="connsiteX1" fmla="*/ 123899 w 127000"/>
                <a:gd name="connsiteY1" fmla="*/ 1086682 h 1092200"/>
                <a:gd name="connsiteX2" fmla="*/ 121648 w 127000"/>
                <a:gd name="connsiteY2" fmla="*/ 1090670 h 1092200"/>
                <a:gd name="connsiteX3" fmla="*/ 117659 w 127000"/>
                <a:gd name="connsiteY3" fmla="*/ 1088416 h 1092200"/>
                <a:gd name="connsiteX4" fmla="*/ 117549 w 127000"/>
                <a:gd name="connsiteY4" fmla="*/ 1087317 h 1092200"/>
                <a:gd name="connsiteX5" fmla="*/ 4773 w 127000"/>
                <a:gd name="connsiteY5" fmla="*/ 8198 h 1092200"/>
                <a:gd name="connsiteX6" fmla="*/ 7679 w 127000"/>
                <a:gd name="connsiteY6" fmla="*/ 4775 h 1092200"/>
                <a:gd name="connsiteX7" fmla="*/ 7758 w 127000"/>
                <a:gd name="connsiteY7" fmla="*/ 4769 h 1092200"/>
                <a:gd name="connsiteX8" fmla="*/ 11187 w 127000"/>
                <a:gd name="connsiteY8" fmla="*/ 769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 h="1092200">
                  <a:moveTo>
                    <a:pt x="11187" y="7690"/>
                  </a:moveTo>
                  <a:lnTo>
                    <a:pt x="123899" y="1086682"/>
                  </a:lnTo>
                  <a:cubicBezTo>
                    <a:pt x="124379" y="1088403"/>
                    <a:pt x="123371" y="1090194"/>
                    <a:pt x="121648" y="1090670"/>
                  </a:cubicBezTo>
                  <a:cubicBezTo>
                    <a:pt x="119925" y="1091153"/>
                    <a:pt x="118139" y="1090143"/>
                    <a:pt x="117659" y="1088416"/>
                  </a:cubicBezTo>
                  <a:cubicBezTo>
                    <a:pt x="117559" y="1088060"/>
                    <a:pt x="117523" y="1087686"/>
                    <a:pt x="117549" y="1087317"/>
                  </a:cubicBezTo>
                  <a:lnTo>
                    <a:pt x="4773" y="8198"/>
                  </a:lnTo>
                  <a:cubicBezTo>
                    <a:pt x="4630" y="6450"/>
                    <a:pt x="5931" y="4918"/>
                    <a:pt x="7679" y="4775"/>
                  </a:cubicBezTo>
                  <a:cubicBezTo>
                    <a:pt x="7705" y="4772"/>
                    <a:pt x="7731" y="4771"/>
                    <a:pt x="7758" y="4769"/>
                  </a:cubicBezTo>
                  <a:cubicBezTo>
                    <a:pt x="9502" y="4658"/>
                    <a:pt x="11019" y="5951"/>
                    <a:pt x="11187" y="7690"/>
                  </a:cubicBezTo>
                  <a:close/>
                </a:path>
              </a:pathLst>
            </a:custGeom>
            <a:grpFill/>
            <a:ln w="9525" cap="flat">
              <a:noFill/>
              <a:prstDash val="solid"/>
              <a:miter/>
            </a:ln>
          </p:spPr>
          <p:txBody>
            <a:bodyPr rtlCol="0" anchor="ctr"/>
            <a:lstStyle/>
            <a:p>
              <a:endParaRPr lang="en-US" sz="1801"/>
            </a:p>
          </p:txBody>
        </p:sp>
        <p:sp>
          <p:nvSpPr>
            <p:cNvPr id="232" name="Freeform: Shape 231">
              <a:extLst>
                <a:ext uri="{FF2B5EF4-FFF2-40B4-BE49-F238E27FC236}">
                  <a16:creationId xmlns:a16="http://schemas.microsoft.com/office/drawing/2014/main" id="{811FF933-2B78-4A3B-A5CE-1E26974F90FE}"/>
                </a:ext>
              </a:extLst>
            </p:cNvPr>
            <p:cNvSpPr/>
            <p:nvPr/>
          </p:nvSpPr>
          <p:spPr>
            <a:xfrm>
              <a:off x="-4763" y="1032666"/>
              <a:ext cx="177800" cy="69850"/>
            </a:xfrm>
            <a:custGeom>
              <a:avLst/>
              <a:gdLst>
                <a:gd name="connsiteX0" fmla="*/ 4763 w 177800"/>
                <a:gd name="connsiteY0" fmla="*/ 11557 h 69850"/>
                <a:gd name="connsiteX1" fmla="*/ 172022 w 177800"/>
                <a:gd name="connsiteY1" fmla="*/ 66675 h 69850"/>
                <a:gd name="connsiteX2" fmla="*/ 176213 w 177800"/>
                <a:gd name="connsiteY2" fmla="*/ 64516 h 69850"/>
                <a:gd name="connsiteX3" fmla="*/ 174054 w 177800"/>
                <a:gd name="connsiteY3" fmla="*/ 60325 h 69850"/>
                <a:gd name="connsiteX4" fmla="*/ 4763 w 177800"/>
                <a:gd name="connsiteY4" fmla="*/ 4763 h 6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69850">
                  <a:moveTo>
                    <a:pt x="4763" y="11557"/>
                  </a:moveTo>
                  <a:lnTo>
                    <a:pt x="172022" y="66675"/>
                  </a:lnTo>
                  <a:cubicBezTo>
                    <a:pt x="173775" y="67234"/>
                    <a:pt x="175651" y="66269"/>
                    <a:pt x="176213" y="64516"/>
                  </a:cubicBezTo>
                  <a:cubicBezTo>
                    <a:pt x="176774" y="62763"/>
                    <a:pt x="175807" y="60884"/>
                    <a:pt x="174054" y="60325"/>
                  </a:cubicBezTo>
                  <a:lnTo>
                    <a:pt x="4763" y="4763"/>
                  </a:lnTo>
                  <a:close/>
                </a:path>
              </a:pathLst>
            </a:custGeom>
            <a:grpFill/>
            <a:ln w="9525" cap="flat">
              <a:noFill/>
              <a:prstDash val="solid"/>
              <a:miter/>
            </a:ln>
          </p:spPr>
          <p:txBody>
            <a:bodyPr rtlCol="0" anchor="ctr"/>
            <a:lstStyle/>
            <a:p>
              <a:endParaRPr lang="en-US" sz="1801"/>
            </a:p>
          </p:txBody>
        </p:sp>
        <p:sp>
          <p:nvSpPr>
            <p:cNvPr id="233" name="Freeform: Shape 232">
              <a:extLst>
                <a:ext uri="{FF2B5EF4-FFF2-40B4-BE49-F238E27FC236}">
                  <a16:creationId xmlns:a16="http://schemas.microsoft.com/office/drawing/2014/main" id="{5F0D49CD-E5F0-4446-A711-C8A61EF2B724}"/>
                </a:ext>
              </a:extLst>
            </p:cNvPr>
            <p:cNvSpPr/>
            <p:nvPr/>
          </p:nvSpPr>
          <p:spPr>
            <a:xfrm>
              <a:off x="4330764" y="2842160"/>
              <a:ext cx="19050" cy="704850"/>
            </a:xfrm>
            <a:custGeom>
              <a:avLst/>
              <a:gdLst>
                <a:gd name="connsiteX0" fmla="*/ 11303 w 19050"/>
                <a:gd name="connsiteY0" fmla="*/ 7876 h 704850"/>
                <a:gd name="connsiteX1" fmla="*/ 15303 w 19050"/>
                <a:gd name="connsiteY1" fmla="*/ 702630 h 704850"/>
                <a:gd name="connsiteX2" fmla="*/ 12065 w 19050"/>
                <a:gd name="connsiteY2" fmla="*/ 705995 h 704850"/>
                <a:gd name="connsiteX3" fmla="*/ 12002 w 19050"/>
                <a:gd name="connsiteY3" fmla="*/ 705995 h 704850"/>
                <a:gd name="connsiteX4" fmla="*/ 8699 w 19050"/>
                <a:gd name="connsiteY4" fmla="*/ 702694 h 704850"/>
                <a:gd name="connsiteX5" fmla="*/ 4763 w 19050"/>
                <a:gd name="connsiteY5" fmla="*/ 7876 h 704850"/>
                <a:gd name="connsiteX6" fmla="*/ 8191 w 19050"/>
                <a:gd name="connsiteY6" fmla="*/ 4765 h 704850"/>
                <a:gd name="connsiteX7" fmla="*/ 11303 w 19050"/>
                <a:gd name="connsiteY7" fmla="*/ 787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704850">
                  <a:moveTo>
                    <a:pt x="11303" y="7876"/>
                  </a:moveTo>
                  <a:lnTo>
                    <a:pt x="15303" y="702630"/>
                  </a:lnTo>
                  <a:cubicBezTo>
                    <a:pt x="15335" y="704452"/>
                    <a:pt x="13888" y="705957"/>
                    <a:pt x="12065" y="705995"/>
                  </a:cubicBezTo>
                  <a:cubicBezTo>
                    <a:pt x="12046" y="705995"/>
                    <a:pt x="12021" y="705995"/>
                    <a:pt x="12002" y="705995"/>
                  </a:cubicBezTo>
                  <a:cubicBezTo>
                    <a:pt x="10179" y="705995"/>
                    <a:pt x="8699" y="704516"/>
                    <a:pt x="8699" y="702694"/>
                  </a:cubicBezTo>
                  <a:lnTo>
                    <a:pt x="4763" y="7876"/>
                  </a:lnTo>
                  <a:cubicBezTo>
                    <a:pt x="4864" y="6079"/>
                    <a:pt x="6388" y="4695"/>
                    <a:pt x="8191" y="4765"/>
                  </a:cubicBezTo>
                  <a:cubicBezTo>
                    <a:pt x="9893" y="4797"/>
                    <a:pt x="11271" y="6175"/>
                    <a:pt x="11303" y="7876"/>
                  </a:cubicBezTo>
                  <a:close/>
                </a:path>
              </a:pathLst>
            </a:custGeom>
            <a:grpFill/>
            <a:ln w="9525" cap="flat">
              <a:noFill/>
              <a:prstDash val="solid"/>
              <a:miter/>
            </a:ln>
          </p:spPr>
          <p:txBody>
            <a:bodyPr rtlCol="0" anchor="ctr"/>
            <a:lstStyle/>
            <a:p>
              <a:endParaRPr lang="en-US" sz="1801"/>
            </a:p>
          </p:txBody>
        </p:sp>
        <p:sp>
          <p:nvSpPr>
            <p:cNvPr id="234" name="Freeform: Shape 233">
              <a:extLst>
                <a:ext uri="{FF2B5EF4-FFF2-40B4-BE49-F238E27FC236}">
                  <a16:creationId xmlns:a16="http://schemas.microsoft.com/office/drawing/2014/main" id="{5BF6067C-EBC1-499A-A9D4-DC4FC0D7ECFD}"/>
                </a:ext>
              </a:extLst>
            </p:cNvPr>
            <p:cNvSpPr/>
            <p:nvPr/>
          </p:nvSpPr>
          <p:spPr>
            <a:xfrm>
              <a:off x="5983367" y="2357495"/>
              <a:ext cx="146050" cy="146050"/>
            </a:xfrm>
            <a:custGeom>
              <a:avLst/>
              <a:gdLst>
                <a:gd name="connsiteX0" fmla="*/ 97901 w 146050"/>
                <a:gd name="connsiteY0" fmla="*/ 139417 h 146050"/>
                <a:gd name="connsiteX1" fmla="*/ 139418 w 146050"/>
                <a:gd name="connsiteY1" fmla="*/ 50473 h 146050"/>
                <a:gd name="connsiteX2" fmla="*/ 50473 w 146050"/>
                <a:gd name="connsiteY2" fmla="*/ 8957 h 146050"/>
                <a:gd name="connsiteX3" fmla="*/ 8957 w 146050"/>
                <a:gd name="connsiteY3" fmla="*/ 97901 h 146050"/>
                <a:gd name="connsiteX4" fmla="*/ 9001 w 146050"/>
                <a:gd name="connsiteY4" fmla="*/ 98015 h 146050"/>
                <a:gd name="connsiteX5" fmla="*/ 97901 w 146050"/>
                <a:gd name="connsiteY5" fmla="*/ 139417 h 146050"/>
                <a:gd name="connsiteX6" fmla="*/ 51927 w 146050"/>
                <a:gd name="connsiteY6" fmla="*/ 13624 h 146050"/>
                <a:gd name="connsiteX7" fmla="*/ 134693 w 146050"/>
                <a:gd name="connsiteY7" fmla="*/ 52029 h 146050"/>
                <a:gd name="connsiteX8" fmla="*/ 96288 w 146050"/>
                <a:gd name="connsiteY8" fmla="*/ 134788 h 146050"/>
                <a:gd name="connsiteX9" fmla="*/ 13523 w 146050"/>
                <a:gd name="connsiteY9" fmla="*/ 96390 h 146050"/>
                <a:gd name="connsiteX10" fmla="*/ 13446 w 146050"/>
                <a:gd name="connsiteY10" fmla="*/ 96174 h 146050"/>
                <a:gd name="connsiteX11" fmla="*/ 51927 w 146050"/>
                <a:gd name="connsiteY11" fmla="*/ 13624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6050">
                  <a:moveTo>
                    <a:pt x="97901" y="139417"/>
                  </a:moveTo>
                  <a:cubicBezTo>
                    <a:pt x="133925" y="126324"/>
                    <a:pt x="152511" y="86503"/>
                    <a:pt x="139418" y="50473"/>
                  </a:cubicBezTo>
                  <a:cubicBezTo>
                    <a:pt x="126324" y="14449"/>
                    <a:pt x="86503" y="-4137"/>
                    <a:pt x="50473" y="8957"/>
                  </a:cubicBezTo>
                  <a:cubicBezTo>
                    <a:pt x="14450" y="22057"/>
                    <a:pt x="-4137" y="61878"/>
                    <a:pt x="8957" y="97901"/>
                  </a:cubicBezTo>
                  <a:cubicBezTo>
                    <a:pt x="8976" y="97939"/>
                    <a:pt x="8988" y="97977"/>
                    <a:pt x="9001" y="98015"/>
                  </a:cubicBezTo>
                  <a:cubicBezTo>
                    <a:pt x="22336" y="133798"/>
                    <a:pt x="61935" y="152238"/>
                    <a:pt x="97901" y="139417"/>
                  </a:cubicBezTo>
                  <a:close/>
                  <a:moveTo>
                    <a:pt x="51927" y="13624"/>
                  </a:moveTo>
                  <a:cubicBezTo>
                    <a:pt x="85385" y="1375"/>
                    <a:pt x="122444" y="18571"/>
                    <a:pt x="134693" y="52029"/>
                  </a:cubicBezTo>
                  <a:cubicBezTo>
                    <a:pt x="146942" y="85487"/>
                    <a:pt x="129746" y="122539"/>
                    <a:pt x="96288" y="134788"/>
                  </a:cubicBezTo>
                  <a:cubicBezTo>
                    <a:pt x="62830" y="147044"/>
                    <a:pt x="25771" y="129848"/>
                    <a:pt x="13523" y="96390"/>
                  </a:cubicBezTo>
                  <a:cubicBezTo>
                    <a:pt x="13497" y="96314"/>
                    <a:pt x="13471" y="96244"/>
                    <a:pt x="13446" y="96174"/>
                  </a:cubicBezTo>
                  <a:cubicBezTo>
                    <a:pt x="1381" y="62754"/>
                    <a:pt x="18577" y="25873"/>
                    <a:pt x="51927" y="13624"/>
                  </a:cubicBezTo>
                  <a:close/>
                </a:path>
              </a:pathLst>
            </a:custGeom>
            <a:grpFill/>
            <a:ln w="9525" cap="flat">
              <a:noFill/>
              <a:prstDash val="solid"/>
              <a:miter/>
            </a:ln>
          </p:spPr>
          <p:txBody>
            <a:bodyPr rtlCol="0" anchor="ctr"/>
            <a:lstStyle/>
            <a:p>
              <a:endParaRPr lang="en-US" sz="1801"/>
            </a:p>
          </p:txBody>
        </p:sp>
        <p:sp>
          <p:nvSpPr>
            <p:cNvPr id="235" name="Freeform: Shape 234">
              <a:extLst>
                <a:ext uri="{FF2B5EF4-FFF2-40B4-BE49-F238E27FC236}">
                  <a16:creationId xmlns:a16="http://schemas.microsoft.com/office/drawing/2014/main" id="{7E2AD056-4F78-4D71-BDB6-5F53A0B9DE56}"/>
                </a:ext>
              </a:extLst>
            </p:cNvPr>
            <p:cNvSpPr/>
            <p:nvPr/>
          </p:nvSpPr>
          <p:spPr>
            <a:xfrm>
              <a:off x="5973434" y="2347641"/>
              <a:ext cx="165100" cy="165100"/>
            </a:xfrm>
            <a:custGeom>
              <a:avLst/>
              <a:gdLst>
                <a:gd name="connsiteX0" fmla="*/ 111199 w 165100"/>
                <a:gd name="connsiteY0" fmla="*/ 158479 h 165100"/>
                <a:gd name="connsiteX1" fmla="*/ 158481 w 165100"/>
                <a:gd name="connsiteY1" fmla="*/ 56866 h 165100"/>
                <a:gd name="connsiteX2" fmla="*/ 56868 w 165100"/>
                <a:gd name="connsiteY2" fmla="*/ 9584 h 165100"/>
                <a:gd name="connsiteX3" fmla="*/ 9586 w 165100"/>
                <a:gd name="connsiteY3" fmla="*/ 111196 h 165100"/>
                <a:gd name="connsiteX4" fmla="*/ 9599 w 165100"/>
                <a:gd name="connsiteY4" fmla="*/ 111235 h 165100"/>
                <a:gd name="connsiteX5" fmla="*/ 111199 w 165100"/>
                <a:gd name="connsiteY5" fmla="*/ 158479 h 165100"/>
                <a:gd name="connsiteX6" fmla="*/ 57669 w 165100"/>
                <a:gd name="connsiteY6" fmla="*/ 11921 h 165100"/>
                <a:gd name="connsiteX7" fmla="*/ 156106 w 165100"/>
                <a:gd name="connsiteY7" fmla="*/ 57723 h 165100"/>
                <a:gd name="connsiteX8" fmla="*/ 110303 w 165100"/>
                <a:gd name="connsiteY8" fmla="*/ 156161 h 165100"/>
                <a:gd name="connsiteX9" fmla="*/ 11885 w 165100"/>
                <a:gd name="connsiteY9" fmla="*/ 110409 h 165100"/>
                <a:gd name="connsiteX10" fmla="*/ 57669 w 165100"/>
                <a:gd name="connsiteY10" fmla="*/ 1192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0" h="165100">
                  <a:moveTo>
                    <a:pt x="111199" y="158479"/>
                  </a:moveTo>
                  <a:cubicBezTo>
                    <a:pt x="152315" y="143473"/>
                    <a:pt x="173480" y="97982"/>
                    <a:pt x="158481" y="56866"/>
                  </a:cubicBezTo>
                  <a:cubicBezTo>
                    <a:pt x="143476" y="15750"/>
                    <a:pt x="97978" y="-5415"/>
                    <a:pt x="56868" y="9584"/>
                  </a:cubicBezTo>
                  <a:cubicBezTo>
                    <a:pt x="15752" y="24589"/>
                    <a:pt x="-5419" y="70086"/>
                    <a:pt x="9586" y="111196"/>
                  </a:cubicBezTo>
                  <a:cubicBezTo>
                    <a:pt x="9593" y="111209"/>
                    <a:pt x="9593" y="111222"/>
                    <a:pt x="9599" y="111235"/>
                  </a:cubicBezTo>
                  <a:cubicBezTo>
                    <a:pt x="24642" y="152306"/>
                    <a:pt x="70102" y="173439"/>
                    <a:pt x="111199" y="158479"/>
                  </a:cubicBezTo>
                  <a:close/>
                  <a:moveTo>
                    <a:pt x="57669" y="11921"/>
                  </a:moveTo>
                  <a:cubicBezTo>
                    <a:pt x="97502" y="-2615"/>
                    <a:pt x="141571" y="17889"/>
                    <a:pt x="156106" y="57723"/>
                  </a:cubicBezTo>
                  <a:cubicBezTo>
                    <a:pt x="170641" y="97557"/>
                    <a:pt x="150131" y="141626"/>
                    <a:pt x="110303" y="156161"/>
                  </a:cubicBezTo>
                  <a:cubicBezTo>
                    <a:pt x="70495" y="170690"/>
                    <a:pt x="26439" y="150211"/>
                    <a:pt x="11885" y="110409"/>
                  </a:cubicBezTo>
                  <a:cubicBezTo>
                    <a:pt x="-2574" y="70576"/>
                    <a:pt x="17892" y="26545"/>
                    <a:pt x="57669" y="11921"/>
                  </a:cubicBezTo>
                  <a:close/>
                </a:path>
              </a:pathLst>
            </a:custGeom>
            <a:grpFill/>
            <a:ln w="9525" cap="flat">
              <a:noFill/>
              <a:prstDash val="solid"/>
              <a:miter/>
            </a:ln>
          </p:spPr>
          <p:txBody>
            <a:bodyPr rtlCol="0" anchor="ctr"/>
            <a:lstStyle/>
            <a:p>
              <a:endParaRPr lang="en-US" sz="1801"/>
            </a:p>
          </p:txBody>
        </p:sp>
        <p:sp>
          <p:nvSpPr>
            <p:cNvPr id="236" name="Freeform: Shape 235">
              <a:extLst>
                <a:ext uri="{FF2B5EF4-FFF2-40B4-BE49-F238E27FC236}">
                  <a16:creationId xmlns:a16="http://schemas.microsoft.com/office/drawing/2014/main" id="{59A51DA0-A873-4C85-B4DC-131230E89165}"/>
                </a:ext>
              </a:extLst>
            </p:cNvPr>
            <p:cNvSpPr/>
            <p:nvPr/>
          </p:nvSpPr>
          <p:spPr>
            <a:xfrm>
              <a:off x="6023576" y="2397902"/>
              <a:ext cx="63500" cy="63500"/>
            </a:xfrm>
            <a:custGeom>
              <a:avLst/>
              <a:gdLst>
                <a:gd name="connsiteX0" fmla="*/ 43849 w 63500"/>
                <a:gd name="connsiteY0" fmla="*/ 61164 h 63500"/>
                <a:gd name="connsiteX1" fmla="*/ 61166 w 63500"/>
                <a:gd name="connsiteY1" fmla="*/ 23858 h 63500"/>
                <a:gd name="connsiteX2" fmla="*/ 23859 w 63500"/>
                <a:gd name="connsiteY2" fmla="*/ 6542 h 63500"/>
                <a:gd name="connsiteX3" fmla="*/ 6511 w 63500"/>
                <a:gd name="connsiteY3" fmla="*/ 43765 h 63500"/>
                <a:gd name="connsiteX4" fmla="*/ 43849 w 63500"/>
                <a:gd name="connsiteY4" fmla="*/ 61164 h 63500"/>
                <a:gd name="connsiteX5" fmla="*/ 24799 w 63500"/>
                <a:gd name="connsiteY5" fmla="*/ 8777 h 63500"/>
                <a:gd name="connsiteX6" fmla="*/ 58987 w 63500"/>
                <a:gd name="connsiteY6" fmla="*/ 24709 h 63500"/>
                <a:gd name="connsiteX7" fmla="*/ 43055 w 63500"/>
                <a:gd name="connsiteY7" fmla="*/ 58897 h 63500"/>
                <a:gd name="connsiteX8" fmla="*/ 8867 w 63500"/>
                <a:gd name="connsiteY8" fmla="*/ 42965 h 63500"/>
                <a:gd name="connsiteX9" fmla="*/ 8861 w 63500"/>
                <a:gd name="connsiteY9" fmla="*/ 42940 h 63500"/>
                <a:gd name="connsiteX10" fmla="*/ 24736 w 63500"/>
                <a:gd name="connsiteY10" fmla="*/ 8777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 h="63500">
                  <a:moveTo>
                    <a:pt x="43849" y="61164"/>
                  </a:moveTo>
                  <a:cubicBezTo>
                    <a:pt x="58930" y="55646"/>
                    <a:pt x="66684" y="38939"/>
                    <a:pt x="61166" y="23858"/>
                  </a:cubicBezTo>
                  <a:cubicBezTo>
                    <a:pt x="55641" y="8770"/>
                    <a:pt x="38941" y="1023"/>
                    <a:pt x="23859" y="6542"/>
                  </a:cubicBezTo>
                  <a:cubicBezTo>
                    <a:pt x="8804" y="12053"/>
                    <a:pt x="1050" y="28697"/>
                    <a:pt x="6511" y="43765"/>
                  </a:cubicBezTo>
                  <a:cubicBezTo>
                    <a:pt x="12023" y="58872"/>
                    <a:pt x="28736" y="66657"/>
                    <a:pt x="43849" y="61164"/>
                  </a:cubicBezTo>
                  <a:close/>
                  <a:moveTo>
                    <a:pt x="24799" y="8777"/>
                  </a:moveTo>
                  <a:cubicBezTo>
                    <a:pt x="38636" y="3735"/>
                    <a:pt x="53946" y="10866"/>
                    <a:pt x="58987" y="24709"/>
                  </a:cubicBezTo>
                  <a:cubicBezTo>
                    <a:pt x="64029" y="38546"/>
                    <a:pt x="56898" y="53849"/>
                    <a:pt x="43055" y="58897"/>
                  </a:cubicBezTo>
                  <a:cubicBezTo>
                    <a:pt x="29219" y="63939"/>
                    <a:pt x="13909" y="56802"/>
                    <a:pt x="8867" y="42965"/>
                  </a:cubicBezTo>
                  <a:cubicBezTo>
                    <a:pt x="8867" y="42959"/>
                    <a:pt x="8861" y="42946"/>
                    <a:pt x="8861" y="42940"/>
                  </a:cubicBezTo>
                  <a:cubicBezTo>
                    <a:pt x="3832" y="29122"/>
                    <a:pt x="10931" y="13844"/>
                    <a:pt x="24736" y="8777"/>
                  </a:cubicBezTo>
                  <a:close/>
                </a:path>
              </a:pathLst>
            </a:custGeom>
            <a:grpFill/>
            <a:ln w="9525" cap="flat">
              <a:noFill/>
              <a:prstDash val="solid"/>
              <a:miter/>
            </a:ln>
          </p:spPr>
          <p:txBody>
            <a:bodyPr rtlCol="0" anchor="ctr"/>
            <a:lstStyle/>
            <a:p>
              <a:endParaRPr lang="en-US" sz="1801"/>
            </a:p>
          </p:txBody>
        </p:sp>
        <p:sp>
          <p:nvSpPr>
            <p:cNvPr id="237" name="Freeform: Shape 236">
              <a:extLst>
                <a:ext uri="{FF2B5EF4-FFF2-40B4-BE49-F238E27FC236}">
                  <a16:creationId xmlns:a16="http://schemas.microsoft.com/office/drawing/2014/main" id="{988F9503-EAF2-491B-8832-591D1E4256F9}"/>
                </a:ext>
              </a:extLst>
            </p:cNvPr>
            <p:cNvSpPr/>
            <p:nvPr/>
          </p:nvSpPr>
          <p:spPr>
            <a:xfrm>
              <a:off x="2132149" y="2688495"/>
              <a:ext cx="114300" cy="114300"/>
            </a:xfrm>
            <a:custGeom>
              <a:avLst/>
              <a:gdLst>
                <a:gd name="connsiteX0" fmla="*/ 40249 w 114300"/>
                <a:gd name="connsiteY0" fmla="*/ 8125 h 114300"/>
                <a:gd name="connsiteX1" fmla="*/ 8144 w 114300"/>
                <a:gd name="connsiteY1" fmla="*/ 77873 h 114300"/>
                <a:gd name="connsiteX2" fmla="*/ 77892 w 114300"/>
                <a:gd name="connsiteY2" fmla="*/ 109979 h 114300"/>
                <a:gd name="connsiteX3" fmla="*/ 110099 w 114300"/>
                <a:gd name="connsiteY3" fmla="*/ 40510 h 114300"/>
                <a:gd name="connsiteX4" fmla="*/ 40408 w 114300"/>
                <a:gd name="connsiteY4" fmla="*/ 8068 h 114300"/>
                <a:gd name="connsiteX5" fmla="*/ 40249 w 114300"/>
                <a:gd name="connsiteY5" fmla="*/ 8125 h 114300"/>
                <a:gd name="connsiteX6" fmla="*/ 75301 w 114300"/>
                <a:gd name="connsiteY6" fmla="*/ 104137 h 114300"/>
                <a:gd name="connsiteX7" fmla="*/ 13884 w 114300"/>
                <a:gd name="connsiteY7" fmla="*/ 75632 h 114300"/>
                <a:gd name="connsiteX8" fmla="*/ 42389 w 114300"/>
                <a:gd name="connsiteY8" fmla="*/ 14215 h 114300"/>
                <a:gd name="connsiteX9" fmla="*/ 103807 w 114300"/>
                <a:gd name="connsiteY9" fmla="*/ 42720 h 114300"/>
                <a:gd name="connsiteX10" fmla="*/ 103813 w 114300"/>
                <a:gd name="connsiteY10" fmla="*/ 42732 h 114300"/>
                <a:gd name="connsiteX11" fmla="*/ 75301 w 114300"/>
                <a:gd name="connsiteY11" fmla="*/ 10413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0249" y="8125"/>
                  </a:moveTo>
                  <a:cubicBezTo>
                    <a:pt x="12125" y="18520"/>
                    <a:pt x="-2251" y="49749"/>
                    <a:pt x="8144" y="77873"/>
                  </a:cubicBezTo>
                  <a:cubicBezTo>
                    <a:pt x="18539" y="105997"/>
                    <a:pt x="49768" y="120374"/>
                    <a:pt x="77892" y="109979"/>
                  </a:cubicBezTo>
                  <a:cubicBezTo>
                    <a:pt x="105909" y="99622"/>
                    <a:pt x="120298" y="68583"/>
                    <a:pt x="110099" y="40510"/>
                  </a:cubicBezTo>
                  <a:cubicBezTo>
                    <a:pt x="99812" y="12309"/>
                    <a:pt x="68615" y="-2219"/>
                    <a:pt x="40408" y="8068"/>
                  </a:cubicBezTo>
                  <a:cubicBezTo>
                    <a:pt x="40357" y="8087"/>
                    <a:pt x="40300" y="8106"/>
                    <a:pt x="40249" y="8125"/>
                  </a:cubicBezTo>
                  <a:close/>
                  <a:moveTo>
                    <a:pt x="75301" y="104137"/>
                  </a:moveTo>
                  <a:cubicBezTo>
                    <a:pt x="50467" y="113224"/>
                    <a:pt x="22971" y="100460"/>
                    <a:pt x="13884" y="75632"/>
                  </a:cubicBezTo>
                  <a:cubicBezTo>
                    <a:pt x="4797" y="50797"/>
                    <a:pt x="17561" y="23301"/>
                    <a:pt x="42389" y="14215"/>
                  </a:cubicBezTo>
                  <a:cubicBezTo>
                    <a:pt x="67224" y="5121"/>
                    <a:pt x="94720" y="17885"/>
                    <a:pt x="103807" y="42720"/>
                  </a:cubicBezTo>
                  <a:cubicBezTo>
                    <a:pt x="103813" y="42726"/>
                    <a:pt x="103813" y="42726"/>
                    <a:pt x="103813" y="42732"/>
                  </a:cubicBezTo>
                  <a:cubicBezTo>
                    <a:pt x="112817" y="67561"/>
                    <a:pt x="100079" y="94993"/>
                    <a:pt x="75301" y="104137"/>
                  </a:cubicBezTo>
                  <a:close/>
                </a:path>
              </a:pathLst>
            </a:custGeom>
            <a:grpFill/>
            <a:ln w="9525" cap="flat">
              <a:noFill/>
              <a:prstDash val="solid"/>
              <a:miter/>
            </a:ln>
          </p:spPr>
          <p:txBody>
            <a:bodyPr rtlCol="0" anchor="ctr"/>
            <a:lstStyle/>
            <a:p>
              <a:endParaRPr lang="en-US" sz="1801"/>
            </a:p>
          </p:txBody>
        </p:sp>
        <p:sp>
          <p:nvSpPr>
            <p:cNvPr id="238" name="Freeform: Shape 237">
              <a:extLst>
                <a:ext uri="{FF2B5EF4-FFF2-40B4-BE49-F238E27FC236}">
                  <a16:creationId xmlns:a16="http://schemas.microsoft.com/office/drawing/2014/main" id="{F87B672A-1284-4FC2-8F3D-5373AE086B06}"/>
                </a:ext>
              </a:extLst>
            </p:cNvPr>
            <p:cNvSpPr/>
            <p:nvPr/>
          </p:nvSpPr>
          <p:spPr>
            <a:xfrm>
              <a:off x="2125153" y="2681815"/>
              <a:ext cx="127000" cy="127000"/>
            </a:xfrm>
            <a:custGeom>
              <a:avLst/>
              <a:gdLst>
                <a:gd name="connsiteX0" fmla="*/ 44896 w 127000"/>
                <a:gd name="connsiteY0" fmla="*/ 8455 h 127000"/>
                <a:gd name="connsiteX1" fmla="*/ 8491 w 127000"/>
                <a:gd name="connsiteY1" fmla="*/ 86802 h 127000"/>
                <a:gd name="connsiteX2" fmla="*/ 86831 w 127000"/>
                <a:gd name="connsiteY2" fmla="*/ 123206 h 127000"/>
                <a:gd name="connsiteX3" fmla="*/ 123255 w 127000"/>
                <a:gd name="connsiteY3" fmla="*/ 44904 h 127000"/>
                <a:gd name="connsiteX4" fmla="*/ 44896 w 127000"/>
                <a:gd name="connsiteY4" fmla="*/ 8455 h 127000"/>
                <a:gd name="connsiteX5" fmla="*/ 85727 w 127000"/>
                <a:gd name="connsiteY5" fmla="*/ 120215 h 127000"/>
                <a:gd name="connsiteX6" fmla="*/ 11463 w 127000"/>
                <a:gd name="connsiteY6" fmla="*/ 85684 h 127000"/>
                <a:gd name="connsiteX7" fmla="*/ 45995 w 127000"/>
                <a:gd name="connsiteY7" fmla="*/ 11421 h 127000"/>
                <a:gd name="connsiteX8" fmla="*/ 120258 w 127000"/>
                <a:gd name="connsiteY8" fmla="*/ 45952 h 127000"/>
                <a:gd name="connsiteX9" fmla="*/ 120271 w 127000"/>
                <a:gd name="connsiteY9" fmla="*/ 45984 h 127000"/>
                <a:gd name="connsiteX10" fmla="*/ 85727 w 127000"/>
                <a:gd name="connsiteY10" fmla="*/ 120215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7000">
                  <a:moveTo>
                    <a:pt x="44896" y="8455"/>
                  </a:moveTo>
                  <a:cubicBezTo>
                    <a:pt x="13210" y="20038"/>
                    <a:pt x="-3091" y="55109"/>
                    <a:pt x="8491" y="86802"/>
                  </a:cubicBezTo>
                  <a:cubicBezTo>
                    <a:pt x="20068" y="118488"/>
                    <a:pt x="55145" y="134789"/>
                    <a:pt x="86831" y="123206"/>
                  </a:cubicBezTo>
                  <a:cubicBezTo>
                    <a:pt x="118505" y="111630"/>
                    <a:pt x="134806" y="76585"/>
                    <a:pt x="123255" y="44904"/>
                  </a:cubicBezTo>
                  <a:cubicBezTo>
                    <a:pt x="111635" y="13243"/>
                    <a:pt x="76595" y="-3057"/>
                    <a:pt x="44896" y="8455"/>
                  </a:cubicBezTo>
                  <a:close/>
                  <a:moveTo>
                    <a:pt x="85727" y="120215"/>
                  </a:moveTo>
                  <a:cubicBezTo>
                    <a:pt x="55685" y="131188"/>
                    <a:pt x="22436" y="115726"/>
                    <a:pt x="11463" y="85684"/>
                  </a:cubicBezTo>
                  <a:cubicBezTo>
                    <a:pt x="491" y="55642"/>
                    <a:pt x="15953" y="22394"/>
                    <a:pt x="45995" y="11421"/>
                  </a:cubicBezTo>
                  <a:cubicBezTo>
                    <a:pt x="76037" y="448"/>
                    <a:pt x="109285" y="15910"/>
                    <a:pt x="120258" y="45952"/>
                  </a:cubicBezTo>
                  <a:cubicBezTo>
                    <a:pt x="120264" y="45965"/>
                    <a:pt x="120264" y="45971"/>
                    <a:pt x="120271" y="45984"/>
                  </a:cubicBezTo>
                  <a:cubicBezTo>
                    <a:pt x="131218" y="76019"/>
                    <a:pt x="115756" y="109249"/>
                    <a:pt x="85727" y="120215"/>
                  </a:cubicBezTo>
                  <a:close/>
                </a:path>
              </a:pathLst>
            </a:custGeom>
            <a:grpFill/>
            <a:ln w="9525" cap="flat">
              <a:noFill/>
              <a:prstDash val="solid"/>
              <a:miter/>
            </a:ln>
          </p:spPr>
          <p:txBody>
            <a:bodyPr rtlCol="0" anchor="ctr"/>
            <a:lstStyle/>
            <a:p>
              <a:endParaRPr lang="en-US" sz="1801"/>
            </a:p>
          </p:txBody>
        </p:sp>
        <p:sp>
          <p:nvSpPr>
            <p:cNvPr id="239" name="Freeform: Shape 238">
              <a:extLst>
                <a:ext uri="{FF2B5EF4-FFF2-40B4-BE49-F238E27FC236}">
                  <a16:creationId xmlns:a16="http://schemas.microsoft.com/office/drawing/2014/main" id="{7F718E10-12F9-46E7-A333-4AF98E9CB678}"/>
                </a:ext>
              </a:extLst>
            </p:cNvPr>
            <p:cNvSpPr/>
            <p:nvPr/>
          </p:nvSpPr>
          <p:spPr>
            <a:xfrm>
              <a:off x="2163419" y="2720005"/>
              <a:ext cx="50800" cy="50800"/>
            </a:xfrm>
            <a:custGeom>
              <a:avLst/>
              <a:gdLst>
                <a:gd name="connsiteX0" fmla="*/ 19774 w 50800"/>
                <a:gd name="connsiteY0" fmla="*/ 6143 h 50800"/>
                <a:gd name="connsiteX1" fmla="*/ 6160 w 50800"/>
                <a:gd name="connsiteY1" fmla="*/ 35467 h 50800"/>
                <a:gd name="connsiteX2" fmla="*/ 35484 w 50800"/>
                <a:gd name="connsiteY2" fmla="*/ 49081 h 50800"/>
                <a:gd name="connsiteX3" fmla="*/ 49111 w 50800"/>
                <a:gd name="connsiteY3" fmla="*/ 19795 h 50800"/>
                <a:gd name="connsiteX4" fmla="*/ 19774 w 50800"/>
                <a:gd name="connsiteY4" fmla="*/ 6143 h 50800"/>
                <a:gd name="connsiteX5" fmla="*/ 34316 w 50800"/>
                <a:gd name="connsiteY5" fmla="*/ 46084 h 50800"/>
                <a:gd name="connsiteX6" fmla="*/ 9233 w 50800"/>
                <a:gd name="connsiteY6" fmla="*/ 34222 h 50800"/>
                <a:gd name="connsiteX7" fmla="*/ 21095 w 50800"/>
                <a:gd name="connsiteY7" fmla="*/ 9133 h 50800"/>
                <a:gd name="connsiteX8" fmla="*/ 46063 w 50800"/>
                <a:gd name="connsiteY8" fmla="*/ 20684 h 50800"/>
                <a:gd name="connsiteX9" fmla="*/ 34754 w 50800"/>
                <a:gd name="connsiteY9" fmla="*/ 45925 h 50800"/>
                <a:gd name="connsiteX10" fmla="*/ 34316 w 50800"/>
                <a:gd name="connsiteY10" fmla="*/ 4608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00" h="50800">
                  <a:moveTo>
                    <a:pt x="19774" y="6143"/>
                  </a:moveTo>
                  <a:cubicBezTo>
                    <a:pt x="7919" y="10480"/>
                    <a:pt x="1823" y="23611"/>
                    <a:pt x="6160" y="35467"/>
                  </a:cubicBezTo>
                  <a:cubicBezTo>
                    <a:pt x="10497" y="47322"/>
                    <a:pt x="23629" y="53418"/>
                    <a:pt x="35484" y="49081"/>
                  </a:cubicBezTo>
                  <a:cubicBezTo>
                    <a:pt x="47327" y="44744"/>
                    <a:pt x="53423" y="31644"/>
                    <a:pt x="49111" y="19795"/>
                  </a:cubicBezTo>
                  <a:cubicBezTo>
                    <a:pt x="44762" y="7940"/>
                    <a:pt x="31642" y="1837"/>
                    <a:pt x="19774" y="6143"/>
                  </a:cubicBezTo>
                  <a:close/>
                  <a:moveTo>
                    <a:pt x="34316" y="46084"/>
                  </a:moveTo>
                  <a:cubicBezTo>
                    <a:pt x="24111" y="49735"/>
                    <a:pt x="12885" y="44427"/>
                    <a:pt x="9233" y="34222"/>
                  </a:cubicBezTo>
                  <a:cubicBezTo>
                    <a:pt x="5582" y="24018"/>
                    <a:pt x="10891" y="12785"/>
                    <a:pt x="21095" y="9133"/>
                  </a:cubicBezTo>
                  <a:cubicBezTo>
                    <a:pt x="31173" y="5527"/>
                    <a:pt x="42285" y="10670"/>
                    <a:pt x="46063" y="20684"/>
                  </a:cubicBezTo>
                  <a:cubicBezTo>
                    <a:pt x="49911" y="30781"/>
                    <a:pt x="44844" y="42077"/>
                    <a:pt x="34754" y="45925"/>
                  </a:cubicBezTo>
                  <a:cubicBezTo>
                    <a:pt x="34608" y="45976"/>
                    <a:pt x="34462" y="46033"/>
                    <a:pt x="34316" y="46084"/>
                  </a:cubicBezTo>
                  <a:close/>
                </a:path>
              </a:pathLst>
            </a:custGeom>
            <a:grpFill/>
            <a:ln w="9525" cap="flat">
              <a:noFill/>
              <a:prstDash val="solid"/>
              <a:miter/>
            </a:ln>
          </p:spPr>
          <p:txBody>
            <a:bodyPr rtlCol="0" anchor="ctr"/>
            <a:lstStyle/>
            <a:p>
              <a:endParaRPr lang="en-US" sz="1801"/>
            </a:p>
          </p:txBody>
        </p:sp>
        <p:sp>
          <p:nvSpPr>
            <p:cNvPr id="240" name="Freeform: Shape 239">
              <a:extLst>
                <a:ext uri="{FF2B5EF4-FFF2-40B4-BE49-F238E27FC236}">
                  <a16:creationId xmlns:a16="http://schemas.microsoft.com/office/drawing/2014/main" id="{2731488C-C1FB-49F4-B185-9DDDE0E62CCC}"/>
                </a:ext>
              </a:extLst>
            </p:cNvPr>
            <p:cNvSpPr/>
            <p:nvPr/>
          </p:nvSpPr>
          <p:spPr>
            <a:xfrm>
              <a:off x="4310947" y="3512839"/>
              <a:ext cx="63500" cy="63500"/>
            </a:xfrm>
            <a:custGeom>
              <a:avLst/>
              <a:gdLst>
                <a:gd name="connsiteX0" fmla="*/ 22610 w 63500"/>
                <a:gd name="connsiteY0" fmla="*/ 6423 h 63500"/>
                <a:gd name="connsiteX1" fmla="*/ 6424 w 63500"/>
                <a:gd name="connsiteY1" fmla="*/ 41285 h 63500"/>
                <a:gd name="connsiteX2" fmla="*/ 41279 w 63500"/>
                <a:gd name="connsiteY2" fmla="*/ 57471 h 63500"/>
                <a:gd name="connsiteX3" fmla="*/ 57472 w 63500"/>
                <a:gd name="connsiteY3" fmla="*/ 22616 h 63500"/>
                <a:gd name="connsiteX4" fmla="*/ 22617 w 63500"/>
                <a:gd name="connsiteY4" fmla="*/ 6423 h 63500"/>
                <a:gd name="connsiteX5" fmla="*/ 22610 w 63500"/>
                <a:gd name="connsiteY5" fmla="*/ 6423 h 63500"/>
                <a:gd name="connsiteX6" fmla="*/ 39057 w 63500"/>
                <a:gd name="connsiteY6" fmla="*/ 51381 h 63500"/>
                <a:gd name="connsiteX7" fmla="*/ 12495 w 63500"/>
                <a:gd name="connsiteY7" fmla="*/ 39069 h 63500"/>
                <a:gd name="connsiteX8" fmla="*/ 24807 w 63500"/>
                <a:gd name="connsiteY8" fmla="*/ 12507 h 63500"/>
                <a:gd name="connsiteX9" fmla="*/ 51369 w 63500"/>
                <a:gd name="connsiteY9" fmla="*/ 24819 h 63500"/>
                <a:gd name="connsiteX10" fmla="*/ 51376 w 63500"/>
                <a:gd name="connsiteY10" fmla="*/ 24838 h 63500"/>
                <a:gd name="connsiteX11" fmla="*/ 39050 w 63500"/>
                <a:gd name="connsiteY11" fmla="*/ 51293 h 63500"/>
                <a:gd name="connsiteX12" fmla="*/ 38803 w 63500"/>
                <a:gd name="connsiteY12" fmla="*/ 51381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0" h="63500">
                  <a:moveTo>
                    <a:pt x="22610" y="6423"/>
                  </a:moveTo>
                  <a:cubicBezTo>
                    <a:pt x="8513" y="11580"/>
                    <a:pt x="1268" y="27188"/>
                    <a:pt x="6424" y="41285"/>
                  </a:cubicBezTo>
                  <a:cubicBezTo>
                    <a:pt x="11580" y="55382"/>
                    <a:pt x="27182" y="62627"/>
                    <a:pt x="41279" y="57471"/>
                  </a:cubicBezTo>
                  <a:cubicBezTo>
                    <a:pt x="55376" y="52315"/>
                    <a:pt x="62628" y="36713"/>
                    <a:pt x="57472" y="22616"/>
                  </a:cubicBezTo>
                  <a:cubicBezTo>
                    <a:pt x="52315" y="8519"/>
                    <a:pt x="36714" y="1267"/>
                    <a:pt x="22617" y="6423"/>
                  </a:cubicBezTo>
                  <a:cubicBezTo>
                    <a:pt x="22610" y="6423"/>
                    <a:pt x="22610" y="6423"/>
                    <a:pt x="22610" y="6423"/>
                  </a:cubicBezTo>
                  <a:close/>
                  <a:moveTo>
                    <a:pt x="39057" y="51381"/>
                  </a:moveTo>
                  <a:cubicBezTo>
                    <a:pt x="28319" y="55318"/>
                    <a:pt x="16432" y="49800"/>
                    <a:pt x="12495" y="39069"/>
                  </a:cubicBezTo>
                  <a:cubicBezTo>
                    <a:pt x="8564" y="28337"/>
                    <a:pt x="14076" y="16444"/>
                    <a:pt x="24807" y="12507"/>
                  </a:cubicBezTo>
                  <a:cubicBezTo>
                    <a:pt x="35545" y="8576"/>
                    <a:pt x="47432" y="14088"/>
                    <a:pt x="51369" y="24819"/>
                  </a:cubicBezTo>
                  <a:cubicBezTo>
                    <a:pt x="51369" y="24826"/>
                    <a:pt x="51376" y="24832"/>
                    <a:pt x="51376" y="24838"/>
                  </a:cubicBezTo>
                  <a:cubicBezTo>
                    <a:pt x="55275" y="35551"/>
                    <a:pt x="49756" y="47394"/>
                    <a:pt x="39050" y="51293"/>
                  </a:cubicBezTo>
                  <a:cubicBezTo>
                    <a:pt x="38968" y="51324"/>
                    <a:pt x="38885" y="51350"/>
                    <a:pt x="38803" y="51381"/>
                  </a:cubicBezTo>
                  <a:close/>
                </a:path>
              </a:pathLst>
            </a:custGeom>
            <a:grpFill/>
            <a:ln w="9525" cap="flat">
              <a:noFill/>
              <a:prstDash val="solid"/>
              <a:miter/>
            </a:ln>
          </p:spPr>
          <p:txBody>
            <a:bodyPr rtlCol="0" anchor="ctr"/>
            <a:lstStyle/>
            <a:p>
              <a:endParaRPr lang="en-US" sz="1801"/>
            </a:p>
          </p:txBody>
        </p:sp>
        <p:sp>
          <p:nvSpPr>
            <p:cNvPr id="241" name="Freeform: Shape 240">
              <a:extLst>
                <a:ext uri="{FF2B5EF4-FFF2-40B4-BE49-F238E27FC236}">
                  <a16:creationId xmlns:a16="http://schemas.microsoft.com/office/drawing/2014/main" id="{EC79AB03-5DBF-43B6-929D-B8FB183D70FE}"/>
                </a:ext>
              </a:extLst>
            </p:cNvPr>
            <p:cNvSpPr/>
            <p:nvPr/>
          </p:nvSpPr>
          <p:spPr>
            <a:xfrm>
              <a:off x="4261539" y="3463440"/>
              <a:ext cx="158750" cy="158750"/>
            </a:xfrm>
            <a:custGeom>
              <a:avLst/>
              <a:gdLst>
                <a:gd name="connsiteX0" fmla="*/ 55065 w 158750"/>
                <a:gd name="connsiteY0" fmla="*/ 9404 h 158750"/>
                <a:gd name="connsiteX1" fmla="*/ 9439 w 158750"/>
                <a:gd name="connsiteY1" fmla="*/ 107626 h 158750"/>
                <a:gd name="connsiteX2" fmla="*/ 107661 w 158750"/>
                <a:gd name="connsiteY2" fmla="*/ 153251 h 158750"/>
                <a:gd name="connsiteX3" fmla="*/ 153299 w 158750"/>
                <a:gd name="connsiteY3" fmla="*/ 55061 h 158750"/>
                <a:gd name="connsiteX4" fmla="*/ 55065 w 158750"/>
                <a:gd name="connsiteY4" fmla="*/ 9404 h 158750"/>
                <a:gd name="connsiteX5" fmla="*/ 106499 w 158750"/>
                <a:gd name="connsiteY5" fmla="*/ 150311 h 158750"/>
                <a:gd name="connsiteX6" fmla="*/ 12469 w 158750"/>
                <a:gd name="connsiteY6" fmla="*/ 106534 h 158750"/>
                <a:gd name="connsiteX7" fmla="*/ 56252 w 158750"/>
                <a:gd name="connsiteY7" fmla="*/ 12503 h 158750"/>
                <a:gd name="connsiteX8" fmla="*/ 150251 w 158750"/>
                <a:gd name="connsiteY8" fmla="*/ 56204 h 158750"/>
                <a:gd name="connsiteX9" fmla="*/ 106499 w 158750"/>
                <a:gd name="connsiteY9" fmla="*/ 150311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58750">
                  <a:moveTo>
                    <a:pt x="55065" y="9404"/>
                  </a:moveTo>
                  <a:cubicBezTo>
                    <a:pt x="15345" y="23926"/>
                    <a:pt x="-5083" y="67907"/>
                    <a:pt x="9439" y="107626"/>
                  </a:cubicBezTo>
                  <a:cubicBezTo>
                    <a:pt x="23962" y="147352"/>
                    <a:pt x="67942" y="167773"/>
                    <a:pt x="107661" y="153251"/>
                  </a:cubicBezTo>
                  <a:cubicBezTo>
                    <a:pt x="147374" y="138728"/>
                    <a:pt x="167802" y="94780"/>
                    <a:pt x="153299" y="55061"/>
                  </a:cubicBezTo>
                  <a:cubicBezTo>
                    <a:pt x="138732" y="15373"/>
                    <a:pt x="94796" y="-5048"/>
                    <a:pt x="55065" y="9404"/>
                  </a:cubicBezTo>
                  <a:close/>
                  <a:moveTo>
                    <a:pt x="106499" y="150311"/>
                  </a:moveTo>
                  <a:cubicBezTo>
                    <a:pt x="68444" y="164185"/>
                    <a:pt x="26343" y="144583"/>
                    <a:pt x="12469" y="106534"/>
                  </a:cubicBezTo>
                  <a:cubicBezTo>
                    <a:pt x="-1406" y="68478"/>
                    <a:pt x="18196" y="26378"/>
                    <a:pt x="56252" y="12503"/>
                  </a:cubicBezTo>
                  <a:cubicBezTo>
                    <a:pt x="94276" y="-1365"/>
                    <a:pt x="136344" y="18193"/>
                    <a:pt x="150251" y="56204"/>
                  </a:cubicBezTo>
                  <a:cubicBezTo>
                    <a:pt x="164068" y="94266"/>
                    <a:pt x="144511" y="136341"/>
                    <a:pt x="106499" y="150311"/>
                  </a:cubicBezTo>
                  <a:close/>
                </a:path>
              </a:pathLst>
            </a:custGeom>
            <a:grpFill/>
            <a:ln w="9525" cap="flat">
              <a:noFill/>
              <a:prstDash val="solid"/>
              <a:miter/>
            </a:ln>
          </p:spPr>
          <p:txBody>
            <a:bodyPr rtlCol="0" anchor="ctr"/>
            <a:lstStyle/>
            <a:p>
              <a:endParaRPr lang="en-US" sz="1801"/>
            </a:p>
          </p:txBody>
        </p:sp>
        <p:sp>
          <p:nvSpPr>
            <p:cNvPr id="242" name="Freeform: Shape 241">
              <a:extLst>
                <a:ext uri="{FF2B5EF4-FFF2-40B4-BE49-F238E27FC236}">
                  <a16:creationId xmlns:a16="http://schemas.microsoft.com/office/drawing/2014/main" id="{82E6738B-2B7F-4D98-8A58-94A3C858CC0F}"/>
                </a:ext>
              </a:extLst>
            </p:cNvPr>
            <p:cNvSpPr/>
            <p:nvPr/>
          </p:nvSpPr>
          <p:spPr>
            <a:xfrm>
              <a:off x="4319571" y="3521488"/>
              <a:ext cx="44450" cy="44450"/>
            </a:xfrm>
            <a:custGeom>
              <a:avLst/>
              <a:gdLst>
                <a:gd name="connsiteX0" fmla="*/ 16971 w 44450"/>
                <a:gd name="connsiteY0" fmla="*/ 5903 h 44450"/>
                <a:gd name="connsiteX1" fmla="*/ 5884 w 44450"/>
                <a:gd name="connsiteY1" fmla="*/ 29665 h 44450"/>
                <a:gd name="connsiteX2" fmla="*/ 29646 w 44450"/>
                <a:gd name="connsiteY2" fmla="*/ 40752 h 44450"/>
                <a:gd name="connsiteX3" fmla="*/ 40733 w 44450"/>
                <a:gd name="connsiteY3" fmla="*/ 16990 h 44450"/>
                <a:gd name="connsiteX4" fmla="*/ 40720 w 44450"/>
                <a:gd name="connsiteY4" fmla="*/ 16952 h 44450"/>
                <a:gd name="connsiteX5" fmla="*/ 17054 w 44450"/>
                <a:gd name="connsiteY5" fmla="*/ 5871 h 44450"/>
                <a:gd name="connsiteX6" fmla="*/ 16971 w 44450"/>
                <a:gd name="connsiteY6" fmla="*/ 5903 h 44450"/>
                <a:gd name="connsiteX7" fmla="*/ 28592 w 44450"/>
                <a:gd name="connsiteY7" fmla="*/ 37653 h 44450"/>
                <a:gd name="connsiteX8" fmla="*/ 8958 w 44450"/>
                <a:gd name="connsiteY8" fmla="*/ 28553 h 44450"/>
                <a:gd name="connsiteX9" fmla="*/ 18051 w 44450"/>
                <a:gd name="connsiteY9" fmla="*/ 8919 h 44450"/>
                <a:gd name="connsiteX10" fmla="*/ 37672 w 44450"/>
                <a:gd name="connsiteY10" fmla="*/ 17968 h 44450"/>
                <a:gd name="connsiteX11" fmla="*/ 28592 w 44450"/>
                <a:gd name="connsiteY11" fmla="*/ 37717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50" h="44450">
                  <a:moveTo>
                    <a:pt x="16971" y="5903"/>
                  </a:moveTo>
                  <a:cubicBezTo>
                    <a:pt x="7345" y="9402"/>
                    <a:pt x="2385" y="20044"/>
                    <a:pt x="5884" y="29665"/>
                  </a:cubicBezTo>
                  <a:cubicBezTo>
                    <a:pt x="9383" y="39291"/>
                    <a:pt x="20026" y="44257"/>
                    <a:pt x="29646" y="40752"/>
                  </a:cubicBezTo>
                  <a:cubicBezTo>
                    <a:pt x="39272" y="37253"/>
                    <a:pt x="44232" y="26616"/>
                    <a:pt x="40733" y="16990"/>
                  </a:cubicBezTo>
                  <a:cubicBezTo>
                    <a:pt x="40727" y="16977"/>
                    <a:pt x="40727" y="16965"/>
                    <a:pt x="40720" y="16952"/>
                  </a:cubicBezTo>
                  <a:cubicBezTo>
                    <a:pt x="37240" y="7357"/>
                    <a:pt x="26648" y="2398"/>
                    <a:pt x="17054" y="5871"/>
                  </a:cubicBezTo>
                  <a:cubicBezTo>
                    <a:pt x="17022" y="5884"/>
                    <a:pt x="16997" y="5890"/>
                    <a:pt x="16971" y="5903"/>
                  </a:cubicBezTo>
                  <a:close/>
                  <a:moveTo>
                    <a:pt x="28592" y="37653"/>
                  </a:moveTo>
                  <a:cubicBezTo>
                    <a:pt x="20654" y="40561"/>
                    <a:pt x="11866" y="36491"/>
                    <a:pt x="8958" y="28553"/>
                  </a:cubicBezTo>
                  <a:cubicBezTo>
                    <a:pt x="6043" y="20622"/>
                    <a:pt x="10120" y="11827"/>
                    <a:pt x="18051" y="8919"/>
                  </a:cubicBezTo>
                  <a:cubicBezTo>
                    <a:pt x="25969" y="6017"/>
                    <a:pt x="34745" y="10062"/>
                    <a:pt x="37672" y="17968"/>
                  </a:cubicBezTo>
                  <a:cubicBezTo>
                    <a:pt x="40581" y="25924"/>
                    <a:pt x="36529" y="34745"/>
                    <a:pt x="28592" y="37717"/>
                  </a:cubicBezTo>
                  <a:close/>
                </a:path>
              </a:pathLst>
            </a:custGeom>
            <a:grpFill/>
            <a:ln w="9525" cap="flat">
              <a:noFill/>
              <a:prstDash val="solid"/>
              <a:miter/>
            </a:ln>
          </p:spPr>
          <p:txBody>
            <a:bodyPr rtlCol="0" anchor="ctr"/>
            <a:lstStyle/>
            <a:p>
              <a:endParaRPr lang="en-US" sz="1801"/>
            </a:p>
          </p:txBody>
        </p:sp>
        <p:sp>
          <p:nvSpPr>
            <p:cNvPr id="243" name="Freeform: Shape 242">
              <a:extLst>
                <a:ext uri="{FF2B5EF4-FFF2-40B4-BE49-F238E27FC236}">
                  <a16:creationId xmlns:a16="http://schemas.microsoft.com/office/drawing/2014/main" id="{9F213347-05FE-447A-9147-C3D5D89A0817}"/>
                </a:ext>
              </a:extLst>
            </p:cNvPr>
            <p:cNvSpPr/>
            <p:nvPr/>
          </p:nvSpPr>
          <p:spPr>
            <a:xfrm>
              <a:off x="2504834" y="974702"/>
              <a:ext cx="95250" cy="95250"/>
            </a:xfrm>
            <a:custGeom>
              <a:avLst/>
              <a:gdLst>
                <a:gd name="connsiteX0" fmla="*/ 33451 w 95250"/>
                <a:gd name="connsiteY0" fmla="*/ 7418 h 95250"/>
                <a:gd name="connsiteX1" fmla="*/ 7435 w 95250"/>
                <a:gd name="connsiteY1" fmla="*/ 63457 h 95250"/>
                <a:gd name="connsiteX2" fmla="*/ 63474 w 95250"/>
                <a:gd name="connsiteY2" fmla="*/ 89472 h 95250"/>
                <a:gd name="connsiteX3" fmla="*/ 89522 w 95250"/>
                <a:gd name="connsiteY3" fmla="*/ 33516 h 95250"/>
                <a:gd name="connsiteX4" fmla="*/ 33451 w 95250"/>
                <a:gd name="connsiteY4" fmla="*/ 7418 h 95250"/>
                <a:gd name="connsiteX5" fmla="*/ 61201 w 95250"/>
                <a:gd name="connsiteY5" fmla="*/ 83618 h 95250"/>
                <a:gd name="connsiteX6" fmla="*/ 13392 w 95250"/>
                <a:gd name="connsiteY6" fmla="*/ 61412 h 95250"/>
                <a:gd name="connsiteX7" fmla="*/ 35597 w 95250"/>
                <a:gd name="connsiteY7" fmla="*/ 13603 h 95250"/>
                <a:gd name="connsiteX8" fmla="*/ 83407 w 95250"/>
                <a:gd name="connsiteY8" fmla="*/ 35809 h 95250"/>
                <a:gd name="connsiteX9" fmla="*/ 83426 w 95250"/>
                <a:gd name="connsiteY9" fmla="*/ 35866 h 95250"/>
                <a:gd name="connsiteX10" fmla="*/ 61201 w 95250"/>
                <a:gd name="connsiteY10" fmla="*/ 8361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95250">
                  <a:moveTo>
                    <a:pt x="33451" y="7418"/>
                  </a:moveTo>
                  <a:cubicBezTo>
                    <a:pt x="10794" y="15711"/>
                    <a:pt x="-858" y="40800"/>
                    <a:pt x="7435" y="63457"/>
                  </a:cubicBezTo>
                  <a:cubicBezTo>
                    <a:pt x="15728" y="86120"/>
                    <a:pt x="40817" y="97766"/>
                    <a:pt x="63474" y="89472"/>
                  </a:cubicBezTo>
                  <a:cubicBezTo>
                    <a:pt x="86105" y="81192"/>
                    <a:pt x="97758" y="56160"/>
                    <a:pt x="89522" y="33516"/>
                  </a:cubicBezTo>
                  <a:cubicBezTo>
                    <a:pt x="81235" y="10834"/>
                    <a:pt x="56140" y="-850"/>
                    <a:pt x="33451" y="7418"/>
                  </a:cubicBezTo>
                  <a:close/>
                  <a:moveTo>
                    <a:pt x="61201" y="83618"/>
                  </a:moveTo>
                  <a:cubicBezTo>
                    <a:pt x="41865" y="90692"/>
                    <a:pt x="20459" y="80748"/>
                    <a:pt x="13392" y="61412"/>
                  </a:cubicBezTo>
                  <a:cubicBezTo>
                    <a:pt x="6318" y="42082"/>
                    <a:pt x="16262" y="20677"/>
                    <a:pt x="35597" y="13603"/>
                  </a:cubicBezTo>
                  <a:cubicBezTo>
                    <a:pt x="54927" y="6535"/>
                    <a:pt x="76333" y="16473"/>
                    <a:pt x="83407" y="35809"/>
                  </a:cubicBezTo>
                  <a:cubicBezTo>
                    <a:pt x="83413" y="35828"/>
                    <a:pt x="83419" y="35847"/>
                    <a:pt x="83426" y="35866"/>
                  </a:cubicBezTo>
                  <a:cubicBezTo>
                    <a:pt x="90379" y="55183"/>
                    <a:pt x="80460" y="76499"/>
                    <a:pt x="61201" y="83618"/>
                  </a:cubicBezTo>
                  <a:close/>
                </a:path>
              </a:pathLst>
            </a:custGeom>
            <a:grpFill/>
            <a:ln w="9525" cap="flat">
              <a:noFill/>
              <a:prstDash val="solid"/>
              <a:miter/>
            </a:ln>
          </p:spPr>
          <p:txBody>
            <a:bodyPr rtlCol="0" anchor="ctr"/>
            <a:lstStyle/>
            <a:p>
              <a:endParaRPr lang="en-US" sz="1801"/>
            </a:p>
          </p:txBody>
        </p:sp>
        <p:sp>
          <p:nvSpPr>
            <p:cNvPr id="244" name="Freeform: Shape 243">
              <a:extLst>
                <a:ext uri="{FF2B5EF4-FFF2-40B4-BE49-F238E27FC236}">
                  <a16:creationId xmlns:a16="http://schemas.microsoft.com/office/drawing/2014/main" id="{86156DF8-D4D2-42E3-B4EA-5FFEC8259FEB}"/>
                </a:ext>
              </a:extLst>
            </p:cNvPr>
            <p:cNvSpPr/>
            <p:nvPr/>
          </p:nvSpPr>
          <p:spPr>
            <a:xfrm>
              <a:off x="2393233" y="862991"/>
              <a:ext cx="317500" cy="317500"/>
            </a:xfrm>
            <a:custGeom>
              <a:avLst/>
              <a:gdLst>
                <a:gd name="connsiteX0" fmla="*/ 106825 w 317500"/>
                <a:gd name="connsiteY0" fmla="*/ 14164 h 317500"/>
                <a:gd name="connsiteX1" fmla="*/ 14217 w 317500"/>
                <a:gd name="connsiteY1" fmla="*/ 213243 h 317500"/>
                <a:gd name="connsiteX2" fmla="*/ 213296 w 317500"/>
                <a:gd name="connsiteY2" fmla="*/ 305851 h 317500"/>
                <a:gd name="connsiteX3" fmla="*/ 305904 w 317500"/>
                <a:gd name="connsiteY3" fmla="*/ 106772 h 317500"/>
                <a:gd name="connsiteX4" fmla="*/ 305898 w 317500"/>
                <a:gd name="connsiteY4" fmla="*/ 106747 h 317500"/>
                <a:gd name="connsiteX5" fmla="*/ 106825 w 317500"/>
                <a:gd name="connsiteY5" fmla="*/ 14164 h 317500"/>
                <a:gd name="connsiteX6" fmla="*/ 212172 w 317500"/>
                <a:gd name="connsiteY6" fmla="*/ 302835 h 317500"/>
                <a:gd name="connsiteX7" fmla="*/ 17246 w 317500"/>
                <a:gd name="connsiteY7" fmla="*/ 212150 h 317500"/>
                <a:gd name="connsiteX8" fmla="*/ 107930 w 317500"/>
                <a:gd name="connsiteY8" fmla="*/ 17224 h 317500"/>
                <a:gd name="connsiteX9" fmla="*/ 302850 w 317500"/>
                <a:gd name="connsiteY9" fmla="*/ 107890 h 317500"/>
                <a:gd name="connsiteX10" fmla="*/ 212172 w 317500"/>
                <a:gd name="connsiteY10" fmla="*/ 302835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7500">
                  <a:moveTo>
                    <a:pt x="106825" y="14164"/>
                  </a:moveTo>
                  <a:cubicBezTo>
                    <a:pt x="26276" y="43564"/>
                    <a:pt x="-15184" y="132699"/>
                    <a:pt x="14217" y="213243"/>
                  </a:cubicBezTo>
                  <a:cubicBezTo>
                    <a:pt x="43618" y="293792"/>
                    <a:pt x="132752" y="335258"/>
                    <a:pt x="213296" y="305851"/>
                  </a:cubicBezTo>
                  <a:cubicBezTo>
                    <a:pt x="293845" y="276450"/>
                    <a:pt x="335311" y="187322"/>
                    <a:pt x="305904" y="106772"/>
                  </a:cubicBezTo>
                  <a:cubicBezTo>
                    <a:pt x="305904" y="106766"/>
                    <a:pt x="305898" y="106753"/>
                    <a:pt x="305898" y="106747"/>
                  </a:cubicBezTo>
                  <a:cubicBezTo>
                    <a:pt x="276402" y="26292"/>
                    <a:pt x="187356" y="-15122"/>
                    <a:pt x="106825" y="14164"/>
                  </a:cubicBezTo>
                  <a:close/>
                  <a:moveTo>
                    <a:pt x="212172" y="302835"/>
                  </a:moveTo>
                  <a:cubicBezTo>
                    <a:pt x="133305" y="331619"/>
                    <a:pt x="46030" y="291017"/>
                    <a:pt x="17246" y="212150"/>
                  </a:cubicBezTo>
                  <a:cubicBezTo>
                    <a:pt x="-11539" y="133283"/>
                    <a:pt x="29063" y="46009"/>
                    <a:pt x="107930" y="17224"/>
                  </a:cubicBezTo>
                  <a:cubicBezTo>
                    <a:pt x="186791" y="-11560"/>
                    <a:pt x="274059" y="29035"/>
                    <a:pt x="302850" y="107890"/>
                  </a:cubicBezTo>
                  <a:cubicBezTo>
                    <a:pt x="331425" y="186750"/>
                    <a:pt x="290893" y="273879"/>
                    <a:pt x="212172" y="302835"/>
                  </a:cubicBezTo>
                  <a:close/>
                </a:path>
              </a:pathLst>
            </a:custGeom>
            <a:grpFill/>
            <a:ln w="9525" cap="flat">
              <a:noFill/>
              <a:prstDash val="solid"/>
              <a:miter/>
            </a:ln>
          </p:spPr>
          <p:txBody>
            <a:bodyPr rtlCol="0" anchor="ctr"/>
            <a:lstStyle/>
            <a:p>
              <a:endParaRPr lang="en-US" sz="1801"/>
            </a:p>
          </p:txBody>
        </p:sp>
        <p:sp>
          <p:nvSpPr>
            <p:cNvPr id="245" name="Freeform: Shape 244">
              <a:extLst>
                <a:ext uri="{FF2B5EF4-FFF2-40B4-BE49-F238E27FC236}">
                  <a16:creationId xmlns:a16="http://schemas.microsoft.com/office/drawing/2014/main" id="{64BF1B0D-8244-40E9-B6C0-881C5CB76136}"/>
                </a:ext>
              </a:extLst>
            </p:cNvPr>
            <p:cNvSpPr/>
            <p:nvPr/>
          </p:nvSpPr>
          <p:spPr>
            <a:xfrm>
              <a:off x="2330153" y="799915"/>
              <a:ext cx="444500" cy="444500"/>
            </a:xfrm>
            <a:custGeom>
              <a:avLst/>
              <a:gdLst>
                <a:gd name="connsiteX0" fmla="*/ 148252 w 444500"/>
                <a:gd name="connsiteY0" fmla="*/ 17994 h 444500"/>
                <a:gd name="connsiteX1" fmla="*/ 18064 w 444500"/>
                <a:gd name="connsiteY1" fmla="*/ 297946 h 444500"/>
                <a:gd name="connsiteX2" fmla="*/ 298017 w 444500"/>
                <a:gd name="connsiteY2" fmla="*/ 428127 h 444500"/>
                <a:gd name="connsiteX3" fmla="*/ 428223 w 444500"/>
                <a:gd name="connsiteY3" fmla="*/ 148232 h 444500"/>
                <a:gd name="connsiteX4" fmla="*/ 148252 w 444500"/>
                <a:gd name="connsiteY4" fmla="*/ 17994 h 444500"/>
                <a:gd name="connsiteX5" fmla="*/ 297477 w 444500"/>
                <a:gd name="connsiteY5" fmla="*/ 426680 h 444500"/>
                <a:gd name="connsiteX6" fmla="*/ 19556 w 444500"/>
                <a:gd name="connsiteY6" fmla="*/ 297451 h 444500"/>
                <a:gd name="connsiteX7" fmla="*/ 148785 w 444500"/>
                <a:gd name="connsiteY7" fmla="*/ 19530 h 444500"/>
                <a:gd name="connsiteX8" fmla="*/ 426699 w 444500"/>
                <a:gd name="connsiteY8" fmla="*/ 148740 h 444500"/>
                <a:gd name="connsiteX9" fmla="*/ 297477 w 444500"/>
                <a:gd name="connsiteY9" fmla="*/ 42668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500" h="444500">
                  <a:moveTo>
                    <a:pt x="148252" y="17994"/>
                  </a:moveTo>
                  <a:cubicBezTo>
                    <a:pt x="34993" y="59351"/>
                    <a:pt x="-23287" y="184687"/>
                    <a:pt x="18064" y="297946"/>
                  </a:cubicBezTo>
                  <a:cubicBezTo>
                    <a:pt x="59422" y="411205"/>
                    <a:pt x="184764" y="469485"/>
                    <a:pt x="298017" y="428127"/>
                  </a:cubicBezTo>
                  <a:cubicBezTo>
                    <a:pt x="411256" y="386783"/>
                    <a:pt x="469543" y="261478"/>
                    <a:pt x="428223" y="148232"/>
                  </a:cubicBezTo>
                  <a:cubicBezTo>
                    <a:pt x="386777" y="35050"/>
                    <a:pt x="261523" y="-23218"/>
                    <a:pt x="148252" y="17994"/>
                  </a:cubicBezTo>
                  <a:close/>
                  <a:moveTo>
                    <a:pt x="297477" y="426680"/>
                  </a:moveTo>
                  <a:cubicBezTo>
                    <a:pt x="185044" y="467739"/>
                    <a:pt x="60615" y="409884"/>
                    <a:pt x="19556" y="297451"/>
                  </a:cubicBezTo>
                  <a:cubicBezTo>
                    <a:pt x="-21503" y="185018"/>
                    <a:pt x="36352" y="60589"/>
                    <a:pt x="148785" y="19530"/>
                  </a:cubicBezTo>
                  <a:cubicBezTo>
                    <a:pt x="261212" y="-21529"/>
                    <a:pt x="385634" y="36320"/>
                    <a:pt x="426699" y="148740"/>
                  </a:cubicBezTo>
                  <a:cubicBezTo>
                    <a:pt x="467581" y="261167"/>
                    <a:pt x="409789" y="385481"/>
                    <a:pt x="297477" y="426680"/>
                  </a:cubicBezTo>
                  <a:close/>
                </a:path>
              </a:pathLst>
            </a:custGeom>
            <a:grpFill/>
            <a:ln w="9525" cap="flat">
              <a:noFill/>
              <a:prstDash val="solid"/>
              <a:miter/>
            </a:ln>
          </p:spPr>
          <p:txBody>
            <a:bodyPr rtlCol="0" anchor="ctr"/>
            <a:lstStyle/>
            <a:p>
              <a:endParaRPr lang="en-US" sz="1801"/>
            </a:p>
          </p:txBody>
        </p:sp>
        <p:sp>
          <p:nvSpPr>
            <p:cNvPr id="246" name="Freeform: Shape 245">
              <a:extLst>
                <a:ext uri="{FF2B5EF4-FFF2-40B4-BE49-F238E27FC236}">
                  <a16:creationId xmlns:a16="http://schemas.microsoft.com/office/drawing/2014/main" id="{BD24B517-7EC5-4F20-976C-8BF0220D6123}"/>
                </a:ext>
              </a:extLst>
            </p:cNvPr>
            <p:cNvSpPr/>
            <p:nvPr/>
          </p:nvSpPr>
          <p:spPr>
            <a:xfrm>
              <a:off x="5694038" y="1237979"/>
              <a:ext cx="742950" cy="1282700"/>
            </a:xfrm>
            <a:custGeom>
              <a:avLst/>
              <a:gdLst>
                <a:gd name="connsiteX0" fmla="*/ 8960 w 742950"/>
                <a:gd name="connsiteY0" fmla="*/ 4809 h 1282700"/>
                <a:gd name="connsiteX1" fmla="*/ 6547 w 742950"/>
                <a:gd name="connsiteY1" fmla="*/ 5253 h 1282700"/>
                <a:gd name="connsiteX2" fmla="*/ 5207 w 742950"/>
                <a:gd name="connsiteY2" fmla="*/ 10009 h 1282700"/>
                <a:gd name="connsiteX3" fmla="*/ 5214 w 742950"/>
                <a:gd name="connsiteY3" fmla="*/ 10015 h 1282700"/>
                <a:gd name="connsiteX4" fmla="*/ 733051 w 742950"/>
                <a:gd name="connsiteY4" fmla="*/ 1278301 h 1282700"/>
                <a:gd name="connsiteX5" fmla="*/ 738004 w 742950"/>
                <a:gd name="connsiteY5" fmla="*/ 1279730 h 1282700"/>
                <a:gd name="connsiteX6" fmla="*/ 739401 w 742950"/>
                <a:gd name="connsiteY6" fmla="*/ 1274809 h 1282700"/>
                <a:gd name="connsiteX7" fmla="*/ 11310 w 742950"/>
                <a:gd name="connsiteY7" fmla="*/ 6523 h 1282700"/>
                <a:gd name="connsiteX8" fmla="*/ 8960 w 742950"/>
                <a:gd name="connsiteY8" fmla="*/ 4809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282700">
                  <a:moveTo>
                    <a:pt x="8960" y="4809"/>
                  </a:moveTo>
                  <a:cubicBezTo>
                    <a:pt x="8129" y="4675"/>
                    <a:pt x="7277" y="4834"/>
                    <a:pt x="6547" y="5253"/>
                  </a:cubicBezTo>
                  <a:cubicBezTo>
                    <a:pt x="4865" y="6199"/>
                    <a:pt x="4268" y="8326"/>
                    <a:pt x="5207" y="10009"/>
                  </a:cubicBezTo>
                  <a:cubicBezTo>
                    <a:pt x="5214" y="10009"/>
                    <a:pt x="5214" y="10015"/>
                    <a:pt x="5214" y="10015"/>
                  </a:cubicBezTo>
                  <a:lnTo>
                    <a:pt x="733051" y="1278301"/>
                  </a:lnTo>
                  <a:cubicBezTo>
                    <a:pt x="734003" y="1280054"/>
                    <a:pt x="736226" y="1280695"/>
                    <a:pt x="738004" y="1279730"/>
                  </a:cubicBezTo>
                  <a:cubicBezTo>
                    <a:pt x="739718" y="1278765"/>
                    <a:pt x="740353" y="1276561"/>
                    <a:pt x="739401" y="1274809"/>
                  </a:cubicBezTo>
                  <a:lnTo>
                    <a:pt x="11310" y="6523"/>
                  </a:lnTo>
                  <a:cubicBezTo>
                    <a:pt x="10783" y="5666"/>
                    <a:pt x="9938" y="5050"/>
                    <a:pt x="8960" y="4809"/>
                  </a:cubicBezTo>
                  <a:close/>
                </a:path>
              </a:pathLst>
            </a:custGeom>
            <a:grpFill/>
            <a:ln w="9525" cap="flat">
              <a:noFill/>
              <a:prstDash val="solid"/>
              <a:miter/>
            </a:ln>
          </p:spPr>
          <p:txBody>
            <a:bodyPr rtlCol="0" anchor="ctr"/>
            <a:lstStyle/>
            <a:p>
              <a:endParaRPr lang="en-US" sz="1801"/>
            </a:p>
          </p:txBody>
        </p:sp>
        <p:sp>
          <p:nvSpPr>
            <p:cNvPr id="247" name="Freeform: Shape 246">
              <a:extLst>
                <a:ext uri="{FF2B5EF4-FFF2-40B4-BE49-F238E27FC236}">
                  <a16:creationId xmlns:a16="http://schemas.microsoft.com/office/drawing/2014/main" id="{70C60EF4-0FEB-4449-9662-56D52FE3395E}"/>
                </a:ext>
              </a:extLst>
            </p:cNvPr>
            <p:cNvSpPr/>
            <p:nvPr/>
          </p:nvSpPr>
          <p:spPr>
            <a:xfrm>
              <a:off x="5271870" y="2422935"/>
              <a:ext cx="1162050" cy="355600"/>
            </a:xfrm>
            <a:custGeom>
              <a:avLst/>
              <a:gdLst>
                <a:gd name="connsiteX0" fmla="*/ 788824 w 1162050"/>
                <a:gd name="connsiteY0" fmla="*/ 4953 h 355600"/>
                <a:gd name="connsiteX1" fmla="*/ 786665 w 1162050"/>
                <a:gd name="connsiteY1" fmla="*/ 4953 h 355600"/>
                <a:gd name="connsiteX2" fmla="*/ 6885 w 1162050"/>
                <a:gd name="connsiteY2" fmla="*/ 350266 h 355600"/>
                <a:gd name="connsiteX3" fmla="*/ 5044 w 1162050"/>
                <a:gd name="connsiteY3" fmla="*/ 354902 h 355600"/>
                <a:gd name="connsiteX4" fmla="*/ 9647 w 1162050"/>
                <a:gd name="connsiteY4" fmla="*/ 356692 h 355600"/>
                <a:gd name="connsiteX5" fmla="*/ 9679 w 1162050"/>
                <a:gd name="connsiteY5" fmla="*/ 356680 h 355600"/>
                <a:gd name="connsiteX6" fmla="*/ 788443 w 1162050"/>
                <a:gd name="connsiteY6" fmla="*/ 12129 h 355600"/>
                <a:gd name="connsiteX7" fmla="*/ 1156743 w 1162050"/>
                <a:gd name="connsiteY7" fmla="*/ 94679 h 355600"/>
                <a:gd name="connsiteX8" fmla="*/ 1160934 w 1162050"/>
                <a:gd name="connsiteY8" fmla="*/ 92012 h 355600"/>
                <a:gd name="connsiteX9" fmla="*/ 1158331 w 1162050"/>
                <a:gd name="connsiteY9" fmla="*/ 87827 h 355600"/>
                <a:gd name="connsiteX10" fmla="*/ 1158267 w 1162050"/>
                <a:gd name="connsiteY10" fmla="*/ 87821 h 355600"/>
                <a:gd name="connsiteX11" fmla="*/ 788697 w 1162050"/>
                <a:gd name="connsiteY11" fmla="*/ 4763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050" h="355600">
                  <a:moveTo>
                    <a:pt x="788824" y="4953"/>
                  </a:moveTo>
                  <a:cubicBezTo>
                    <a:pt x="788119" y="4731"/>
                    <a:pt x="787370" y="4731"/>
                    <a:pt x="786665" y="4953"/>
                  </a:cubicBezTo>
                  <a:lnTo>
                    <a:pt x="6885" y="350266"/>
                  </a:lnTo>
                  <a:cubicBezTo>
                    <a:pt x="5107" y="351047"/>
                    <a:pt x="4288" y="353111"/>
                    <a:pt x="5044" y="354902"/>
                  </a:cubicBezTo>
                  <a:cubicBezTo>
                    <a:pt x="5818" y="356667"/>
                    <a:pt x="7882" y="357473"/>
                    <a:pt x="9647" y="356692"/>
                  </a:cubicBezTo>
                  <a:cubicBezTo>
                    <a:pt x="9660" y="356692"/>
                    <a:pt x="9666" y="356686"/>
                    <a:pt x="9679" y="356680"/>
                  </a:cubicBezTo>
                  <a:lnTo>
                    <a:pt x="788443" y="12129"/>
                  </a:lnTo>
                  <a:lnTo>
                    <a:pt x="1156743" y="94679"/>
                  </a:lnTo>
                  <a:cubicBezTo>
                    <a:pt x="1158648" y="95041"/>
                    <a:pt x="1160489" y="93872"/>
                    <a:pt x="1160934" y="92012"/>
                  </a:cubicBezTo>
                  <a:cubicBezTo>
                    <a:pt x="1161379" y="90132"/>
                    <a:pt x="1160172" y="88259"/>
                    <a:pt x="1158331" y="87827"/>
                  </a:cubicBezTo>
                  <a:cubicBezTo>
                    <a:pt x="1158267" y="87827"/>
                    <a:pt x="1158267" y="87821"/>
                    <a:pt x="1158267" y="87821"/>
                  </a:cubicBezTo>
                  <a:lnTo>
                    <a:pt x="788697" y="4763"/>
                  </a:lnTo>
                  <a:close/>
                </a:path>
              </a:pathLst>
            </a:custGeom>
            <a:grpFill/>
            <a:ln w="9525" cap="flat">
              <a:noFill/>
              <a:prstDash val="solid"/>
              <a:miter/>
            </a:ln>
          </p:spPr>
          <p:txBody>
            <a:bodyPr rtlCol="0" anchor="ctr"/>
            <a:lstStyle/>
            <a:p>
              <a:endParaRPr lang="en-US" sz="1801"/>
            </a:p>
          </p:txBody>
        </p:sp>
        <p:sp>
          <p:nvSpPr>
            <p:cNvPr id="248" name="Freeform: Shape 247">
              <a:extLst>
                <a:ext uri="{FF2B5EF4-FFF2-40B4-BE49-F238E27FC236}">
                  <a16:creationId xmlns:a16="http://schemas.microsoft.com/office/drawing/2014/main" id="{0FC791EF-0B94-46DB-BA17-12F8B6A3363C}"/>
                </a:ext>
              </a:extLst>
            </p:cNvPr>
            <p:cNvSpPr/>
            <p:nvPr/>
          </p:nvSpPr>
          <p:spPr>
            <a:xfrm>
              <a:off x="4369269" y="1237930"/>
              <a:ext cx="1695450" cy="1435100"/>
            </a:xfrm>
            <a:custGeom>
              <a:avLst/>
              <a:gdLst>
                <a:gd name="connsiteX0" fmla="*/ 1333729 w 1695450"/>
                <a:gd name="connsiteY0" fmla="*/ 4858 h 1435100"/>
                <a:gd name="connsiteX1" fmla="*/ 1332015 w 1695450"/>
                <a:gd name="connsiteY1" fmla="*/ 4858 h 1435100"/>
                <a:gd name="connsiteX2" fmla="*/ 1329653 w 1695450"/>
                <a:gd name="connsiteY2" fmla="*/ 9195 h 1435100"/>
                <a:gd name="connsiteX3" fmla="*/ 1329665 w 1695450"/>
                <a:gd name="connsiteY3" fmla="*/ 9239 h 1435100"/>
                <a:gd name="connsiteX4" fmla="*/ 1685900 w 1695450"/>
                <a:gd name="connsiteY4" fmla="*/ 1189450 h 1435100"/>
                <a:gd name="connsiteX5" fmla="*/ 502705 w 1695450"/>
                <a:gd name="connsiteY5" fmla="*/ 1108996 h 1435100"/>
                <a:gd name="connsiteX6" fmla="*/ 500546 w 1695450"/>
                <a:gd name="connsiteY6" fmla="*/ 1109567 h 1435100"/>
                <a:gd name="connsiteX7" fmla="*/ 6389 w 1695450"/>
                <a:gd name="connsiteY7" fmla="*/ 1428401 h 1435100"/>
                <a:gd name="connsiteX8" fmla="*/ 5303 w 1695450"/>
                <a:gd name="connsiteY8" fmla="*/ 1433221 h 1435100"/>
                <a:gd name="connsiteX9" fmla="*/ 5309 w 1695450"/>
                <a:gd name="connsiteY9" fmla="*/ 1433227 h 1435100"/>
                <a:gd name="connsiteX10" fmla="*/ 10199 w 1695450"/>
                <a:gd name="connsiteY10" fmla="*/ 1434306 h 1435100"/>
                <a:gd name="connsiteX11" fmla="*/ 503403 w 1695450"/>
                <a:gd name="connsiteY11" fmla="*/ 1116108 h 1435100"/>
                <a:gd name="connsiteX12" fmla="*/ 1690472 w 1695450"/>
                <a:gd name="connsiteY12" fmla="*/ 1196943 h 1435100"/>
                <a:gd name="connsiteX13" fmla="*/ 1694219 w 1695450"/>
                <a:gd name="connsiteY13" fmla="*/ 1193591 h 1435100"/>
                <a:gd name="connsiteX14" fmla="*/ 1694092 w 1695450"/>
                <a:gd name="connsiteY14" fmla="*/ 1192435 h 1435100"/>
                <a:gd name="connsiteX15" fmla="*/ 1336396 w 1695450"/>
                <a:gd name="connsiteY15" fmla="*/ 7334 h 1435100"/>
                <a:gd name="connsiteX16" fmla="*/ 1333729 w 1695450"/>
                <a:gd name="connsiteY16" fmla="*/ 4858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1435100">
                  <a:moveTo>
                    <a:pt x="1333729" y="4858"/>
                  </a:moveTo>
                  <a:cubicBezTo>
                    <a:pt x="1333164" y="4731"/>
                    <a:pt x="1332580" y="4731"/>
                    <a:pt x="1332015" y="4858"/>
                  </a:cubicBezTo>
                  <a:cubicBezTo>
                    <a:pt x="1330167" y="5404"/>
                    <a:pt x="1329107" y="7347"/>
                    <a:pt x="1329653" y="9195"/>
                  </a:cubicBezTo>
                  <a:cubicBezTo>
                    <a:pt x="1329659" y="9208"/>
                    <a:pt x="1329659" y="9227"/>
                    <a:pt x="1329665" y="9239"/>
                  </a:cubicBezTo>
                  <a:lnTo>
                    <a:pt x="1685900" y="1189450"/>
                  </a:lnTo>
                  <a:lnTo>
                    <a:pt x="502705" y="1108996"/>
                  </a:lnTo>
                  <a:cubicBezTo>
                    <a:pt x="501949" y="1108989"/>
                    <a:pt x="501200" y="1109186"/>
                    <a:pt x="500546" y="1109567"/>
                  </a:cubicBezTo>
                  <a:lnTo>
                    <a:pt x="6389" y="1428401"/>
                  </a:lnTo>
                  <a:cubicBezTo>
                    <a:pt x="4757" y="1429430"/>
                    <a:pt x="4274" y="1431588"/>
                    <a:pt x="5303" y="1433221"/>
                  </a:cubicBezTo>
                  <a:cubicBezTo>
                    <a:pt x="5309" y="1433221"/>
                    <a:pt x="5309" y="1433227"/>
                    <a:pt x="5309" y="1433227"/>
                  </a:cubicBezTo>
                  <a:cubicBezTo>
                    <a:pt x="6370" y="1434865"/>
                    <a:pt x="8548" y="1435348"/>
                    <a:pt x="10199" y="1434306"/>
                  </a:cubicBezTo>
                  <a:lnTo>
                    <a:pt x="503403" y="1116108"/>
                  </a:lnTo>
                  <a:lnTo>
                    <a:pt x="1690472" y="1196943"/>
                  </a:lnTo>
                  <a:cubicBezTo>
                    <a:pt x="1692434" y="1197051"/>
                    <a:pt x="1694111" y="1195546"/>
                    <a:pt x="1694219" y="1193591"/>
                  </a:cubicBezTo>
                  <a:cubicBezTo>
                    <a:pt x="1694238" y="1193197"/>
                    <a:pt x="1694193" y="1192809"/>
                    <a:pt x="1694092" y="1192435"/>
                  </a:cubicBezTo>
                  <a:lnTo>
                    <a:pt x="1336396" y="7334"/>
                  </a:lnTo>
                  <a:cubicBezTo>
                    <a:pt x="1336028" y="6083"/>
                    <a:pt x="1335005" y="5131"/>
                    <a:pt x="1333729" y="4858"/>
                  </a:cubicBezTo>
                  <a:close/>
                </a:path>
              </a:pathLst>
            </a:custGeom>
            <a:grpFill/>
            <a:ln w="9525" cap="flat">
              <a:noFill/>
              <a:prstDash val="solid"/>
              <a:miter/>
            </a:ln>
          </p:spPr>
          <p:txBody>
            <a:bodyPr rtlCol="0" anchor="ctr"/>
            <a:lstStyle/>
            <a:p>
              <a:endParaRPr lang="en-US" sz="1801"/>
            </a:p>
          </p:txBody>
        </p:sp>
        <p:sp>
          <p:nvSpPr>
            <p:cNvPr id="249" name="Freeform: Shape 248">
              <a:extLst>
                <a:ext uri="{FF2B5EF4-FFF2-40B4-BE49-F238E27FC236}">
                  <a16:creationId xmlns:a16="http://schemas.microsoft.com/office/drawing/2014/main" id="{5F768B5C-6ECA-46C3-9419-45CFA092F522}"/>
                </a:ext>
              </a:extLst>
            </p:cNvPr>
            <p:cNvSpPr/>
            <p:nvPr/>
          </p:nvSpPr>
          <p:spPr>
            <a:xfrm>
              <a:off x="4534528" y="1237961"/>
              <a:ext cx="1530350" cy="1454150"/>
            </a:xfrm>
            <a:custGeom>
              <a:avLst/>
              <a:gdLst>
                <a:gd name="connsiteX0" fmla="*/ 1168470 w 1530350"/>
                <a:gd name="connsiteY0" fmla="*/ 4826 h 1454150"/>
                <a:gd name="connsiteX1" fmla="*/ 1164978 w 1530350"/>
                <a:gd name="connsiteY1" fmla="*/ 6159 h 1454150"/>
                <a:gd name="connsiteX2" fmla="*/ 334715 w 1530350"/>
                <a:gd name="connsiteY2" fmla="*/ 1110044 h 1454150"/>
                <a:gd name="connsiteX3" fmla="*/ 5722 w 1530350"/>
                <a:gd name="connsiteY3" fmla="*/ 1448626 h 1454150"/>
                <a:gd name="connsiteX4" fmla="*/ 5150 w 1530350"/>
                <a:gd name="connsiteY4" fmla="*/ 1452753 h 1454150"/>
                <a:gd name="connsiteX5" fmla="*/ 8833 w 1530350"/>
                <a:gd name="connsiteY5" fmla="*/ 1454594 h 1454150"/>
                <a:gd name="connsiteX6" fmla="*/ 1526102 w 1530350"/>
                <a:gd name="connsiteY6" fmla="*/ 1196848 h 1454150"/>
                <a:gd name="connsiteX7" fmla="*/ 1528960 w 1530350"/>
                <a:gd name="connsiteY7" fmla="*/ 1192784 h 1454150"/>
                <a:gd name="connsiteX8" fmla="*/ 1524896 w 1530350"/>
                <a:gd name="connsiteY8" fmla="*/ 1189927 h 1454150"/>
                <a:gd name="connsiteX9" fmla="*/ 18422 w 1530350"/>
                <a:gd name="connsiteY9" fmla="*/ 1445959 h 1454150"/>
                <a:gd name="connsiteX10" fmla="*/ 340240 w 1530350"/>
                <a:gd name="connsiteY10" fmla="*/ 1114743 h 1454150"/>
                <a:gd name="connsiteX11" fmla="*/ 1170566 w 1530350"/>
                <a:gd name="connsiteY11" fmla="*/ 10414 h 1454150"/>
                <a:gd name="connsiteX12" fmla="*/ 1169823 w 1530350"/>
                <a:gd name="connsiteY12" fmla="*/ 5442 h 1454150"/>
                <a:gd name="connsiteX13" fmla="*/ 1168470 w 1530350"/>
                <a:gd name="connsiteY13" fmla="*/ 4826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0350" h="1454150">
                  <a:moveTo>
                    <a:pt x="1168470" y="4826"/>
                  </a:moveTo>
                  <a:cubicBezTo>
                    <a:pt x="1167149" y="4572"/>
                    <a:pt x="1165797" y="5093"/>
                    <a:pt x="1164978" y="6159"/>
                  </a:cubicBezTo>
                  <a:lnTo>
                    <a:pt x="334715" y="1110044"/>
                  </a:lnTo>
                  <a:lnTo>
                    <a:pt x="5722" y="1448626"/>
                  </a:lnTo>
                  <a:cubicBezTo>
                    <a:pt x="4699" y="1449749"/>
                    <a:pt x="4471" y="1451394"/>
                    <a:pt x="5150" y="1452753"/>
                  </a:cubicBezTo>
                  <a:cubicBezTo>
                    <a:pt x="5861" y="1454087"/>
                    <a:pt x="7341" y="1454823"/>
                    <a:pt x="8833" y="1454594"/>
                  </a:cubicBezTo>
                  <a:lnTo>
                    <a:pt x="1526102" y="1196848"/>
                  </a:lnTo>
                  <a:cubicBezTo>
                    <a:pt x="1528014" y="1196518"/>
                    <a:pt x="1529290" y="1194695"/>
                    <a:pt x="1528960" y="1192784"/>
                  </a:cubicBezTo>
                  <a:cubicBezTo>
                    <a:pt x="1528630" y="1190873"/>
                    <a:pt x="1526807" y="1189596"/>
                    <a:pt x="1524896" y="1189927"/>
                  </a:cubicBezTo>
                  <a:lnTo>
                    <a:pt x="18422" y="1445959"/>
                  </a:lnTo>
                  <a:lnTo>
                    <a:pt x="340240" y="1114743"/>
                  </a:lnTo>
                  <a:lnTo>
                    <a:pt x="1170566" y="10414"/>
                  </a:lnTo>
                  <a:cubicBezTo>
                    <a:pt x="1171734" y="8833"/>
                    <a:pt x="1171397" y="6610"/>
                    <a:pt x="1169823" y="5442"/>
                  </a:cubicBezTo>
                  <a:cubicBezTo>
                    <a:pt x="1169423" y="5144"/>
                    <a:pt x="1168959" y="4934"/>
                    <a:pt x="1168470" y="4826"/>
                  </a:cubicBezTo>
                  <a:close/>
                </a:path>
              </a:pathLst>
            </a:custGeom>
            <a:grpFill/>
            <a:ln w="9525" cap="flat">
              <a:noFill/>
              <a:prstDash val="solid"/>
              <a:miter/>
            </a:ln>
          </p:spPr>
          <p:txBody>
            <a:bodyPr rtlCol="0" anchor="ctr"/>
            <a:lstStyle/>
            <a:p>
              <a:endParaRPr lang="en-US" sz="1801"/>
            </a:p>
          </p:txBody>
        </p:sp>
        <p:sp>
          <p:nvSpPr>
            <p:cNvPr id="250" name="Freeform: Shape 249">
              <a:extLst>
                <a:ext uri="{FF2B5EF4-FFF2-40B4-BE49-F238E27FC236}">
                  <a16:creationId xmlns:a16="http://schemas.microsoft.com/office/drawing/2014/main" id="{3C1CDAF6-64F8-4ED5-B831-C71A752CBD52}"/>
                </a:ext>
              </a:extLst>
            </p:cNvPr>
            <p:cNvSpPr/>
            <p:nvPr/>
          </p:nvSpPr>
          <p:spPr>
            <a:xfrm>
              <a:off x="6047169" y="2420586"/>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19"/>
                    <a:pt x="14620" y="17462"/>
                    <a:pt x="11112" y="17462"/>
                  </a:cubicBezTo>
                  <a:cubicBezTo>
                    <a:pt x="7605" y="17462"/>
                    <a:pt x="4762" y="14619"/>
                    <a:pt x="4762" y="11112"/>
                  </a:cubicBezTo>
                  <a:cubicBezTo>
                    <a:pt x="4762" y="7606"/>
                    <a:pt x="7605" y="4762"/>
                    <a:pt x="11112" y="4762"/>
                  </a:cubicBezTo>
                  <a:cubicBezTo>
                    <a:pt x="14620" y="4762"/>
                    <a:pt x="17462" y="7606"/>
                    <a:pt x="17462" y="11112"/>
                  </a:cubicBezTo>
                  <a:close/>
                </a:path>
              </a:pathLst>
            </a:custGeom>
            <a:grpFill/>
            <a:ln w="9525" cap="flat">
              <a:noFill/>
              <a:prstDash val="solid"/>
              <a:miter/>
            </a:ln>
          </p:spPr>
          <p:txBody>
            <a:bodyPr rtlCol="0" anchor="ctr"/>
            <a:lstStyle/>
            <a:p>
              <a:endParaRPr lang="en-US" sz="1801"/>
            </a:p>
          </p:txBody>
        </p:sp>
        <p:sp>
          <p:nvSpPr>
            <p:cNvPr id="251" name="Freeform: Shape 250">
              <a:extLst>
                <a:ext uri="{FF2B5EF4-FFF2-40B4-BE49-F238E27FC236}">
                  <a16:creationId xmlns:a16="http://schemas.microsoft.com/office/drawing/2014/main" id="{F420554D-B72C-4B1A-A02A-00C4EDD36CEE}"/>
                </a:ext>
              </a:extLst>
            </p:cNvPr>
            <p:cNvSpPr/>
            <p:nvPr/>
          </p:nvSpPr>
          <p:spPr>
            <a:xfrm>
              <a:off x="4531614" y="2677951"/>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5" y="17462"/>
                    <a:pt x="4763" y="14619"/>
                    <a:pt x="4763" y="11112"/>
                  </a:cubicBezTo>
                  <a:cubicBezTo>
                    <a:pt x="4763" y="7606"/>
                    <a:pt x="7605"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252" name="Freeform: Shape 251">
              <a:extLst>
                <a:ext uri="{FF2B5EF4-FFF2-40B4-BE49-F238E27FC236}">
                  <a16:creationId xmlns:a16="http://schemas.microsoft.com/office/drawing/2014/main" id="{4004EB44-47EF-4980-B568-437238596A31}"/>
                </a:ext>
              </a:extLst>
            </p:cNvPr>
            <p:cNvSpPr/>
            <p:nvPr/>
          </p:nvSpPr>
          <p:spPr>
            <a:xfrm>
              <a:off x="4366451" y="2658139"/>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3" name="Freeform: Shape 252">
              <a:extLst>
                <a:ext uri="{FF2B5EF4-FFF2-40B4-BE49-F238E27FC236}">
                  <a16:creationId xmlns:a16="http://schemas.microsoft.com/office/drawing/2014/main" id="{1FD2DA81-36F8-4AED-B336-466B072DD2FA}"/>
                </a:ext>
              </a:extLst>
            </p:cNvPr>
            <p:cNvSpPr/>
            <p:nvPr/>
          </p:nvSpPr>
          <p:spPr>
            <a:xfrm>
              <a:off x="4860608" y="2339877"/>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4" name="Freeform: Shape 253">
              <a:extLst>
                <a:ext uri="{FF2B5EF4-FFF2-40B4-BE49-F238E27FC236}">
                  <a16:creationId xmlns:a16="http://schemas.microsoft.com/office/drawing/2014/main" id="{5D96720A-A771-43D7-A7A8-B26A4827584A}"/>
                </a:ext>
              </a:extLst>
            </p:cNvPr>
            <p:cNvSpPr/>
            <p:nvPr/>
          </p:nvSpPr>
          <p:spPr>
            <a:xfrm>
              <a:off x="10637352" y="3940526"/>
              <a:ext cx="1390650" cy="393700"/>
            </a:xfrm>
            <a:custGeom>
              <a:avLst/>
              <a:gdLst>
                <a:gd name="connsiteX0" fmla="*/ 1386500 w 1390650"/>
                <a:gd name="connsiteY0" fmla="*/ 391600 h 393700"/>
                <a:gd name="connsiteX1" fmla="*/ 1385484 w 1390650"/>
                <a:gd name="connsiteY1" fmla="*/ 391600 h 393700"/>
                <a:gd name="connsiteX2" fmla="*/ 7153 w 1390650"/>
                <a:gd name="connsiteY2" fmla="*/ 11235 h 393700"/>
                <a:gd name="connsiteX3" fmla="*/ 4867 w 1390650"/>
                <a:gd name="connsiteY3" fmla="*/ 7171 h 393700"/>
                <a:gd name="connsiteX4" fmla="*/ 8931 w 1390650"/>
                <a:gd name="connsiteY4" fmla="*/ 4885 h 393700"/>
                <a:gd name="connsiteX5" fmla="*/ 1387262 w 1390650"/>
                <a:gd name="connsiteY5" fmla="*/ 385250 h 393700"/>
                <a:gd name="connsiteX6" fmla="*/ 1389548 w 1390650"/>
                <a:gd name="connsiteY6" fmla="*/ 389314 h 393700"/>
                <a:gd name="connsiteX7" fmla="*/ 1386500 w 1390650"/>
                <a:gd name="connsiteY7" fmla="*/ 3916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393700">
                  <a:moveTo>
                    <a:pt x="1386500" y="391600"/>
                  </a:moveTo>
                  <a:lnTo>
                    <a:pt x="1385484" y="391600"/>
                  </a:lnTo>
                  <a:lnTo>
                    <a:pt x="7153" y="11235"/>
                  </a:lnTo>
                  <a:cubicBezTo>
                    <a:pt x="5439" y="10714"/>
                    <a:pt x="4423" y="8917"/>
                    <a:pt x="4867" y="7171"/>
                  </a:cubicBezTo>
                  <a:cubicBezTo>
                    <a:pt x="5375" y="5418"/>
                    <a:pt x="7153" y="4396"/>
                    <a:pt x="8931" y="4885"/>
                  </a:cubicBezTo>
                  <a:lnTo>
                    <a:pt x="1387262" y="385250"/>
                  </a:lnTo>
                  <a:cubicBezTo>
                    <a:pt x="1388977" y="385771"/>
                    <a:pt x="1389992" y="387567"/>
                    <a:pt x="1389548" y="389314"/>
                  </a:cubicBezTo>
                  <a:cubicBezTo>
                    <a:pt x="1389104" y="390647"/>
                    <a:pt x="1387897" y="391562"/>
                    <a:pt x="1386500" y="391600"/>
                  </a:cubicBezTo>
                  <a:close/>
                </a:path>
              </a:pathLst>
            </a:custGeom>
            <a:grpFill/>
            <a:ln w="9525"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A96C8602-2F82-4AB5-B130-49ABE8EB07D9}"/>
              </a:ext>
            </a:extLst>
          </p:cNvPr>
          <p:cNvSpPr>
            <a:spLocks noGrp="1"/>
          </p:cNvSpPr>
          <p:nvPr>
            <p:ph type="title"/>
          </p:nvPr>
        </p:nvSpPr>
        <p:spPr>
          <a:xfrm>
            <a:off x="457200" y="9934357"/>
            <a:ext cx="11277600" cy="5079016"/>
          </a:xfrm>
        </p:spPr>
        <p:txBody>
          <a:bodyPr anchor="ctr"/>
          <a:lstStyle>
            <a:lvl1pPr>
              <a:lnSpc>
                <a:spcPct val="80000"/>
              </a:lnSpc>
              <a:defRPr sz="6601" spc="-301">
                <a:solidFill>
                  <a:schemeClr val="bg1"/>
                </a:solidFill>
                <a:effectLst>
                  <a:outerShdw blurRad="38100" dist="12700" dir="5400000" algn="tl" rotWithShape="0">
                    <a:prstClr val="black">
                      <a:alpha val="10000"/>
                    </a:prstClr>
                  </a:outerShdw>
                </a:effectLst>
              </a:defRPr>
            </a:lvl1pPr>
          </a:lstStyle>
          <a:p>
            <a:r>
              <a:rPr lang="en-US" altLang="zh-TW"/>
              <a:t>Click to edit Master title style</a:t>
            </a:r>
            <a:endParaRPr lang="en-US" dirty="0"/>
          </a:p>
        </p:txBody>
      </p:sp>
      <p:grpSp>
        <p:nvGrpSpPr>
          <p:cNvPr id="273" name="Group 272">
            <a:extLst>
              <a:ext uri="{FF2B5EF4-FFF2-40B4-BE49-F238E27FC236}">
                <a16:creationId xmlns:a16="http://schemas.microsoft.com/office/drawing/2014/main" id="{805BF4C9-CE99-428C-A735-D6E24B8AEA3A}"/>
              </a:ext>
            </a:extLst>
          </p:cNvPr>
          <p:cNvGrpSpPr/>
          <p:nvPr userDrawn="1"/>
        </p:nvGrpSpPr>
        <p:grpSpPr>
          <a:xfrm>
            <a:off x="10762690" y="15115970"/>
            <a:ext cx="1021952" cy="660293"/>
            <a:chOff x="1233488" y="677863"/>
            <a:chExt cx="2882900" cy="785813"/>
          </a:xfrm>
          <a:solidFill>
            <a:srgbClr val="FCFCFC"/>
          </a:solidFill>
        </p:grpSpPr>
        <p:sp>
          <p:nvSpPr>
            <p:cNvPr id="274" name="Freeform 35">
              <a:extLst>
                <a:ext uri="{FF2B5EF4-FFF2-40B4-BE49-F238E27FC236}">
                  <a16:creationId xmlns:a16="http://schemas.microsoft.com/office/drawing/2014/main" id="{067836A1-8A3F-4FE9-9ECC-7FCBF2290EE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E452731C-2884-4466-9181-34173B2A4A44}"/>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38FE3D44-23C4-45FF-9134-47F64BFA140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C452CA19-E072-4B2D-8373-EA1AE36596CF}"/>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14CDFC1A-C73E-477A-88D5-131A23BF22C8}"/>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EDEAECBA-78AD-4026-BAF5-A25D1AF12E35}"/>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C4D6F959-2800-43B3-8EE7-30B6FB53FF2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6F95F3AF-671B-41A1-9C93-77155EEADB36}"/>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55" name="Date Placeholder 254">
            <a:extLst>
              <a:ext uri="{FF2B5EF4-FFF2-40B4-BE49-F238E27FC236}">
                <a16:creationId xmlns:a16="http://schemas.microsoft.com/office/drawing/2014/main" id="{9FEA0D50-BDC3-4623-A47D-A35D5C8FE9F6}"/>
              </a:ext>
            </a:extLst>
          </p:cNvPr>
          <p:cNvSpPr>
            <a:spLocks noGrp="1"/>
          </p:cNvSpPr>
          <p:nvPr>
            <p:ph type="dt" sz="half" idx="10"/>
          </p:nvPr>
        </p:nvSpPr>
        <p:spPr/>
        <p:txBody>
          <a:bodyPr/>
          <a:lstStyle>
            <a:lvl1pPr>
              <a:defRPr>
                <a:solidFill>
                  <a:srgbClr val="FFFFFF"/>
                </a:solidFill>
              </a:defRPr>
            </a:lvl1pPr>
          </a:lstStyle>
          <a:p>
            <a:fld id="{7411BBE4-BCAD-2746-8AF6-0A0DF901FE87}" type="datetime4">
              <a:rPr lang="en-US" smtClean="0"/>
              <a:t>January 5, 2020</a:t>
            </a:fld>
            <a:endParaRPr lang="en-US" dirty="0"/>
          </a:p>
        </p:txBody>
      </p:sp>
      <p:sp>
        <p:nvSpPr>
          <p:cNvPr id="256" name="Footer Placeholder 255">
            <a:extLst>
              <a:ext uri="{FF2B5EF4-FFF2-40B4-BE49-F238E27FC236}">
                <a16:creationId xmlns:a16="http://schemas.microsoft.com/office/drawing/2014/main" id="{D800B7F6-868A-463D-BDCD-9C3F5321ECD6}"/>
              </a:ext>
            </a:extLst>
          </p:cNvPr>
          <p:cNvSpPr>
            <a:spLocks noGrp="1"/>
          </p:cNvSpPr>
          <p:nvPr>
            <p:ph type="ftr" sz="quarter" idx="11"/>
          </p:nvPr>
        </p:nvSpPr>
        <p:spPr/>
        <p:txBody>
          <a:bodyPr/>
          <a:lstStyle>
            <a:lvl1pPr>
              <a:defRPr>
                <a:solidFill>
                  <a:srgbClr val="FFFFFF"/>
                </a:solidFill>
              </a:defRPr>
            </a:lvl1pPr>
          </a:lstStyle>
          <a:p>
            <a:r>
              <a:rPr lang="en-US"/>
              <a:t>Micron Confidential</a:t>
            </a:r>
            <a:endParaRPr lang="en-US" dirty="0"/>
          </a:p>
        </p:txBody>
      </p:sp>
      <p:sp>
        <p:nvSpPr>
          <p:cNvPr id="257" name="Slide Number Placeholder 256">
            <a:extLst>
              <a:ext uri="{FF2B5EF4-FFF2-40B4-BE49-F238E27FC236}">
                <a16:creationId xmlns:a16="http://schemas.microsoft.com/office/drawing/2014/main" id="{0E3E38E1-13CF-407F-8E32-23EB00926936}"/>
              </a:ext>
            </a:extLst>
          </p:cNvPr>
          <p:cNvSpPr>
            <a:spLocks noGrp="1"/>
          </p:cNvSpPr>
          <p:nvPr>
            <p:ph type="sldNum" sz="quarter" idx="12"/>
          </p:nvPr>
        </p:nvSpPr>
        <p:spPr/>
        <p:txBody>
          <a:bodyPr/>
          <a:lstStyle>
            <a:lvl1pPr>
              <a:defRPr>
                <a:solidFill>
                  <a:srgbClr val="FFFFFF"/>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34013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White">
    <p:bg>
      <p:bgPr>
        <a:solidFill>
          <a:schemeClr val="bg1"/>
        </a:solidFill>
        <a:effectLst/>
      </p:bgPr>
    </p:bg>
    <p:spTree>
      <p:nvGrpSpPr>
        <p:cNvPr id="1" name=""/>
        <p:cNvGrpSpPr/>
        <p:nvPr/>
      </p:nvGrpSpPr>
      <p:grpSpPr>
        <a:xfrm>
          <a:off x="0" y="0"/>
          <a:ext cx="0" cy="0"/>
          <a:chOff x="0" y="0"/>
          <a:chExt cx="0" cy="0"/>
        </a:xfrm>
      </p:grpSpPr>
      <p:grpSp>
        <p:nvGrpSpPr>
          <p:cNvPr id="6" name="Graphic 6">
            <a:extLst>
              <a:ext uri="{FF2B5EF4-FFF2-40B4-BE49-F238E27FC236}">
                <a16:creationId xmlns:a16="http://schemas.microsoft.com/office/drawing/2014/main" id="{E17C2E96-1321-43DD-8361-0AB4EE4BF839}"/>
              </a:ext>
            </a:extLst>
          </p:cNvPr>
          <p:cNvGrpSpPr/>
          <p:nvPr userDrawn="1"/>
        </p:nvGrpSpPr>
        <p:grpSpPr>
          <a:xfrm>
            <a:off x="0" y="25057"/>
            <a:ext cx="12192000" cy="12553244"/>
            <a:chOff x="0" y="10570"/>
            <a:chExt cx="12192000" cy="5295900"/>
          </a:xfrm>
          <a:solidFill>
            <a:schemeClr val="tx2"/>
          </a:solidFill>
        </p:grpSpPr>
        <p:sp>
          <p:nvSpPr>
            <p:cNvPr id="7" name="Freeform: Shape 4">
              <a:extLst>
                <a:ext uri="{FF2B5EF4-FFF2-40B4-BE49-F238E27FC236}">
                  <a16:creationId xmlns:a16="http://schemas.microsoft.com/office/drawing/2014/main" id="{2330482F-3023-44A5-9DC2-BD2E20CF490D}"/>
                </a:ext>
              </a:extLst>
            </p:cNvPr>
            <p:cNvSpPr/>
            <p:nvPr/>
          </p:nvSpPr>
          <p:spPr>
            <a:xfrm>
              <a:off x="10995122" y="3646173"/>
              <a:ext cx="31750" cy="31750"/>
            </a:xfrm>
            <a:custGeom>
              <a:avLst/>
              <a:gdLst>
                <a:gd name="connsiteX0" fmla="*/ 22957 w 31750"/>
                <a:gd name="connsiteY0" fmla="*/ 13207 h 31750"/>
                <a:gd name="connsiteX1" fmla="*/ 18582 w 31750"/>
                <a:gd name="connsiteY1" fmla="*/ 22957 h 31750"/>
                <a:gd name="connsiteX2" fmla="*/ 8832 w 31750"/>
                <a:gd name="connsiteY2" fmla="*/ 18581 h 31750"/>
                <a:gd name="connsiteX3" fmla="*/ 13207 w 31750"/>
                <a:gd name="connsiteY3" fmla="*/ 8832 h 31750"/>
                <a:gd name="connsiteX4" fmla="*/ 22957 w 31750"/>
                <a:gd name="connsiteY4" fmla="*/ 13207 h 3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 h="31750">
                  <a:moveTo>
                    <a:pt x="22957" y="13207"/>
                  </a:moveTo>
                  <a:cubicBezTo>
                    <a:pt x="24441" y="17108"/>
                    <a:pt x="22482" y="21473"/>
                    <a:pt x="18582" y="22957"/>
                  </a:cubicBezTo>
                  <a:cubicBezTo>
                    <a:pt x="14681" y="24441"/>
                    <a:pt x="10316" y="22482"/>
                    <a:pt x="8832" y="18581"/>
                  </a:cubicBezTo>
                  <a:cubicBezTo>
                    <a:pt x="7348" y="14681"/>
                    <a:pt x="9308" y="10316"/>
                    <a:pt x="13207" y="8832"/>
                  </a:cubicBezTo>
                  <a:cubicBezTo>
                    <a:pt x="17108" y="7348"/>
                    <a:pt x="21473" y="9307"/>
                    <a:pt x="22957" y="13207"/>
                  </a:cubicBezTo>
                  <a:close/>
                </a:path>
              </a:pathLst>
            </a:custGeom>
            <a:grpFill/>
            <a:ln w="9525" cap="flat">
              <a:noFill/>
              <a:prstDash val="solid"/>
              <a:miter/>
            </a:ln>
          </p:spPr>
          <p:txBody>
            <a:bodyPr rtlCol="0" anchor="ctr"/>
            <a:lstStyle/>
            <a:p>
              <a:endParaRPr lang="en-US" sz="1801"/>
            </a:p>
          </p:txBody>
        </p:sp>
        <p:sp>
          <p:nvSpPr>
            <p:cNvPr id="8" name="Freeform: Shape 5">
              <a:extLst>
                <a:ext uri="{FF2B5EF4-FFF2-40B4-BE49-F238E27FC236}">
                  <a16:creationId xmlns:a16="http://schemas.microsoft.com/office/drawing/2014/main" id="{282F7E97-67C5-405A-9BA7-746C993099D2}"/>
                </a:ext>
              </a:extLst>
            </p:cNvPr>
            <p:cNvSpPr/>
            <p:nvPr/>
          </p:nvSpPr>
          <p:spPr>
            <a:xfrm>
              <a:off x="12011343" y="4316441"/>
              <a:ext cx="19050" cy="19050"/>
            </a:xfrm>
            <a:custGeom>
              <a:avLst/>
              <a:gdLst>
                <a:gd name="connsiteX0" fmla="*/ 20002 w 19050"/>
                <a:gd name="connsiteY0" fmla="*/ 12382 h 19050"/>
                <a:gd name="connsiteX1" fmla="*/ 12383 w 19050"/>
                <a:gd name="connsiteY1" fmla="*/ 20002 h 19050"/>
                <a:gd name="connsiteX2" fmla="*/ 4763 w 19050"/>
                <a:gd name="connsiteY2" fmla="*/ 12382 h 19050"/>
                <a:gd name="connsiteX3" fmla="*/ 12383 w 19050"/>
                <a:gd name="connsiteY3" fmla="*/ 4762 h 19050"/>
                <a:gd name="connsiteX4" fmla="*/ 20002 w 19050"/>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002" y="12382"/>
                  </a:moveTo>
                  <a:cubicBezTo>
                    <a:pt x="20002" y="16591"/>
                    <a:pt x="16591" y="20002"/>
                    <a:pt x="12383" y="20002"/>
                  </a:cubicBezTo>
                  <a:cubicBezTo>
                    <a:pt x="8174" y="20002"/>
                    <a:pt x="4763" y="16591"/>
                    <a:pt x="4763" y="12382"/>
                  </a:cubicBezTo>
                  <a:cubicBezTo>
                    <a:pt x="4763" y="8174"/>
                    <a:pt x="8174" y="4762"/>
                    <a:pt x="12383" y="4762"/>
                  </a:cubicBezTo>
                  <a:cubicBezTo>
                    <a:pt x="16591" y="4762"/>
                    <a:pt x="20002" y="8174"/>
                    <a:pt x="20002" y="12382"/>
                  </a:cubicBezTo>
                  <a:close/>
                </a:path>
              </a:pathLst>
            </a:custGeom>
            <a:grpFill/>
            <a:ln w="9525" cap="flat">
              <a:noFill/>
              <a:prstDash val="solid"/>
              <a:miter/>
            </a:ln>
          </p:spPr>
          <p:txBody>
            <a:bodyPr rtlCol="0" anchor="ctr"/>
            <a:lstStyle/>
            <a:p>
              <a:endParaRPr lang="en-US" sz="1801"/>
            </a:p>
          </p:txBody>
        </p:sp>
        <p:sp>
          <p:nvSpPr>
            <p:cNvPr id="9" name="Freeform: Shape 8">
              <a:extLst>
                <a:ext uri="{FF2B5EF4-FFF2-40B4-BE49-F238E27FC236}">
                  <a16:creationId xmlns:a16="http://schemas.microsoft.com/office/drawing/2014/main" id="{6F6877A5-A8B4-4305-A7C2-1DF90DFD81ED}"/>
                </a:ext>
              </a:extLst>
            </p:cNvPr>
            <p:cNvSpPr/>
            <p:nvPr/>
          </p:nvSpPr>
          <p:spPr>
            <a:xfrm>
              <a:off x="11975910" y="5264878"/>
              <a:ext cx="19050" cy="19050"/>
            </a:xfrm>
            <a:custGeom>
              <a:avLst/>
              <a:gdLst>
                <a:gd name="connsiteX0" fmla="*/ 20257 w 19050"/>
                <a:gd name="connsiteY0" fmla="*/ 12509 h 19050"/>
                <a:gd name="connsiteX1" fmla="*/ 12510 w 19050"/>
                <a:gd name="connsiteY1" fmla="*/ 20256 h 19050"/>
                <a:gd name="connsiteX2" fmla="*/ 4763 w 19050"/>
                <a:gd name="connsiteY2" fmla="*/ 12509 h 19050"/>
                <a:gd name="connsiteX3" fmla="*/ 12510 w 19050"/>
                <a:gd name="connsiteY3" fmla="*/ 4763 h 19050"/>
                <a:gd name="connsiteX4" fmla="*/ 20257 w 19050"/>
                <a:gd name="connsiteY4" fmla="*/ 1250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257" y="12509"/>
                  </a:moveTo>
                  <a:cubicBezTo>
                    <a:pt x="20257" y="16788"/>
                    <a:pt x="16788" y="20256"/>
                    <a:pt x="12510" y="20256"/>
                  </a:cubicBezTo>
                  <a:cubicBezTo>
                    <a:pt x="8231" y="20256"/>
                    <a:pt x="4763" y="16788"/>
                    <a:pt x="4763" y="12509"/>
                  </a:cubicBezTo>
                  <a:cubicBezTo>
                    <a:pt x="4763" y="8231"/>
                    <a:pt x="8232" y="4763"/>
                    <a:pt x="12510" y="4763"/>
                  </a:cubicBezTo>
                  <a:cubicBezTo>
                    <a:pt x="16789" y="4763"/>
                    <a:pt x="20257" y="8231"/>
                    <a:pt x="20257" y="12509"/>
                  </a:cubicBezTo>
                  <a:close/>
                </a:path>
              </a:pathLst>
            </a:custGeom>
            <a:grpFill/>
            <a:ln w="9525" cap="flat">
              <a:noFill/>
              <a:prstDash val="solid"/>
              <a:miter/>
            </a:ln>
          </p:spPr>
          <p:txBody>
            <a:bodyPr rtlCol="0" anchor="ctr"/>
            <a:lstStyle/>
            <a:p>
              <a:endParaRPr lang="en-US" sz="1801"/>
            </a:p>
          </p:txBody>
        </p:sp>
        <p:sp>
          <p:nvSpPr>
            <p:cNvPr id="10" name="Freeform: Shape 9">
              <a:extLst>
                <a:ext uri="{FF2B5EF4-FFF2-40B4-BE49-F238E27FC236}">
                  <a16:creationId xmlns:a16="http://schemas.microsoft.com/office/drawing/2014/main" id="{E82762F4-CF1F-47DC-A897-2ACC222FFF6C}"/>
                </a:ext>
              </a:extLst>
            </p:cNvPr>
            <p:cNvSpPr/>
            <p:nvPr/>
          </p:nvSpPr>
          <p:spPr>
            <a:xfrm>
              <a:off x="12015172" y="4320355"/>
              <a:ext cx="177800" cy="247650"/>
            </a:xfrm>
            <a:custGeom>
              <a:avLst/>
              <a:gdLst>
                <a:gd name="connsiteX0" fmla="*/ 176828 w 177800"/>
                <a:gd name="connsiteY0" fmla="*/ 246213 h 247650"/>
                <a:gd name="connsiteX1" fmla="*/ 5378 w 177800"/>
                <a:gd name="connsiteY1" fmla="*/ 10692 h 247650"/>
                <a:gd name="connsiteX2" fmla="*/ 6204 w 177800"/>
                <a:gd name="connsiteY2" fmla="*/ 5548 h 247650"/>
                <a:gd name="connsiteX3" fmla="*/ 11537 w 177800"/>
                <a:gd name="connsiteY3" fmla="*/ 6247 h 247650"/>
                <a:gd name="connsiteX4" fmla="*/ 176637 w 177800"/>
                <a:gd name="connsiteY4" fmla="*/ 233259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247650">
                  <a:moveTo>
                    <a:pt x="176828" y="246213"/>
                  </a:moveTo>
                  <a:lnTo>
                    <a:pt x="5378" y="10692"/>
                  </a:lnTo>
                  <a:cubicBezTo>
                    <a:pt x="4298" y="9015"/>
                    <a:pt x="4680" y="6812"/>
                    <a:pt x="6204" y="5548"/>
                  </a:cubicBezTo>
                  <a:cubicBezTo>
                    <a:pt x="7855" y="4272"/>
                    <a:pt x="10268" y="4583"/>
                    <a:pt x="11537" y="6247"/>
                  </a:cubicBezTo>
                  <a:lnTo>
                    <a:pt x="176637" y="233259"/>
                  </a:lnTo>
                  <a:close/>
                </a:path>
              </a:pathLst>
            </a:custGeom>
            <a:grpFill/>
            <a:ln w="9525" cap="flat">
              <a:noFill/>
              <a:prstDash val="solid"/>
              <a:miter/>
            </a:ln>
          </p:spPr>
          <p:txBody>
            <a:bodyPr rtlCol="0" anchor="ctr"/>
            <a:lstStyle/>
            <a:p>
              <a:endParaRPr lang="en-US" sz="1801"/>
            </a:p>
          </p:txBody>
        </p:sp>
        <p:sp>
          <p:nvSpPr>
            <p:cNvPr id="11" name="Freeform: Shape 10">
              <a:extLst>
                <a:ext uri="{FF2B5EF4-FFF2-40B4-BE49-F238E27FC236}">
                  <a16:creationId xmlns:a16="http://schemas.microsoft.com/office/drawing/2014/main" id="{2C233E25-37B6-446A-AB26-6AEC8A68FDF2}"/>
                </a:ext>
              </a:extLst>
            </p:cNvPr>
            <p:cNvSpPr/>
            <p:nvPr/>
          </p:nvSpPr>
          <p:spPr>
            <a:xfrm>
              <a:off x="11002609" y="3654141"/>
              <a:ext cx="1028700" cy="679450"/>
            </a:xfrm>
            <a:custGeom>
              <a:avLst/>
              <a:gdLst>
                <a:gd name="connsiteX0" fmla="*/ 6322 w 1028700"/>
                <a:gd name="connsiteY0" fmla="*/ 11679 h 679450"/>
                <a:gd name="connsiteX1" fmla="*/ 1019021 w 1028700"/>
                <a:gd name="connsiteY1" fmla="*/ 677858 h 679450"/>
                <a:gd name="connsiteX2" fmla="*/ 1024291 w 1028700"/>
                <a:gd name="connsiteY2" fmla="*/ 676778 h 679450"/>
                <a:gd name="connsiteX3" fmla="*/ 1023212 w 1028700"/>
                <a:gd name="connsiteY3" fmla="*/ 671508 h 679450"/>
                <a:gd name="connsiteX4" fmla="*/ 10514 w 1028700"/>
                <a:gd name="connsiteY4" fmla="*/ 5329 h 679450"/>
                <a:gd name="connsiteX5" fmla="*/ 5371 w 1028700"/>
                <a:gd name="connsiteY5" fmla="*/ 6523 h 679450"/>
                <a:gd name="connsiteX6" fmla="*/ 5307 w 1028700"/>
                <a:gd name="connsiteY6" fmla="*/ 6599 h 679450"/>
                <a:gd name="connsiteX7" fmla="*/ 6322 w 1028700"/>
                <a:gd name="connsiteY7" fmla="*/ 11679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700" h="679450">
                  <a:moveTo>
                    <a:pt x="6322" y="11679"/>
                  </a:moveTo>
                  <a:lnTo>
                    <a:pt x="1019021" y="677858"/>
                  </a:lnTo>
                  <a:cubicBezTo>
                    <a:pt x="1020799" y="679013"/>
                    <a:pt x="1023148" y="678531"/>
                    <a:pt x="1024291" y="676778"/>
                  </a:cubicBezTo>
                  <a:cubicBezTo>
                    <a:pt x="1025435" y="675020"/>
                    <a:pt x="1024926" y="672689"/>
                    <a:pt x="1023212" y="671508"/>
                  </a:cubicBezTo>
                  <a:lnTo>
                    <a:pt x="10514" y="5329"/>
                  </a:lnTo>
                  <a:cubicBezTo>
                    <a:pt x="8736" y="4237"/>
                    <a:pt x="6450" y="4770"/>
                    <a:pt x="5371" y="6523"/>
                  </a:cubicBezTo>
                  <a:cubicBezTo>
                    <a:pt x="5307" y="6549"/>
                    <a:pt x="5307" y="6574"/>
                    <a:pt x="5307" y="6599"/>
                  </a:cubicBezTo>
                  <a:cubicBezTo>
                    <a:pt x="4291" y="8295"/>
                    <a:pt x="4735" y="10511"/>
                    <a:pt x="6322" y="11679"/>
                  </a:cubicBezTo>
                  <a:close/>
                </a:path>
              </a:pathLst>
            </a:custGeom>
            <a:grpFill/>
            <a:ln w="9525" cap="flat">
              <a:noFill/>
              <a:prstDash val="solid"/>
              <a:miter/>
            </a:ln>
          </p:spPr>
          <p:txBody>
            <a:bodyPr rtlCol="0" anchor="ctr"/>
            <a:lstStyle/>
            <a:p>
              <a:endParaRPr lang="en-US" sz="1801"/>
            </a:p>
          </p:txBody>
        </p:sp>
        <p:sp>
          <p:nvSpPr>
            <p:cNvPr id="12" name="Freeform: Shape 11">
              <a:extLst>
                <a:ext uri="{FF2B5EF4-FFF2-40B4-BE49-F238E27FC236}">
                  <a16:creationId xmlns:a16="http://schemas.microsoft.com/office/drawing/2014/main" id="{8124FE49-BC78-4AC9-A5A9-8DCFA5BEF8B2}"/>
                </a:ext>
              </a:extLst>
            </p:cNvPr>
            <p:cNvSpPr/>
            <p:nvPr/>
          </p:nvSpPr>
          <p:spPr>
            <a:xfrm>
              <a:off x="11002328" y="3650644"/>
              <a:ext cx="1193800" cy="19050"/>
            </a:xfrm>
            <a:custGeom>
              <a:avLst/>
              <a:gdLst>
                <a:gd name="connsiteX0" fmla="*/ 1189672 w 1193800"/>
                <a:gd name="connsiteY0" fmla="*/ 12319 h 19050"/>
                <a:gd name="connsiteX1" fmla="*/ 8572 w 1193800"/>
                <a:gd name="connsiteY1" fmla="*/ 15811 h 19050"/>
                <a:gd name="connsiteX2" fmla="*/ 4763 w 1193800"/>
                <a:gd name="connsiteY2" fmla="*/ 12002 h 19050"/>
                <a:gd name="connsiteX3" fmla="*/ 8572 w 1193800"/>
                <a:gd name="connsiteY3" fmla="*/ 8192 h 19050"/>
                <a:gd name="connsiteX4" fmla="*/ 1189672 w 1193800"/>
                <a:gd name="connsiteY4" fmla="*/ 476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800" h="19050">
                  <a:moveTo>
                    <a:pt x="1189672" y="12319"/>
                  </a:moveTo>
                  <a:lnTo>
                    <a:pt x="8572" y="15811"/>
                  </a:lnTo>
                  <a:cubicBezTo>
                    <a:pt x="6477" y="15811"/>
                    <a:pt x="4763" y="14103"/>
                    <a:pt x="4763" y="12002"/>
                  </a:cubicBezTo>
                  <a:cubicBezTo>
                    <a:pt x="4763" y="9900"/>
                    <a:pt x="6477" y="8192"/>
                    <a:pt x="8572" y="8192"/>
                  </a:cubicBezTo>
                  <a:lnTo>
                    <a:pt x="1189672" y="4763"/>
                  </a:lnTo>
                  <a:close/>
                </a:path>
              </a:pathLst>
            </a:custGeom>
            <a:grpFill/>
            <a:ln w="9525" cap="flat">
              <a:noFill/>
              <a:prstDash val="solid"/>
              <a:miter/>
            </a:ln>
          </p:spPr>
          <p:txBody>
            <a:bodyPr rtlCol="0" anchor="ctr"/>
            <a:lstStyle/>
            <a:p>
              <a:endParaRPr lang="en-US" sz="1801"/>
            </a:p>
          </p:txBody>
        </p:sp>
        <p:sp>
          <p:nvSpPr>
            <p:cNvPr id="13" name="Freeform: Shape 12">
              <a:extLst>
                <a:ext uri="{FF2B5EF4-FFF2-40B4-BE49-F238E27FC236}">
                  <a16:creationId xmlns:a16="http://schemas.microsoft.com/office/drawing/2014/main" id="{4DBC12C0-864F-440E-8ABD-DBACC232A275}"/>
                </a:ext>
              </a:extLst>
            </p:cNvPr>
            <p:cNvSpPr/>
            <p:nvPr/>
          </p:nvSpPr>
          <p:spPr>
            <a:xfrm>
              <a:off x="11979586" y="5268566"/>
              <a:ext cx="215900" cy="38100"/>
            </a:xfrm>
            <a:custGeom>
              <a:avLst/>
              <a:gdLst>
                <a:gd name="connsiteX0" fmla="*/ 212414 w 215900"/>
                <a:gd name="connsiteY0" fmla="*/ 35745 h 38100"/>
                <a:gd name="connsiteX1" fmla="*/ 8389 w 215900"/>
                <a:gd name="connsiteY1" fmla="*/ 12504 h 38100"/>
                <a:gd name="connsiteX2" fmla="*/ 4770 w 215900"/>
                <a:gd name="connsiteY2" fmla="*/ 8408 h 38100"/>
                <a:gd name="connsiteX3" fmla="*/ 8833 w 215900"/>
                <a:gd name="connsiteY3" fmla="*/ 4769 h 38100"/>
                <a:gd name="connsiteX4" fmla="*/ 9278 w 215900"/>
                <a:gd name="connsiteY4" fmla="*/ 4820 h 38100"/>
                <a:gd name="connsiteX5" fmla="*/ 212478 w 215900"/>
                <a:gd name="connsiteY5" fmla="*/ 2780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38100">
                  <a:moveTo>
                    <a:pt x="212414" y="35745"/>
                  </a:moveTo>
                  <a:lnTo>
                    <a:pt x="8389" y="12504"/>
                  </a:lnTo>
                  <a:cubicBezTo>
                    <a:pt x="6230" y="12377"/>
                    <a:pt x="4643" y="10542"/>
                    <a:pt x="4770" y="8408"/>
                  </a:cubicBezTo>
                  <a:cubicBezTo>
                    <a:pt x="4896" y="6274"/>
                    <a:pt x="6738" y="4643"/>
                    <a:pt x="8833" y="4769"/>
                  </a:cubicBezTo>
                  <a:cubicBezTo>
                    <a:pt x="8960" y="4776"/>
                    <a:pt x="9151" y="4795"/>
                    <a:pt x="9278" y="4820"/>
                  </a:cubicBezTo>
                  <a:lnTo>
                    <a:pt x="212478" y="27807"/>
                  </a:lnTo>
                  <a:close/>
                </a:path>
              </a:pathLst>
            </a:custGeom>
            <a:grpFill/>
            <a:ln w="9525" cap="flat">
              <a:noFill/>
              <a:prstDash val="solid"/>
              <a:miter/>
            </a:ln>
          </p:spPr>
          <p:txBody>
            <a:bodyPr rtlCol="0" anchor="ctr"/>
            <a:lstStyle/>
            <a:p>
              <a:endParaRPr lang="en-US" sz="1801"/>
            </a:p>
          </p:txBody>
        </p:sp>
        <p:sp>
          <p:nvSpPr>
            <p:cNvPr id="14" name="Freeform: Shape 13">
              <a:extLst>
                <a:ext uri="{FF2B5EF4-FFF2-40B4-BE49-F238E27FC236}">
                  <a16:creationId xmlns:a16="http://schemas.microsoft.com/office/drawing/2014/main" id="{71C3E18F-E416-46F9-9C6A-72CA2170DA50}"/>
                </a:ext>
              </a:extLst>
            </p:cNvPr>
            <p:cNvSpPr/>
            <p:nvPr/>
          </p:nvSpPr>
          <p:spPr>
            <a:xfrm>
              <a:off x="12015539" y="4120608"/>
              <a:ext cx="177800" cy="215900"/>
            </a:xfrm>
            <a:custGeom>
              <a:avLst/>
              <a:gdLst>
                <a:gd name="connsiteX0" fmla="*/ 176461 w 177800"/>
                <a:gd name="connsiteY0" fmla="*/ 16510 h 215900"/>
                <a:gd name="connsiteX1" fmla="*/ 11361 w 177800"/>
                <a:gd name="connsiteY1" fmla="*/ 210693 h 215900"/>
                <a:gd name="connsiteX2" fmla="*/ 6280 w 177800"/>
                <a:gd name="connsiteY2" fmla="*/ 211138 h 215900"/>
                <a:gd name="connsiteX3" fmla="*/ 5518 w 177800"/>
                <a:gd name="connsiteY3" fmla="*/ 205892 h 215900"/>
                <a:gd name="connsiteX4" fmla="*/ 5582 w 177800"/>
                <a:gd name="connsiteY4" fmla="*/ 205803 h 215900"/>
                <a:gd name="connsiteX5" fmla="*/ 176461 w 177800"/>
                <a:gd name="connsiteY5" fmla="*/ 4763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215900">
                  <a:moveTo>
                    <a:pt x="176461" y="16510"/>
                  </a:moveTo>
                  <a:lnTo>
                    <a:pt x="11361" y="210693"/>
                  </a:lnTo>
                  <a:cubicBezTo>
                    <a:pt x="10027" y="212090"/>
                    <a:pt x="7868" y="212280"/>
                    <a:pt x="6280" y="211138"/>
                  </a:cubicBezTo>
                  <a:cubicBezTo>
                    <a:pt x="4629" y="209899"/>
                    <a:pt x="4249" y="207556"/>
                    <a:pt x="5518" y="205892"/>
                  </a:cubicBezTo>
                  <a:cubicBezTo>
                    <a:pt x="5518" y="205867"/>
                    <a:pt x="5582" y="205835"/>
                    <a:pt x="5582" y="205803"/>
                  </a:cubicBezTo>
                  <a:lnTo>
                    <a:pt x="176461" y="4763"/>
                  </a:lnTo>
                  <a:close/>
                </a:path>
              </a:pathLst>
            </a:custGeom>
            <a:grpFill/>
            <a:ln w="9525" cap="flat">
              <a:noFill/>
              <a:prstDash val="solid"/>
              <a:miter/>
            </a:ln>
          </p:spPr>
          <p:txBody>
            <a:bodyPr rtlCol="0" anchor="ctr"/>
            <a:lstStyle/>
            <a:p>
              <a:endParaRPr lang="en-US" sz="1801"/>
            </a:p>
          </p:txBody>
        </p:sp>
        <p:sp>
          <p:nvSpPr>
            <p:cNvPr id="15" name="Freeform: Shape 14">
              <a:extLst>
                <a:ext uri="{FF2B5EF4-FFF2-40B4-BE49-F238E27FC236}">
                  <a16:creationId xmlns:a16="http://schemas.microsoft.com/office/drawing/2014/main" id="{CC582506-F4AE-46B3-9EDE-D231DDCF579F}"/>
                </a:ext>
              </a:extLst>
            </p:cNvPr>
            <p:cNvSpPr/>
            <p:nvPr/>
          </p:nvSpPr>
          <p:spPr>
            <a:xfrm>
              <a:off x="11979783" y="4320379"/>
              <a:ext cx="50800" cy="965200"/>
            </a:xfrm>
            <a:custGeom>
              <a:avLst/>
              <a:gdLst>
                <a:gd name="connsiteX0" fmla="*/ 12510 w 50800"/>
                <a:gd name="connsiteY0" fmla="*/ 957199 h 965200"/>
                <a:gd name="connsiteX1" fmla="*/ 47752 w 50800"/>
                <a:gd name="connsiteY1" fmla="*/ 8572 h 965200"/>
                <a:gd name="connsiteX2" fmla="*/ 43942 w 50800"/>
                <a:gd name="connsiteY2" fmla="*/ 4763 h 965200"/>
                <a:gd name="connsiteX3" fmla="*/ 40132 w 50800"/>
                <a:gd name="connsiteY3" fmla="*/ 8572 h 965200"/>
                <a:gd name="connsiteX4" fmla="*/ 4763 w 50800"/>
                <a:gd name="connsiteY4" fmla="*/ 957135 h 965200"/>
                <a:gd name="connsiteX5" fmla="*/ 8636 w 50800"/>
                <a:gd name="connsiteY5" fmla="*/ 961009 h 965200"/>
                <a:gd name="connsiteX6" fmla="*/ 12510 w 50800"/>
                <a:gd name="connsiteY6" fmla="*/ 957199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965200">
                  <a:moveTo>
                    <a:pt x="12510" y="957199"/>
                  </a:moveTo>
                  <a:lnTo>
                    <a:pt x="47752" y="8572"/>
                  </a:lnTo>
                  <a:cubicBezTo>
                    <a:pt x="47752" y="6471"/>
                    <a:pt x="46038" y="4763"/>
                    <a:pt x="43942" y="4763"/>
                  </a:cubicBezTo>
                  <a:cubicBezTo>
                    <a:pt x="41847" y="4763"/>
                    <a:pt x="40132" y="6471"/>
                    <a:pt x="40132" y="8572"/>
                  </a:cubicBezTo>
                  <a:lnTo>
                    <a:pt x="4763" y="957135"/>
                  </a:lnTo>
                  <a:cubicBezTo>
                    <a:pt x="4763" y="959275"/>
                    <a:pt x="6477" y="961009"/>
                    <a:pt x="8636" y="961009"/>
                  </a:cubicBezTo>
                  <a:cubicBezTo>
                    <a:pt x="10732" y="960945"/>
                    <a:pt x="12383" y="959288"/>
                    <a:pt x="12510" y="957199"/>
                  </a:cubicBezTo>
                  <a:close/>
                </a:path>
              </a:pathLst>
            </a:custGeom>
            <a:grpFill/>
            <a:ln w="9525" cap="flat">
              <a:noFill/>
              <a:prstDash val="solid"/>
              <a:miter/>
            </a:ln>
          </p:spPr>
          <p:txBody>
            <a:bodyPr rtlCol="0" anchor="ctr"/>
            <a:lstStyle/>
            <a:p>
              <a:endParaRPr lang="en-US" sz="1801"/>
            </a:p>
          </p:txBody>
        </p:sp>
        <p:sp>
          <p:nvSpPr>
            <p:cNvPr id="16" name="Freeform: Shape 15">
              <a:extLst>
                <a:ext uri="{FF2B5EF4-FFF2-40B4-BE49-F238E27FC236}">
                  <a16:creationId xmlns:a16="http://schemas.microsoft.com/office/drawing/2014/main" id="{7675245D-02AA-41FA-9145-104EC8A25700}"/>
                </a:ext>
              </a:extLst>
            </p:cNvPr>
            <p:cNvSpPr/>
            <p:nvPr/>
          </p:nvSpPr>
          <p:spPr>
            <a:xfrm>
              <a:off x="11979817" y="4718269"/>
              <a:ext cx="215900" cy="565150"/>
            </a:xfrm>
            <a:custGeom>
              <a:avLst/>
              <a:gdLst>
                <a:gd name="connsiteX0" fmla="*/ 212183 w 215900"/>
                <a:gd name="connsiteY0" fmla="*/ 26479 h 565150"/>
                <a:gd name="connsiteX1" fmla="*/ 12158 w 215900"/>
                <a:gd name="connsiteY1" fmla="*/ 560515 h 565150"/>
                <a:gd name="connsiteX2" fmla="*/ 7269 w 215900"/>
                <a:gd name="connsiteY2" fmla="*/ 562813 h 565150"/>
                <a:gd name="connsiteX3" fmla="*/ 4983 w 215900"/>
                <a:gd name="connsiteY3" fmla="*/ 557943 h 565150"/>
                <a:gd name="connsiteX4" fmla="*/ 5046 w 215900"/>
                <a:gd name="connsiteY4" fmla="*/ 557784 h 565150"/>
                <a:gd name="connsiteX5" fmla="*/ 212183 w 215900"/>
                <a:gd name="connsiteY5" fmla="*/ 476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565150">
                  <a:moveTo>
                    <a:pt x="212183" y="26479"/>
                  </a:moveTo>
                  <a:lnTo>
                    <a:pt x="12158" y="560515"/>
                  </a:lnTo>
                  <a:cubicBezTo>
                    <a:pt x="11460" y="562496"/>
                    <a:pt x="9238" y="563525"/>
                    <a:pt x="7269" y="562813"/>
                  </a:cubicBezTo>
                  <a:cubicBezTo>
                    <a:pt x="5301" y="562102"/>
                    <a:pt x="4284" y="559924"/>
                    <a:pt x="4983" y="557943"/>
                  </a:cubicBezTo>
                  <a:cubicBezTo>
                    <a:pt x="4983" y="557886"/>
                    <a:pt x="5046" y="557835"/>
                    <a:pt x="5046" y="557784"/>
                  </a:cubicBezTo>
                  <a:lnTo>
                    <a:pt x="212183" y="4763"/>
                  </a:lnTo>
                  <a:close/>
                </a:path>
              </a:pathLst>
            </a:custGeom>
            <a:grpFill/>
            <a:ln w="9525" cap="flat">
              <a:noFill/>
              <a:prstDash val="solid"/>
              <a:miter/>
            </a:ln>
          </p:spPr>
          <p:txBody>
            <a:bodyPr rtlCol="0" anchor="ctr"/>
            <a:lstStyle/>
            <a:p>
              <a:endParaRPr lang="en-US" sz="1801"/>
            </a:p>
          </p:txBody>
        </p:sp>
        <p:sp>
          <p:nvSpPr>
            <p:cNvPr id="17" name="Freeform: Shape 16">
              <a:extLst>
                <a:ext uri="{FF2B5EF4-FFF2-40B4-BE49-F238E27FC236}">
                  <a16:creationId xmlns:a16="http://schemas.microsoft.com/office/drawing/2014/main" id="{43094D35-B854-45B8-83C0-5A8C860D4BFB}"/>
                </a:ext>
              </a:extLst>
            </p:cNvPr>
            <p:cNvSpPr/>
            <p:nvPr/>
          </p:nvSpPr>
          <p:spPr>
            <a:xfrm>
              <a:off x="11979910" y="5269011"/>
              <a:ext cx="12700" cy="12700"/>
            </a:xfrm>
            <a:custGeom>
              <a:avLst/>
              <a:gdLst>
                <a:gd name="connsiteX0" fmla="*/ 12192 w 12700"/>
                <a:gd name="connsiteY0" fmla="*/ 9265 h 12700"/>
                <a:gd name="connsiteX1" fmla="*/ 9144 w 12700"/>
                <a:gd name="connsiteY1" fmla="*/ 4820 h 12700"/>
                <a:gd name="connsiteX2" fmla="*/ 9144 w 12700"/>
                <a:gd name="connsiteY2" fmla="*/ 4820 h 12700"/>
                <a:gd name="connsiteX3" fmla="*/ 4763 w 12700"/>
                <a:gd name="connsiteY3" fmla="*/ 7550 h 12700"/>
              </a:gdLst>
              <a:ahLst/>
              <a:cxnLst>
                <a:cxn ang="0">
                  <a:pos x="connsiteX0" y="connsiteY0"/>
                </a:cxn>
                <a:cxn ang="0">
                  <a:pos x="connsiteX1" y="connsiteY1"/>
                </a:cxn>
                <a:cxn ang="0">
                  <a:pos x="connsiteX2" y="connsiteY2"/>
                </a:cxn>
                <a:cxn ang="0">
                  <a:pos x="connsiteX3" y="connsiteY3"/>
                </a:cxn>
              </a:cxnLst>
              <a:rect l="l" t="t" r="r" b="b"/>
              <a:pathLst>
                <a:path w="12700" h="12700">
                  <a:moveTo>
                    <a:pt x="12192" y="9265"/>
                  </a:moveTo>
                  <a:cubicBezTo>
                    <a:pt x="12573" y="7195"/>
                    <a:pt x="11240" y="5207"/>
                    <a:pt x="9144" y="4820"/>
                  </a:cubicBezTo>
                  <a:cubicBezTo>
                    <a:pt x="9144" y="4820"/>
                    <a:pt x="9144" y="4820"/>
                    <a:pt x="9144" y="4820"/>
                  </a:cubicBezTo>
                  <a:cubicBezTo>
                    <a:pt x="7176" y="4483"/>
                    <a:pt x="5334" y="5658"/>
                    <a:pt x="4763" y="7550"/>
                  </a:cubicBezTo>
                </a:path>
              </a:pathLst>
            </a:custGeom>
            <a:grpFill/>
            <a:ln w="9525" cap="flat">
              <a:noFill/>
              <a:prstDash val="solid"/>
              <a:miter/>
            </a:ln>
          </p:spPr>
          <p:txBody>
            <a:bodyPr rtlCol="0" anchor="ctr"/>
            <a:lstStyle/>
            <a:p>
              <a:endParaRPr lang="en-US" sz="1801"/>
            </a:p>
          </p:txBody>
        </p:sp>
        <p:sp>
          <p:nvSpPr>
            <p:cNvPr id="18" name="Freeform: Shape 17">
              <a:extLst>
                <a:ext uri="{FF2B5EF4-FFF2-40B4-BE49-F238E27FC236}">
                  <a16:creationId xmlns:a16="http://schemas.microsoft.com/office/drawing/2014/main" id="{C93766CF-662E-4C9F-AF3A-78DA06F60C30}"/>
                </a:ext>
              </a:extLst>
            </p:cNvPr>
            <p:cNvSpPr/>
            <p:nvPr/>
          </p:nvSpPr>
          <p:spPr>
            <a:xfrm>
              <a:off x="11979844" y="5269096"/>
              <a:ext cx="12700" cy="12700"/>
            </a:xfrm>
            <a:custGeom>
              <a:avLst/>
              <a:gdLst>
                <a:gd name="connsiteX0" fmla="*/ 10988 w 12700"/>
                <a:gd name="connsiteY0" fmla="*/ 5624 h 12700"/>
                <a:gd name="connsiteX1" fmla="*/ 5590 w 12700"/>
                <a:gd name="connsiteY1" fmla="*/ 6164 h 12700"/>
                <a:gd name="connsiteX2" fmla="*/ 6162 w 12700"/>
                <a:gd name="connsiteY2" fmla="*/ 11529 h 12700"/>
              </a:gdLst>
              <a:ahLst/>
              <a:cxnLst>
                <a:cxn ang="0">
                  <a:pos x="connsiteX0" y="connsiteY0"/>
                </a:cxn>
                <a:cxn ang="0">
                  <a:pos x="connsiteX1" y="connsiteY1"/>
                </a:cxn>
                <a:cxn ang="0">
                  <a:pos x="connsiteX2" y="connsiteY2"/>
                </a:cxn>
              </a:cxnLst>
              <a:rect l="l" t="t" r="r" b="b"/>
              <a:pathLst>
                <a:path w="12700" h="12700">
                  <a:moveTo>
                    <a:pt x="10988" y="5624"/>
                  </a:moveTo>
                  <a:cubicBezTo>
                    <a:pt x="9337" y="4290"/>
                    <a:pt x="6924" y="4532"/>
                    <a:pt x="5590" y="6164"/>
                  </a:cubicBezTo>
                  <a:cubicBezTo>
                    <a:pt x="4321" y="7796"/>
                    <a:pt x="4511" y="10196"/>
                    <a:pt x="6162" y="11529"/>
                  </a:cubicBezTo>
                </a:path>
              </a:pathLst>
            </a:custGeom>
            <a:grpFill/>
            <a:ln w="9525" cap="flat">
              <a:noFill/>
              <a:prstDash val="solid"/>
              <a:miter/>
            </a:ln>
          </p:spPr>
          <p:txBody>
            <a:bodyPr rtlCol="0" anchor="ctr"/>
            <a:lstStyle/>
            <a:p>
              <a:endParaRPr lang="en-US" sz="1801"/>
            </a:p>
          </p:txBody>
        </p:sp>
        <p:sp>
          <p:nvSpPr>
            <p:cNvPr id="19" name="Freeform: Shape 18">
              <a:extLst>
                <a:ext uri="{FF2B5EF4-FFF2-40B4-BE49-F238E27FC236}">
                  <a16:creationId xmlns:a16="http://schemas.microsoft.com/office/drawing/2014/main" id="{ABB4982B-F274-41BA-A328-39362404F0FE}"/>
                </a:ext>
              </a:extLst>
            </p:cNvPr>
            <p:cNvSpPr/>
            <p:nvPr/>
          </p:nvSpPr>
          <p:spPr>
            <a:xfrm>
              <a:off x="10940712" y="3595780"/>
              <a:ext cx="133350" cy="133350"/>
            </a:xfrm>
            <a:custGeom>
              <a:avLst/>
              <a:gdLst>
                <a:gd name="connsiteX0" fmla="*/ 8784 w 133350"/>
                <a:gd name="connsiteY0" fmla="*/ 90487 h 133350"/>
                <a:gd name="connsiteX1" fmla="*/ 46058 w 133350"/>
                <a:gd name="connsiteY1" fmla="*/ 8789 h 133350"/>
                <a:gd name="connsiteX2" fmla="*/ 127783 w 133350"/>
                <a:gd name="connsiteY2" fmla="*/ 46069 h 133350"/>
                <a:gd name="connsiteX3" fmla="*/ 91334 w 133350"/>
                <a:gd name="connsiteY3" fmla="*/ 127445 h 133350"/>
                <a:gd name="connsiteX4" fmla="*/ 8847 w 133350"/>
                <a:gd name="connsiteY4" fmla="*/ 90627 h 133350"/>
                <a:gd name="connsiteX5" fmla="*/ 8784 w 133350"/>
                <a:gd name="connsiteY5" fmla="*/ 90487 h 133350"/>
                <a:gd name="connsiteX6" fmla="*/ 120925 w 133350"/>
                <a:gd name="connsiteY6" fmla="*/ 47816 h 133350"/>
                <a:gd name="connsiteX7" fmla="*/ 48408 w 133350"/>
                <a:gd name="connsiteY7" fmla="*/ 15272 h 133350"/>
                <a:gd name="connsiteX8" fmla="*/ 15896 w 133350"/>
                <a:gd name="connsiteY8" fmla="*/ 87776 h 133350"/>
                <a:gd name="connsiteX9" fmla="*/ 88349 w 133350"/>
                <a:gd name="connsiteY9" fmla="*/ 120333 h 133350"/>
                <a:gd name="connsiteX10" fmla="*/ 120988 w 133350"/>
                <a:gd name="connsiteY10" fmla="*/ 478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33350">
                  <a:moveTo>
                    <a:pt x="8784" y="90487"/>
                  </a:moveTo>
                  <a:cubicBezTo>
                    <a:pt x="-3471" y="57633"/>
                    <a:pt x="13229" y="21057"/>
                    <a:pt x="46058" y="8789"/>
                  </a:cubicBezTo>
                  <a:cubicBezTo>
                    <a:pt x="78951" y="-3473"/>
                    <a:pt x="115527" y="13215"/>
                    <a:pt x="127783" y="46069"/>
                  </a:cubicBezTo>
                  <a:cubicBezTo>
                    <a:pt x="139911" y="78594"/>
                    <a:pt x="123656" y="114840"/>
                    <a:pt x="91334" y="127445"/>
                  </a:cubicBezTo>
                  <a:cubicBezTo>
                    <a:pt x="58377" y="140056"/>
                    <a:pt x="21420" y="123571"/>
                    <a:pt x="8847" y="90627"/>
                  </a:cubicBezTo>
                  <a:cubicBezTo>
                    <a:pt x="8847" y="90577"/>
                    <a:pt x="8784" y="90532"/>
                    <a:pt x="8784" y="90487"/>
                  </a:cubicBezTo>
                  <a:close/>
                  <a:moveTo>
                    <a:pt x="120925" y="47816"/>
                  </a:moveTo>
                  <a:cubicBezTo>
                    <a:pt x="109876" y="18809"/>
                    <a:pt x="77427" y="4236"/>
                    <a:pt x="48408" y="15272"/>
                  </a:cubicBezTo>
                  <a:cubicBezTo>
                    <a:pt x="19388" y="26302"/>
                    <a:pt x="4847" y="58763"/>
                    <a:pt x="15896" y="87776"/>
                  </a:cubicBezTo>
                  <a:cubicBezTo>
                    <a:pt x="26882" y="116770"/>
                    <a:pt x="59330" y="131344"/>
                    <a:pt x="88349" y="120333"/>
                  </a:cubicBezTo>
                  <a:cubicBezTo>
                    <a:pt x="117369" y="109277"/>
                    <a:pt x="131974" y="76854"/>
                    <a:pt x="120988" y="47816"/>
                  </a:cubicBezTo>
                  <a:close/>
                </a:path>
              </a:pathLst>
            </a:custGeom>
            <a:grpFill/>
            <a:ln w="9525" cap="flat">
              <a:noFill/>
              <a:prstDash val="solid"/>
              <a:miter/>
            </a:ln>
          </p:spPr>
          <p:txBody>
            <a:bodyPr rtlCol="0" anchor="ctr"/>
            <a:lstStyle/>
            <a:p>
              <a:endParaRPr lang="en-US" sz="1801"/>
            </a:p>
          </p:txBody>
        </p:sp>
        <p:sp>
          <p:nvSpPr>
            <p:cNvPr id="20" name="Freeform: Shape 19">
              <a:extLst>
                <a:ext uri="{FF2B5EF4-FFF2-40B4-BE49-F238E27FC236}">
                  <a16:creationId xmlns:a16="http://schemas.microsoft.com/office/drawing/2014/main" id="{DDB442ED-8760-4709-9FB4-CD3833CD9454}"/>
                </a:ext>
              </a:extLst>
            </p:cNvPr>
            <p:cNvSpPr/>
            <p:nvPr/>
          </p:nvSpPr>
          <p:spPr>
            <a:xfrm>
              <a:off x="10932528" y="3587078"/>
              <a:ext cx="152400" cy="152400"/>
            </a:xfrm>
            <a:custGeom>
              <a:avLst/>
              <a:gdLst>
                <a:gd name="connsiteX0" fmla="*/ 9474 w 152400"/>
                <a:gd name="connsiteY0" fmla="*/ 102047 h 152400"/>
                <a:gd name="connsiteX1" fmla="*/ 51003 w 152400"/>
                <a:gd name="connsiteY1" fmla="*/ 9471 h 152400"/>
                <a:gd name="connsiteX2" fmla="*/ 143586 w 152400"/>
                <a:gd name="connsiteY2" fmla="*/ 51025 h 152400"/>
                <a:gd name="connsiteX3" fmla="*/ 102121 w 152400"/>
                <a:gd name="connsiteY3" fmla="*/ 143576 h 152400"/>
                <a:gd name="connsiteX4" fmla="*/ 9474 w 152400"/>
                <a:gd name="connsiteY4" fmla="*/ 102047 h 152400"/>
                <a:gd name="connsiteX5" fmla="*/ 140093 w 152400"/>
                <a:gd name="connsiteY5" fmla="*/ 52327 h 152400"/>
                <a:gd name="connsiteX6" fmla="*/ 52400 w 152400"/>
                <a:gd name="connsiteY6" fmla="*/ 13008 h 152400"/>
                <a:gd name="connsiteX7" fmla="*/ 13093 w 152400"/>
                <a:gd name="connsiteY7" fmla="*/ 100682 h 152400"/>
                <a:gd name="connsiteX8" fmla="*/ 100724 w 152400"/>
                <a:gd name="connsiteY8" fmla="*/ 140020 h 152400"/>
                <a:gd name="connsiteX9" fmla="*/ 140093 w 152400"/>
                <a:gd name="connsiteY9" fmla="*/ 52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9474" y="102047"/>
                  </a:moveTo>
                  <a:cubicBezTo>
                    <a:pt x="-4623" y="65008"/>
                    <a:pt x="13983" y="23561"/>
                    <a:pt x="51003" y="9471"/>
                  </a:cubicBezTo>
                  <a:cubicBezTo>
                    <a:pt x="88087" y="-4620"/>
                    <a:pt x="129489" y="13985"/>
                    <a:pt x="143586" y="51025"/>
                  </a:cubicBezTo>
                  <a:cubicBezTo>
                    <a:pt x="157683" y="88039"/>
                    <a:pt x="139141" y="129460"/>
                    <a:pt x="102121" y="143576"/>
                  </a:cubicBezTo>
                  <a:cubicBezTo>
                    <a:pt x="65100" y="157673"/>
                    <a:pt x="23571" y="139087"/>
                    <a:pt x="9474" y="102047"/>
                  </a:cubicBezTo>
                  <a:close/>
                  <a:moveTo>
                    <a:pt x="140093" y="52327"/>
                  </a:moveTo>
                  <a:cubicBezTo>
                    <a:pt x="126759" y="17256"/>
                    <a:pt x="87515" y="-347"/>
                    <a:pt x="52400" y="13008"/>
                  </a:cubicBezTo>
                  <a:cubicBezTo>
                    <a:pt x="17348" y="26355"/>
                    <a:pt x="-241" y="65611"/>
                    <a:pt x="13093" y="100682"/>
                  </a:cubicBezTo>
                  <a:cubicBezTo>
                    <a:pt x="26428" y="135728"/>
                    <a:pt x="65672" y="153336"/>
                    <a:pt x="100724" y="140020"/>
                  </a:cubicBezTo>
                  <a:cubicBezTo>
                    <a:pt x="135776" y="126660"/>
                    <a:pt x="153428" y="87410"/>
                    <a:pt x="140093" y="52327"/>
                  </a:cubicBezTo>
                  <a:close/>
                </a:path>
              </a:pathLst>
            </a:custGeom>
            <a:grpFill/>
            <a:ln w="9525" cap="flat">
              <a:noFill/>
              <a:prstDash val="solid"/>
              <a:miter/>
            </a:ln>
          </p:spPr>
          <p:txBody>
            <a:bodyPr rtlCol="0" anchor="ctr"/>
            <a:lstStyle/>
            <a:p>
              <a:endParaRPr lang="en-US" sz="1801"/>
            </a:p>
          </p:txBody>
        </p:sp>
        <p:sp>
          <p:nvSpPr>
            <p:cNvPr id="21" name="Freeform: Shape 20">
              <a:extLst>
                <a:ext uri="{FF2B5EF4-FFF2-40B4-BE49-F238E27FC236}">
                  <a16:creationId xmlns:a16="http://schemas.microsoft.com/office/drawing/2014/main" id="{16D6CCE2-CEAC-4D7A-92EB-0D94AF265106}"/>
                </a:ext>
              </a:extLst>
            </p:cNvPr>
            <p:cNvSpPr/>
            <p:nvPr/>
          </p:nvSpPr>
          <p:spPr>
            <a:xfrm>
              <a:off x="10977456" y="3632013"/>
              <a:ext cx="57150" cy="57150"/>
            </a:xfrm>
            <a:custGeom>
              <a:avLst/>
              <a:gdLst>
                <a:gd name="connsiteX0" fmla="*/ 6520 w 57150"/>
                <a:gd name="connsiteY0" fmla="*/ 41174 h 57150"/>
                <a:gd name="connsiteX1" fmla="*/ 22077 w 57150"/>
                <a:gd name="connsiteY1" fmla="*/ 6522 h 57150"/>
                <a:gd name="connsiteX2" fmla="*/ 56749 w 57150"/>
                <a:gd name="connsiteY2" fmla="*/ 22086 h 57150"/>
                <a:gd name="connsiteX3" fmla="*/ 41191 w 57150"/>
                <a:gd name="connsiteY3" fmla="*/ 56731 h 57150"/>
                <a:gd name="connsiteX4" fmla="*/ 6520 w 57150"/>
                <a:gd name="connsiteY4" fmla="*/ 41193 h 57150"/>
                <a:gd name="connsiteX5" fmla="*/ 6520 w 57150"/>
                <a:gd name="connsiteY5" fmla="*/ 41174 h 57150"/>
                <a:gd name="connsiteX6" fmla="*/ 53193 w 57150"/>
                <a:gd name="connsiteY6" fmla="*/ 23394 h 57150"/>
                <a:gd name="connsiteX7" fmla="*/ 23411 w 57150"/>
                <a:gd name="connsiteY7" fmla="*/ 10103 h 57150"/>
                <a:gd name="connsiteX8" fmla="*/ 10139 w 57150"/>
                <a:gd name="connsiteY8" fmla="*/ 39866 h 57150"/>
                <a:gd name="connsiteX9" fmla="*/ 39858 w 57150"/>
                <a:gd name="connsiteY9" fmla="*/ 53175 h 57150"/>
                <a:gd name="connsiteX10" fmla="*/ 53193 w 57150"/>
                <a:gd name="connsiteY10" fmla="*/ 2345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57150">
                  <a:moveTo>
                    <a:pt x="6520" y="41174"/>
                  </a:moveTo>
                  <a:cubicBezTo>
                    <a:pt x="1250" y="27305"/>
                    <a:pt x="8235" y="11792"/>
                    <a:pt x="22077" y="6522"/>
                  </a:cubicBezTo>
                  <a:cubicBezTo>
                    <a:pt x="35921" y="1251"/>
                    <a:pt x="51478" y="8224"/>
                    <a:pt x="56749" y="22086"/>
                  </a:cubicBezTo>
                  <a:cubicBezTo>
                    <a:pt x="62019" y="35948"/>
                    <a:pt x="55034" y="51454"/>
                    <a:pt x="41191" y="56731"/>
                  </a:cubicBezTo>
                  <a:cubicBezTo>
                    <a:pt x="27348" y="62015"/>
                    <a:pt x="11790" y="55055"/>
                    <a:pt x="6520" y="41193"/>
                  </a:cubicBezTo>
                  <a:cubicBezTo>
                    <a:pt x="6520" y="41186"/>
                    <a:pt x="6520" y="41180"/>
                    <a:pt x="6520" y="41174"/>
                  </a:cubicBezTo>
                  <a:close/>
                  <a:moveTo>
                    <a:pt x="53193" y="23394"/>
                  </a:moveTo>
                  <a:cubicBezTo>
                    <a:pt x="48621" y="11506"/>
                    <a:pt x="35349" y="5550"/>
                    <a:pt x="23411" y="10103"/>
                  </a:cubicBezTo>
                  <a:cubicBezTo>
                    <a:pt x="11537" y="14650"/>
                    <a:pt x="5568" y="27978"/>
                    <a:pt x="10139" y="39866"/>
                  </a:cubicBezTo>
                  <a:cubicBezTo>
                    <a:pt x="14648" y="51740"/>
                    <a:pt x="27983" y="57697"/>
                    <a:pt x="39858" y="53175"/>
                  </a:cubicBezTo>
                  <a:cubicBezTo>
                    <a:pt x="51732" y="48616"/>
                    <a:pt x="57638" y="35344"/>
                    <a:pt x="53193" y="23457"/>
                  </a:cubicBezTo>
                  <a:close/>
                </a:path>
              </a:pathLst>
            </a:custGeom>
            <a:grpFill/>
            <a:ln w="9525" cap="flat">
              <a:noFill/>
              <a:prstDash val="solid"/>
              <a:miter/>
            </a:ln>
          </p:spPr>
          <p:txBody>
            <a:bodyPr rtlCol="0" anchor="ctr"/>
            <a:lstStyle/>
            <a:p>
              <a:endParaRPr lang="en-US" sz="1801"/>
            </a:p>
          </p:txBody>
        </p:sp>
        <p:sp>
          <p:nvSpPr>
            <p:cNvPr id="22" name="Freeform: Shape 21">
              <a:extLst>
                <a:ext uri="{FF2B5EF4-FFF2-40B4-BE49-F238E27FC236}">
                  <a16:creationId xmlns:a16="http://schemas.microsoft.com/office/drawing/2014/main" id="{451EE515-01EF-4415-9B96-725C96C3B967}"/>
                </a:ext>
              </a:extLst>
            </p:cNvPr>
            <p:cNvSpPr/>
            <p:nvPr/>
          </p:nvSpPr>
          <p:spPr>
            <a:xfrm>
              <a:off x="7856030" y="2525170"/>
              <a:ext cx="19050" cy="19050"/>
            </a:xfrm>
            <a:custGeom>
              <a:avLst/>
              <a:gdLst>
                <a:gd name="connsiteX0" fmla="*/ 17336 w 19050"/>
                <a:gd name="connsiteY0" fmla="*/ 11049 h 19050"/>
                <a:gd name="connsiteX1" fmla="*/ 11049 w 19050"/>
                <a:gd name="connsiteY1" fmla="*/ 17335 h 19050"/>
                <a:gd name="connsiteX2" fmla="*/ 4763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5"/>
                    <a:pt x="11049" y="17335"/>
                  </a:cubicBezTo>
                  <a:cubicBezTo>
                    <a:pt x="7577" y="17335"/>
                    <a:pt x="4763" y="14521"/>
                    <a:pt x="4763" y="11049"/>
                  </a:cubicBezTo>
                  <a:cubicBezTo>
                    <a:pt x="4763"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3" name="Freeform: Shape 22">
              <a:extLst>
                <a:ext uri="{FF2B5EF4-FFF2-40B4-BE49-F238E27FC236}">
                  <a16:creationId xmlns:a16="http://schemas.microsoft.com/office/drawing/2014/main" id="{D94AB9B3-F459-4C51-AA35-5D9DABB30130}"/>
                </a:ext>
              </a:extLst>
            </p:cNvPr>
            <p:cNvSpPr/>
            <p:nvPr/>
          </p:nvSpPr>
          <p:spPr>
            <a:xfrm>
              <a:off x="1228852" y="1972085"/>
              <a:ext cx="19050" cy="19050"/>
            </a:xfrm>
            <a:custGeom>
              <a:avLst/>
              <a:gdLst>
                <a:gd name="connsiteX0" fmla="*/ 17336 w 19050"/>
                <a:gd name="connsiteY0" fmla="*/ 11049 h 19050"/>
                <a:gd name="connsiteX1" fmla="*/ 11049 w 19050"/>
                <a:gd name="connsiteY1" fmla="*/ 17336 h 19050"/>
                <a:gd name="connsiteX2" fmla="*/ 4762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6"/>
                    <a:pt x="11049" y="17336"/>
                  </a:cubicBezTo>
                  <a:cubicBezTo>
                    <a:pt x="7577" y="17336"/>
                    <a:pt x="4762" y="14521"/>
                    <a:pt x="4762" y="11049"/>
                  </a:cubicBezTo>
                  <a:cubicBezTo>
                    <a:pt x="4762"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4" name="Freeform: Shape 23">
              <a:extLst>
                <a:ext uri="{FF2B5EF4-FFF2-40B4-BE49-F238E27FC236}">
                  <a16:creationId xmlns:a16="http://schemas.microsoft.com/office/drawing/2014/main" id="{243247FE-7C12-4BC0-82F8-4B6AF73BBE4D}"/>
                </a:ext>
              </a:extLst>
            </p:cNvPr>
            <p:cNvSpPr/>
            <p:nvPr/>
          </p:nvSpPr>
          <p:spPr>
            <a:xfrm>
              <a:off x="10145776" y="2582257"/>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19" y="17462"/>
                    <a:pt x="11113" y="17462"/>
                  </a:cubicBezTo>
                  <a:cubicBezTo>
                    <a:pt x="7606" y="17462"/>
                    <a:pt x="4763" y="14619"/>
                    <a:pt x="4763" y="11112"/>
                  </a:cubicBezTo>
                  <a:cubicBezTo>
                    <a:pt x="4763" y="7605"/>
                    <a:pt x="7606" y="4762"/>
                    <a:pt x="11113" y="4762"/>
                  </a:cubicBezTo>
                  <a:cubicBezTo>
                    <a:pt x="14619" y="4762"/>
                    <a:pt x="17463" y="7605"/>
                    <a:pt x="17463" y="11112"/>
                  </a:cubicBezTo>
                  <a:close/>
                </a:path>
              </a:pathLst>
            </a:custGeom>
            <a:grpFill/>
            <a:ln w="9525" cap="flat">
              <a:noFill/>
              <a:prstDash val="solid"/>
              <a:miter/>
            </a:ln>
          </p:spPr>
          <p:txBody>
            <a:bodyPr rtlCol="0" anchor="ctr"/>
            <a:lstStyle/>
            <a:p>
              <a:endParaRPr lang="en-US" sz="1801"/>
            </a:p>
          </p:txBody>
        </p:sp>
        <p:sp>
          <p:nvSpPr>
            <p:cNvPr id="25" name="Freeform: Shape 24">
              <a:extLst>
                <a:ext uri="{FF2B5EF4-FFF2-40B4-BE49-F238E27FC236}">
                  <a16:creationId xmlns:a16="http://schemas.microsoft.com/office/drawing/2014/main" id="{76258C3B-F55C-441D-8C0D-A9F0F7E9EF61}"/>
                </a:ext>
              </a:extLst>
            </p:cNvPr>
            <p:cNvSpPr/>
            <p:nvPr/>
          </p:nvSpPr>
          <p:spPr>
            <a:xfrm>
              <a:off x="7104253" y="1750724"/>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6" name="Freeform: Shape 25">
              <a:extLst>
                <a:ext uri="{FF2B5EF4-FFF2-40B4-BE49-F238E27FC236}">
                  <a16:creationId xmlns:a16="http://schemas.microsoft.com/office/drawing/2014/main" id="{B738C4EE-76B3-423F-8292-B6DA879B50F5}"/>
                </a:ext>
              </a:extLst>
            </p:cNvPr>
            <p:cNvSpPr/>
            <p:nvPr/>
          </p:nvSpPr>
          <p:spPr>
            <a:xfrm>
              <a:off x="11054271" y="329548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27" name="Freeform: Shape 26">
              <a:extLst>
                <a:ext uri="{FF2B5EF4-FFF2-40B4-BE49-F238E27FC236}">
                  <a16:creationId xmlns:a16="http://schemas.microsoft.com/office/drawing/2014/main" id="{619F21C0-F98A-498A-A844-C2F52A4CEBCE}"/>
                </a:ext>
              </a:extLst>
            </p:cNvPr>
            <p:cNvSpPr/>
            <p:nvPr/>
          </p:nvSpPr>
          <p:spPr>
            <a:xfrm>
              <a:off x="9563545" y="2106324"/>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6"/>
                    <a:pt x="7605" y="4763"/>
                    <a:pt x="11112" y="4763"/>
                  </a:cubicBezTo>
                  <a:cubicBezTo>
                    <a:pt x="14619" y="4763"/>
                    <a:pt x="17462" y="7606"/>
                    <a:pt x="17462" y="11113"/>
                  </a:cubicBezTo>
                  <a:close/>
                </a:path>
              </a:pathLst>
            </a:custGeom>
            <a:grpFill/>
            <a:ln w="9525" cap="flat">
              <a:noFill/>
              <a:prstDash val="solid"/>
              <a:miter/>
            </a:ln>
          </p:spPr>
          <p:txBody>
            <a:bodyPr rtlCol="0" anchor="ctr"/>
            <a:lstStyle/>
            <a:p>
              <a:endParaRPr lang="en-US" sz="1801"/>
            </a:p>
          </p:txBody>
        </p:sp>
        <p:sp>
          <p:nvSpPr>
            <p:cNvPr id="28" name="Freeform: Shape 27">
              <a:extLst>
                <a:ext uri="{FF2B5EF4-FFF2-40B4-BE49-F238E27FC236}">
                  <a16:creationId xmlns:a16="http://schemas.microsoft.com/office/drawing/2014/main" id="{02D53BA7-09AB-4DAB-9A6A-E98E2DA17AF5}"/>
                </a:ext>
              </a:extLst>
            </p:cNvPr>
            <p:cNvSpPr/>
            <p:nvPr/>
          </p:nvSpPr>
          <p:spPr>
            <a:xfrm>
              <a:off x="9961626" y="25581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9" name="Freeform: Shape 28">
              <a:extLst>
                <a:ext uri="{FF2B5EF4-FFF2-40B4-BE49-F238E27FC236}">
                  <a16:creationId xmlns:a16="http://schemas.microsoft.com/office/drawing/2014/main" id="{0F819126-DB4A-4C8D-B97C-D5949B26F60F}"/>
                </a:ext>
              </a:extLst>
            </p:cNvPr>
            <p:cNvSpPr/>
            <p:nvPr/>
          </p:nvSpPr>
          <p:spPr>
            <a:xfrm>
              <a:off x="6418453" y="2503326"/>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0" name="Freeform: Shape 29">
              <a:extLst>
                <a:ext uri="{FF2B5EF4-FFF2-40B4-BE49-F238E27FC236}">
                  <a16:creationId xmlns:a16="http://schemas.microsoft.com/office/drawing/2014/main" id="{3A8EB612-97EF-4D9C-833F-6E0EC1A50083}"/>
                </a:ext>
              </a:extLst>
            </p:cNvPr>
            <p:cNvSpPr/>
            <p:nvPr/>
          </p:nvSpPr>
          <p:spPr>
            <a:xfrm>
              <a:off x="9547924" y="435701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6" y="17462"/>
                    <a:pt x="4762" y="14620"/>
                    <a:pt x="4762" y="11112"/>
                  </a:cubicBezTo>
                  <a:cubicBezTo>
                    <a:pt x="4762" y="7605"/>
                    <a:pt x="7606"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1" name="Freeform: Shape 30">
              <a:extLst>
                <a:ext uri="{FF2B5EF4-FFF2-40B4-BE49-F238E27FC236}">
                  <a16:creationId xmlns:a16="http://schemas.microsoft.com/office/drawing/2014/main" id="{3C54C7D3-3217-435A-806E-0B88905462E1}"/>
                </a:ext>
              </a:extLst>
            </p:cNvPr>
            <p:cNvSpPr/>
            <p:nvPr/>
          </p:nvSpPr>
          <p:spPr>
            <a:xfrm>
              <a:off x="3551238" y="28506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32" name="Freeform: Shape 31">
              <a:extLst>
                <a:ext uri="{FF2B5EF4-FFF2-40B4-BE49-F238E27FC236}">
                  <a16:creationId xmlns:a16="http://schemas.microsoft.com/office/drawing/2014/main" id="{F0A8D45A-811F-4792-91B9-5F7E508D51A4}"/>
                </a:ext>
              </a:extLst>
            </p:cNvPr>
            <p:cNvSpPr/>
            <p:nvPr/>
          </p:nvSpPr>
          <p:spPr>
            <a:xfrm>
              <a:off x="10500170" y="1465228"/>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5"/>
                    <a:pt x="7605" y="4763"/>
                    <a:pt x="11112" y="4763"/>
                  </a:cubicBezTo>
                  <a:cubicBezTo>
                    <a:pt x="14619" y="4763"/>
                    <a:pt x="17462" y="7605"/>
                    <a:pt x="17462" y="11113"/>
                  </a:cubicBezTo>
                  <a:close/>
                </a:path>
              </a:pathLst>
            </a:custGeom>
            <a:grpFill/>
            <a:ln w="9525" cap="flat">
              <a:noFill/>
              <a:prstDash val="solid"/>
              <a:miter/>
            </a:ln>
          </p:spPr>
          <p:txBody>
            <a:bodyPr rtlCol="0" anchor="ctr"/>
            <a:lstStyle/>
            <a:p>
              <a:endParaRPr lang="en-US" sz="1801"/>
            </a:p>
          </p:txBody>
        </p:sp>
        <p:sp>
          <p:nvSpPr>
            <p:cNvPr id="33" name="Freeform: Shape 32">
              <a:extLst>
                <a:ext uri="{FF2B5EF4-FFF2-40B4-BE49-F238E27FC236}">
                  <a16:creationId xmlns:a16="http://schemas.microsoft.com/office/drawing/2014/main" id="{8316F6C9-FE4F-4C04-9E25-95F15A696E43}"/>
                </a:ext>
              </a:extLst>
            </p:cNvPr>
            <p:cNvSpPr/>
            <p:nvPr/>
          </p:nvSpPr>
          <p:spPr>
            <a:xfrm>
              <a:off x="6526403" y="29224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4" name="Freeform: Shape 33">
              <a:extLst>
                <a:ext uri="{FF2B5EF4-FFF2-40B4-BE49-F238E27FC236}">
                  <a16:creationId xmlns:a16="http://schemas.microsoft.com/office/drawing/2014/main" id="{D9C27DC5-D1E1-468D-B31F-2BBD4ADE97B6}"/>
                </a:ext>
              </a:extLst>
            </p:cNvPr>
            <p:cNvSpPr/>
            <p:nvPr/>
          </p:nvSpPr>
          <p:spPr>
            <a:xfrm>
              <a:off x="3186748" y="1904712"/>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5" name="Freeform: Shape 34">
              <a:extLst>
                <a:ext uri="{FF2B5EF4-FFF2-40B4-BE49-F238E27FC236}">
                  <a16:creationId xmlns:a16="http://schemas.microsoft.com/office/drawing/2014/main" id="{263623E1-EDD5-417D-9263-11921E05B1A8}"/>
                </a:ext>
              </a:extLst>
            </p:cNvPr>
            <p:cNvSpPr/>
            <p:nvPr/>
          </p:nvSpPr>
          <p:spPr>
            <a:xfrm>
              <a:off x="5691188" y="123516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5"/>
                    <a:pt x="7605"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6" name="Freeform: Shape 35">
              <a:extLst>
                <a:ext uri="{FF2B5EF4-FFF2-40B4-BE49-F238E27FC236}">
                  <a16:creationId xmlns:a16="http://schemas.microsoft.com/office/drawing/2014/main" id="{66C85AFD-B420-4813-A814-FED1D9220161}"/>
                </a:ext>
              </a:extLst>
            </p:cNvPr>
            <p:cNvSpPr/>
            <p:nvPr/>
          </p:nvSpPr>
          <p:spPr>
            <a:xfrm>
              <a:off x="11532870" y="3988782"/>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7" name="Freeform: Shape 36">
              <a:extLst>
                <a:ext uri="{FF2B5EF4-FFF2-40B4-BE49-F238E27FC236}">
                  <a16:creationId xmlns:a16="http://schemas.microsoft.com/office/drawing/2014/main" id="{885808ED-C8B9-46BE-A26E-2DEB6F7F1991}"/>
                </a:ext>
              </a:extLst>
            </p:cNvPr>
            <p:cNvSpPr/>
            <p:nvPr/>
          </p:nvSpPr>
          <p:spPr>
            <a:xfrm>
              <a:off x="2543620" y="10091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6" y="17463"/>
                    <a:pt x="4763" y="14620"/>
                    <a:pt x="4763" y="11113"/>
                  </a:cubicBezTo>
                  <a:cubicBezTo>
                    <a:pt x="4763" y="7605"/>
                    <a:pt x="7606"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8" name="Freeform: Shape 37">
              <a:extLst>
                <a:ext uri="{FF2B5EF4-FFF2-40B4-BE49-F238E27FC236}">
                  <a16:creationId xmlns:a16="http://schemas.microsoft.com/office/drawing/2014/main" id="{5A23E266-11BC-4845-9D86-204528E407DA}"/>
                </a:ext>
              </a:extLst>
            </p:cNvPr>
            <p:cNvSpPr/>
            <p:nvPr/>
          </p:nvSpPr>
          <p:spPr>
            <a:xfrm>
              <a:off x="2179892" y="2736498"/>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9" name="Freeform: Shape 38">
              <a:extLst>
                <a:ext uri="{FF2B5EF4-FFF2-40B4-BE49-F238E27FC236}">
                  <a16:creationId xmlns:a16="http://schemas.microsoft.com/office/drawing/2014/main" id="{BDA7E678-945F-4FDC-9615-F71F951842C2}"/>
                </a:ext>
              </a:extLst>
            </p:cNvPr>
            <p:cNvSpPr/>
            <p:nvPr/>
          </p:nvSpPr>
          <p:spPr>
            <a:xfrm>
              <a:off x="6357493" y="3613878"/>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0" name="Freeform: Shape 39">
              <a:extLst>
                <a:ext uri="{FF2B5EF4-FFF2-40B4-BE49-F238E27FC236}">
                  <a16:creationId xmlns:a16="http://schemas.microsoft.com/office/drawing/2014/main" id="{1CB928F3-99D5-4CF6-AA75-D91219912B58}"/>
                </a:ext>
              </a:extLst>
            </p:cNvPr>
            <p:cNvSpPr/>
            <p:nvPr/>
          </p:nvSpPr>
          <p:spPr>
            <a:xfrm>
              <a:off x="2997708" y="3115403"/>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41" name="Freeform: Shape 40">
              <a:extLst>
                <a:ext uri="{FF2B5EF4-FFF2-40B4-BE49-F238E27FC236}">
                  <a16:creationId xmlns:a16="http://schemas.microsoft.com/office/drawing/2014/main" id="{7822583E-FB71-4B07-81CD-39DC2F1C5BA6}"/>
                </a:ext>
              </a:extLst>
            </p:cNvPr>
            <p:cNvSpPr/>
            <p:nvPr/>
          </p:nvSpPr>
          <p:spPr>
            <a:xfrm>
              <a:off x="9978771" y="35545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2" name="Freeform: Shape 41">
              <a:extLst>
                <a:ext uri="{FF2B5EF4-FFF2-40B4-BE49-F238E27FC236}">
                  <a16:creationId xmlns:a16="http://schemas.microsoft.com/office/drawing/2014/main" id="{87204C2D-0F1F-4878-B21C-AF5593045F5B}"/>
                </a:ext>
              </a:extLst>
            </p:cNvPr>
            <p:cNvSpPr/>
            <p:nvPr/>
          </p:nvSpPr>
          <p:spPr>
            <a:xfrm>
              <a:off x="7796467" y="3177252"/>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3" name="Freeform: Shape 42">
              <a:extLst>
                <a:ext uri="{FF2B5EF4-FFF2-40B4-BE49-F238E27FC236}">
                  <a16:creationId xmlns:a16="http://schemas.microsoft.com/office/drawing/2014/main" id="{D13206F2-D5D9-467D-969F-80B8A3A2440B}"/>
                </a:ext>
              </a:extLst>
            </p:cNvPr>
            <p:cNvSpPr/>
            <p:nvPr/>
          </p:nvSpPr>
          <p:spPr>
            <a:xfrm>
              <a:off x="10238804" y="3258278"/>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4" name="Freeform: Shape 43">
              <a:extLst>
                <a:ext uri="{FF2B5EF4-FFF2-40B4-BE49-F238E27FC236}">
                  <a16:creationId xmlns:a16="http://schemas.microsoft.com/office/drawing/2014/main" id="{2505B741-3BF9-4408-A961-54CE6D85D331}"/>
                </a:ext>
              </a:extLst>
            </p:cNvPr>
            <p:cNvSpPr/>
            <p:nvPr/>
          </p:nvSpPr>
          <p:spPr>
            <a:xfrm>
              <a:off x="8004746" y="154060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5" name="Freeform: Shape 44">
              <a:extLst>
                <a:ext uri="{FF2B5EF4-FFF2-40B4-BE49-F238E27FC236}">
                  <a16:creationId xmlns:a16="http://schemas.microsoft.com/office/drawing/2014/main" id="{800107D2-8F77-4AA7-A5C5-59FB68499165}"/>
                </a:ext>
              </a:extLst>
            </p:cNvPr>
            <p:cNvSpPr/>
            <p:nvPr/>
          </p:nvSpPr>
          <p:spPr>
            <a:xfrm>
              <a:off x="6200267" y="393023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6" name="Freeform: Shape 45">
              <a:extLst>
                <a:ext uri="{FF2B5EF4-FFF2-40B4-BE49-F238E27FC236}">
                  <a16:creationId xmlns:a16="http://schemas.microsoft.com/office/drawing/2014/main" id="{77886FC1-5C3D-4182-AABF-D2CD2D06DB21}"/>
                </a:ext>
              </a:extLst>
            </p:cNvPr>
            <p:cNvSpPr/>
            <p:nvPr/>
          </p:nvSpPr>
          <p:spPr>
            <a:xfrm>
              <a:off x="2379726" y="1781077"/>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7" name="Freeform: Shape 46">
              <a:extLst>
                <a:ext uri="{FF2B5EF4-FFF2-40B4-BE49-F238E27FC236}">
                  <a16:creationId xmlns:a16="http://schemas.microsoft.com/office/drawing/2014/main" id="{83713D45-F30C-4C23-B8F5-0F2EA48D83A1}"/>
                </a:ext>
              </a:extLst>
            </p:cNvPr>
            <p:cNvSpPr/>
            <p:nvPr/>
          </p:nvSpPr>
          <p:spPr>
            <a:xfrm>
              <a:off x="7063169" y="4110257"/>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8" name="Freeform: Shape 47">
              <a:extLst>
                <a:ext uri="{FF2B5EF4-FFF2-40B4-BE49-F238E27FC236}">
                  <a16:creationId xmlns:a16="http://schemas.microsoft.com/office/drawing/2014/main" id="{F19D4AB7-F0C9-4564-8B45-29A1B63D1989}"/>
                </a:ext>
              </a:extLst>
            </p:cNvPr>
            <p:cNvSpPr/>
            <p:nvPr/>
          </p:nvSpPr>
          <p:spPr>
            <a:xfrm>
              <a:off x="3858578" y="1422175"/>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9" name="Freeform: Shape 48">
              <a:extLst>
                <a:ext uri="{FF2B5EF4-FFF2-40B4-BE49-F238E27FC236}">
                  <a16:creationId xmlns:a16="http://schemas.microsoft.com/office/drawing/2014/main" id="{9DDD6676-4235-4B01-B2EB-795558405FBE}"/>
                </a:ext>
              </a:extLst>
            </p:cNvPr>
            <p:cNvSpPr/>
            <p:nvPr/>
          </p:nvSpPr>
          <p:spPr>
            <a:xfrm>
              <a:off x="9244648" y="3425600"/>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0" name="Freeform: Shape 49">
              <a:extLst>
                <a:ext uri="{FF2B5EF4-FFF2-40B4-BE49-F238E27FC236}">
                  <a16:creationId xmlns:a16="http://schemas.microsoft.com/office/drawing/2014/main" id="{EC4C3686-EDBF-4160-99DD-BD9F61A03B54}"/>
                </a:ext>
              </a:extLst>
            </p:cNvPr>
            <p:cNvSpPr/>
            <p:nvPr/>
          </p:nvSpPr>
          <p:spPr>
            <a:xfrm>
              <a:off x="7328980" y="42189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1" name="Freeform: Shape 50">
              <a:extLst>
                <a:ext uri="{FF2B5EF4-FFF2-40B4-BE49-F238E27FC236}">
                  <a16:creationId xmlns:a16="http://schemas.microsoft.com/office/drawing/2014/main" id="{C9523A6B-C7D9-49B2-A3BB-828B113547BC}"/>
                </a:ext>
              </a:extLst>
            </p:cNvPr>
            <p:cNvSpPr/>
            <p:nvPr/>
          </p:nvSpPr>
          <p:spPr>
            <a:xfrm>
              <a:off x="4204399" y="2639216"/>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2" name="Freeform: Shape 51">
              <a:extLst>
                <a:ext uri="{FF2B5EF4-FFF2-40B4-BE49-F238E27FC236}">
                  <a16:creationId xmlns:a16="http://schemas.microsoft.com/office/drawing/2014/main" id="{196A1A77-3F35-48ED-9140-5BD1AFCB1579}"/>
                </a:ext>
              </a:extLst>
            </p:cNvPr>
            <p:cNvSpPr/>
            <p:nvPr/>
          </p:nvSpPr>
          <p:spPr>
            <a:xfrm>
              <a:off x="11047286" y="257844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3" name="Freeform: Shape 52">
              <a:extLst>
                <a:ext uri="{FF2B5EF4-FFF2-40B4-BE49-F238E27FC236}">
                  <a16:creationId xmlns:a16="http://schemas.microsoft.com/office/drawing/2014/main" id="{0F64E891-9E7D-4D0B-9ADA-F37B87EB0899}"/>
                </a:ext>
              </a:extLst>
            </p:cNvPr>
            <p:cNvSpPr/>
            <p:nvPr/>
          </p:nvSpPr>
          <p:spPr>
            <a:xfrm>
              <a:off x="10019729" y="3885340"/>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54" name="Freeform: Shape 53">
              <a:extLst>
                <a:ext uri="{FF2B5EF4-FFF2-40B4-BE49-F238E27FC236}">
                  <a16:creationId xmlns:a16="http://schemas.microsoft.com/office/drawing/2014/main" id="{82BBCEF2-A3CC-40DC-A537-23F8B37E5592}"/>
                </a:ext>
              </a:extLst>
            </p:cNvPr>
            <p:cNvSpPr/>
            <p:nvPr/>
          </p:nvSpPr>
          <p:spPr>
            <a:xfrm>
              <a:off x="10634218" y="393728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55" name="Freeform: Shape 54">
              <a:extLst>
                <a:ext uri="{FF2B5EF4-FFF2-40B4-BE49-F238E27FC236}">
                  <a16:creationId xmlns:a16="http://schemas.microsoft.com/office/drawing/2014/main" id="{26C7FE0C-B8BB-44A0-881E-FBAC33D61774}"/>
                </a:ext>
              </a:extLst>
            </p:cNvPr>
            <p:cNvSpPr/>
            <p:nvPr/>
          </p:nvSpPr>
          <p:spPr>
            <a:xfrm>
              <a:off x="6827203" y="4201316"/>
              <a:ext cx="19050" cy="19050"/>
            </a:xfrm>
            <a:custGeom>
              <a:avLst/>
              <a:gdLst>
                <a:gd name="connsiteX0" fmla="*/ 17590 w 19050"/>
                <a:gd name="connsiteY0" fmla="*/ 11176 h 19050"/>
                <a:gd name="connsiteX1" fmla="*/ 11176 w 19050"/>
                <a:gd name="connsiteY1" fmla="*/ 17589 h 19050"/>
                <a:gd name="connsiteX2" fmla="*/ 4763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89"/>
                    <a:pt x="11176" y="17589"/>
                  </a:cubicBezTo>
                  <a:cubicBezTo>
                    <a:pt x="7634" y="17589"/>
                    <a:pt x="4763" y="14718"/>
                    <a:pt x="4763" y="11176"/>
                  </a:cubicBezTo>
                  <a:cubicBezTo>
                    <a:pt x="4763" y="7634"/>
                    <a:pt x="7634" y="4762"/>
                    <a:pt x="11176" y="4762"/>
                  </a:cubicBezTo>
                  <a:cubicBezTo>
                    <a:pt x="14719" y="4762"/>
                    <a:pt x="17590" y="7634"/>
                    <a:pt x="17590" y="11176"/>
                  </a:cubicBezTo>
                  <a:close/>
                </a:path>
              </a:pathLst>
            </a:custGeom>
            <a:grpFill/>
            <a:ln w="9525" cap="flat">
              <a:noFill/>
              <a:prstDash val="solid"/>
              <a:miter/>
            </a:ln>
          </p:spPr>
          <p:txBody>
            <a:bodyPr rtlCol="0" anchor="ctr"/>
            <a:lstStyle/>
            <a:p>
              <a:endParaRPr lang="en-US" sz="1801"/>
            </a:p>
          </p:txBody>
        </p:sp>
        <p:sp>
          <p:nvSpPr>
            <p:cNvPr id="56" name="Freeform: Shape 55">
              <a:extLst>
                <a:ext uri="{FF2B5EF4-FFF2-40B4-BE49-F238E27FC236}">
                  <a16:creationId xmlns:a16="http://schemas.microsoft.com/office/drawing/2014/main" id="{0F699368-0EF0-4578-B822-F84D4AEE74C0}"/>
                </a:ext>
              </a:extLst>
            </p:cNvPr>
            <p:cNvSpPr/>
            <p:nvPr/>
          </p:nvSpPr>
          <p:spPr>
            <a:xfrm>
              <a:off x="5674106" y="294217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7" name="Freeform: Shape 56">
              <a:extLst>
                <a:ext uri="{FF2B5EF4-FFF2-40B4-BE49-F238E27FC236}">
                  <a16:creationId xmlns:a16="http://schemas.microsoft.com/office/drawing/2014/main" id="{338E7116-DA5F-401A-A277-A2BC77EA7ED9}"/>
                </a:ext>
              </a:extLst>
            </p:cNvPr>
            <p:cNvSpPr/>
            <p:nvPr/>
          </p:nvSpPr>
          <p:spPr>
            <a:xfrm>
              <a:off x="2613724" y="2085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58" name="Freeform: Shape 57">
              <a:extLst>
                <a:ext uri="{FF2B5EF4-FFF2-40B4-BE49-F238E27FC236}">
                  <a16:creationId xmlns:a16="http://schemas.microsoft.com/office/drawing/2014/main" id="{CA33C57D-218E-4748-9481-A2FC5F6345F7}"/>
                </a:ext>
              </a:extLst>
            </p:cNvPr>
            <p:cNvSpPr/>
            <p:nvPr/>
          </p:nvSpPr>
          <p:spPr>
            <a:xfrm>
              <a:off x="9895586" y="1261774"/>
              <a:ext cx="19050" cy="19050"/>
            </a:xfrm>
            <a:custGeom>
              <a:avLst/>
              <a:gdLst>
                <a:gd name="connsiteX0" fmla="*/ 17717 w 19050"/>
                <a:gd name="connsiteY0" fmla="*/ 11239 h 19050"/>
                <a:gd name="connsiteX1" fmla="*/ 11240 w 19050"/>
                <a:gd name="connsiteY1" fmla="*/ 17717 h 19050"/>
                <a:gd name="connsiteX2" fmla="*/ 4762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7"/>
                    <a:pt x="11240" y="17717"/>
                  </a:cubicBezTo>
                  <a:cubicBezTo>
                    <a:pt x="7662" y="17717"/>
                    <a:pt x="4762" y="14817"/>
                    <a:pt x="4762" y="11239"/>
                  </a:cubicBezTo>
                  <a:cubicBezTo>
                    <a:pt x="4762" y="7662"/>
                    <a:pt x="7662"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59" name="Freeform: Shape 58">
              <a:extLst>
                <a:ext uri="{FF2B5EF4-FFF2-40B4-BE49-F238E27FC236}">
                  <a16:creationId xmlns:a16="http://schemas.microsoft.com/office/drawing/2014/main" id="{DC5FD779-0A3D-445C-A622-98ADAA66D192}"/>
                </a:ext>
              </a:extLst>
            </p:cNvPr>
            <p:cNvSpPr/>
            <p:nvPr/>
          </p:nvSpPr>
          <p:spPr>
            <a:xfrm>
              <a:off x="8831834" y="2197828"/>
              <a:ext cx="19050" cy="19050"/>
            </a:xfrm>
            <a:custGeom>
              <a:avLst/>
              <a:gdLst>
                <a:gd name="connsiteX0" fmla="*/ 17717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7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40"/>
                  </a:moveTo>
                  <a:cubicBezTo>
                    <a:pt x="17717" y="14817"/>
                    <a:pt x="14817" y="17716"/>
                    <a:pt x="11239" y="17716"/>
                  </a:cubicBezTo>
                  <a:cubicBezTo>
                    <a:pt x="7662" y="17716"/>
                    <a:pt x="4762" y="14817"/>
                    <a:pt x="4762" y="11240"/>
                  </a:cubicBezTo>
                  <a:cubicBezTo>
                    <a:pt x="4762" y="7662"/>
                    <a:pt x="7662" y="4763"/>
                    <a:pt x="11239" y="4763"/>
                  </a:cubicBezTo>
                  <a:cubicBezTo>
                    <a:pt x="14817" y="4763"/>
                    <a:pt x="17717" y="7662"/>
                    <a:pt x="17717" y="11240"/>
                  </a:cubicBezTo>
                  <a:close/>
                </a:path>
              </a:pathLst>
            </a:custGeom>
            <a:grpFill/>
            <a:ln w="9525" cap="flat">
              <a:noFill/>
              <a:prstDash val="solid"/>
              <a:miter/>
            </a:ln>
          </p:spPr>
          <p:txBody>
            <a:bodyPr rtlCol="0" anchor="ctr"/>
            <a:lstStyle/>
            <a:p>
              <a:endParaRPr lang="en-US" sz="1801"/>
            </a:p>
          </p:txBody>
        </p:sp>
        <p:sp>
          <p:nvSpPr>
            <p:cNvPr id="60" name="Freeform: Shape 59">
              <a:extLst>
                <a:ext uri="{FF2B5EF4-FFF2-40B4-BE49-F238E27FC236}">
                  <a16:creationId xmlns:a16="http://schemas.microsoft.com/office/drawing/2014/main" id="{89C55D24-E318-4523-B84A-C375FB9B535F}"/>
                </a:ext>
              </a:extLst>
            </p:cNvPr>
            <p:cNvSpPr/>
            <p:nvPr/>
          </p:nvSpPr>
          <p:spPr>
            <a:xfrm>
              <a:off x="3511233" y="46904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1" name="Freeform: Shape 60">
              <a:extLst>
                <a:ext uri="{FF2B5EF4-FFF2-40B4-BE49-F238E27FC236}">
                  <a16:creationId xmlns:a16="http://schemas.microsoft.com/office/drawing/2014/main" id="{35A897E2-D187-4394-82F5-13BC72305FC6}"/>
                </a:ext>
              </a:extLst>
            </p:cNvPr>
            <p:cNvSpPr/>
            <p:nvPr/>
          </p:nvSpPr>
          <p:spPr>
            <a:xfrm>
              <a:off x="3178048" y="2217703"/>
              <a:ext cx="19050" cy="19050"/>
            </a:xfrm>
            <a:custGeom>
              <a:avLst/>
              <a:gdLst>
                <a:gd name="connsiteX0" fmla="*/ 17716 w 19050"/>
                <a:gd name="connsiteY0" fmla="*/ 11240 h 19050"/>
                <a:gd name="connsiteX1" fmla="*/ 11240 w 19050"/>
                <a:gd name="connsiteY1" fmla="*/ 17716 h 19050"/>
                <a:gd name="connsiteX2" fmla="*/ 4763 w 19050"/>
                <a:gd name="connsiteY2" fmla="*/ 11240 h 19050"/>
                <a:gd name="connsiteX3" fmla="*/ 11240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40" y="17716"/>
                  </a:cubicBezTo>
                  <a:cubicBezTo>
                    <a:pt x="7662" y="17716"/>
                    <a:pt x="4763" y="14817"/>
                    <a:pt x="4763" y="11240"/>
                  </a:cubicBezTo>
                  <a:cubicBezTo>
                    <a:pt x="4763" y="7662"/>
                    <a:pt x="7662" y="4763"/>
                    <a:pt x="11240"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2" name="Freeform: Shape 61">
              <a:extLst>
                <a:ext uri="{FF2B5EF4-FFF2-40B4-BE49-F238E27FC236}">
                  <a16:creationId xmlns:a16="http://schemas.microsoft.com/office/drawing/2014/main" id="{6ABAC431-8246-44FA-9138-7FA89D2664BA}"/>
                </a:ext>
              </a:extLst>
            </p:cNvPr>
            <p:cNvSpPr/>
            <p:nvPr/>
          </p:nvSpPr>
          <p:spPr>
            <a:xfrm>
              <a:off x="890651" y="651285"/>
              <a:ext cx="19050" cy="19050"/>
            </a:xfrm>
            <a:custGeom>
              <a:avLst/>
              <a:gdLst>
                <a:gd name="connsiteX0" fmla="*/ 17717 w 19050"/>
                <a:gd name="connsiteY0" fmla="*/ 11239 h 19050"/>
                <a:gd name="connsiteX1" fmla="*/ 11239 w 19050"/>
                <a:gd name="connsiteY1" fmla="*/ 17716 h 19050"/>
                <a:gd name="connsiteX2" fmla="*/ 4762 w 19050"/>
                <a:gd name="connsiteY2" fmla="*/ 11239 h 19050"/>
                <a:gd name="connsiteX3" fmla="*/ 11239 w 19050"/>
                <a:gd name="connsiteY3" fmla="*/ 4763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39" y="17716"/>
                  </a:cubicBezTo>
                  <a:cubicBezTo>
                    <a:pt x="7662" y="17716"/>
                    <a:pt x="4762" y="14817"/>
                    <a:pt x="4762" y="11239"/>
                  </a:cubicBezTo>
                  <a:cubicBezTo>
                    <a:pt x="4762" y="7662"/>
                    <a:pt x="7662" y="4763"/>
                    <a:pt x="11239" y="4763"/>
                  </a:cubicBezTo>
                  <a:cubicBezTo>
                    <a:pt x="14817" y="4763"/>
                    <a:pt x="17717" y="7662"/>
                    <a:pt x="17717" y="11239"/>
                  </a:cubicBezTo>
                  <a:close/>
                </a:path>
              </a:pathLst>
            </a:custGeom>
            <a:grpFill/>
            <a:ln w="9525" cap="flat">
              <a:noFill/>
              <a:prstDash val="solid"/>
              <a:miter/>
            </a:ln>
          </p:spPr>
          <p:txBody>
            <a:bodyPr rtlCol="0" anchor="ctr"/>
            <a:lstStyle/>
            <a:p>
              <a:endParaRPr lang="en-US" sz="1801"/>
            </a:p>
          </p:txBody>
        </p:sp>
        <p:sp>
          <p:nvSpPr>
            <p:cNvPr id="63" name="Freeform: Shape 62">
              <a:extLst>
                <a:ext uri="{FF2B5EF4-FFF2-40B4-BE49-F238E27FC236}">
                  <a16:creationId xmlns:a16="http://schemas.microsoft.com/office/drawing/2014/main" id="{A067B0A0-C0D0-4DBE-A285-44135D3D6070}"/>
                </a:ext>
              </a:extLst>
            </p:cNvPr>
            <p:cNvSpPr/>
            <p:nvPr/>
          </p:nvSpPr>
          <p:spPr>
            <a:xfrm>
              <a:off x="5268913" y="276520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4" name="Freeform: Shape 63">
              <a:extLst>
                <a:ext uri="{FF2B5EF4-FFF2-40B4-BE49-F238E27FC236}">
                  <a16:creationId xmlns:a16="http://schemas.microsoft.com/office/drawing/2014/main" id="{269A1096-43A9-440B-82C2-5D9F29452EFB}"/>
                </a:ext>
              </a:extLst>
            </p:cNvPr>
            <p:cNvSpPr/>
            <p:nvPr/>
          </p:nvSpPr>
          <p:spPr>
            <a:xfrm>
              <a:off x="11003217" y="3650136"/>
              <a:ext cx="19050" cy="19050"/>
            </a:xfrm>
            <a:custGeom>
              <a:avLst/>
              <a:gdLst>
                <a:gd name="connsiteX0" fmla="*/ 17716 w 19050"/>
                <a:gd name="connsiteY0" fmla="*/ 11239 h 19050"/>
                <a:gd name="connsiteX1" fmla="*/ 11239 w 19050"/>
                <a:gd name="connsiteY1" fmla="*/ 17717 h 19050"/>
                <a:gd name="connsiteX2" fmla="*/ 4762 w 19050"/>
                <a:gd name="connsiteY2" fmla="*/ 11239 h 19050"/>
                <a:gd name="connsiteX3" fmla="*/ 11239 w 19050"/>
                <a:gd name="connsiteY3" fmla="*/ 4762 h 19050"/>
                <a:gd name="connsiteX4" fmla="*/ 17716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39"/>
                  </a:moveTo>
                  <a:cubicBezTo>
                    <a:pt x="17716" y="14817"/>
                    <a:pt x="14816" y="17717"/>
                    <a:pt x="11239" y="17717"/>
                  </a:cubicBezTo>
                  <a:cubicBezTo>
                    <a:pt x="7662" y="17717"/>
                    <a:pt x="4762" y="14817"/>
                    <a:pt x="4762" y="11239"/>
                  </a:cubicBezTo>
                  <a:cubicBezTo>
                    <a:pt x="4762" y="7662"/>
                    <a:pt x="7662" y="4762"/>
                    <a:pt x="11239" y="4762"/>
                  </a:cubicBezTo>
                  <a:cubicBezTo>
                    <a:pt x="14816" y="4762"/>
                    <a:pt x="17716" y="7662"/>
                    <a:pt x="17716" y="11239"/>
                  </a:cubicBezTo>
                  <a:close/>
                </a:path>
              </a:pathLst>
            </a:custGeom>
            <a:grpFill/>
            <a:ln w="9525" cap="flat">
              <a:noFill/>
              <a:prstDash val="solid"/>
              <a:miter/>
            </a:ln>
          </p:spPr>
          <p:txBody>
            <a:bodyPr rtlCol="0" anchor="ctr"/>
            <a:lstStyle/>
            <a:p>
              <a:endParaRPr lang="en-US" sz="1801"/>
            </a:p>
          </p:txBody>
        </p:sp>
        <p:sp>
          <p:nvSpPr>
            <p:cNvPr id="65" name="Freeform: Shape 64">
              <a:extLst>
                <a:ext uri="{FF2B5EF4-FFF2-40B4-BE49-F238E27FC236}">
                  <a16:creationId xmlns:a16="http://schemas.microsoft.com/office/drawing/2014/main" id="{1576BEC5-4555-4355-8647-9600B41FC353}"/>
                </a:ext>
              </a:extLst>
            </p:cNvPr>
            <p:cNvSpPr/>
            <p:nvPr/>
          </p:nvSpPr>
          <p:spPr>
            <a:xfrm>
              <a:off x="1696657" y="1314035"/>
              <a:ext cx="19050" cy="19050"/>
            </a:xfrm>
            <a:custGeom>
              <a:avLst/>
              <a:gdLst>
                <a:gd name="connsiteX0" fmla="*/ 17717 w 19050"/>
                <a:gd name="connsiteY0" fmla="*/ 11239 h 19050"/>
                <a:gd name="connsiteX1" fmla="*/ 11240 w 19050"/>
                <a:gd name="connsiteY1" fmla="*/ 17716 h 19050"/>
                <a:gd name="connsiteX2" fmla="*/ 4763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40" y="17716"/>
                  </a:cubicBezTo>
                  <a:cubicBezTo>
                    <a:pt x="7663" y="17716"/>
                    <a:pt x="4763" y="14817"/>
                    <a:pt x="4763" y="11239"/>
                  </a:cubicBezTo>
                  <a:cubicBezTo>
                    <a:pt x="4763" y="7662"/>
                    <a:pt x="7663"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66" name="Freeform: Shape 65">
              <a:extLst>
                <a:ext uri="{FF2B5EF4-FFF2-40B4-BE49-F238E27FC236}">
                  <a16:creationId xmlns:a16="http://schemas.microsoft.com/office/drawing/2014/main" id="{95CED744-900E-4F4B-A6AF-B20B7F63755B}"/>
                </a:ext>
              </a:extLst>
            </p:cNvPr>
            <p:cNvSpPr/>
            <p:nvPr/>
          </p:nvSpPr>
          <p:spPr>
            <a:xfrm>
              <a:off x="4511993" y="1976149"/>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1"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67" name="Freeform: Shape 66">
              <a:extLst>
                <a:ext uri="{FF2B5EF4-FFF2-40B4-BE49-F238E27FC236}">
                  <a16:creationId xmlns:a16="http://schemas.microsoft.com/office/drawing/2014/main" id="{62B36BCE-C83A-45E8-A5EF-27EE7E19A24A}"/>
                </a:ext>
              </a:extLst>
            </p:cNvPr>
            <p:cNvSpPr/>
            <p:nvPr/>
          </p:nvSpPr>
          <p:spPr>
            <a:xfrm>
              <a:off x="44196" y="580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3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5"/>
                    <a:pt x="4763" y="11303"/>
                  </a:cubicBezTo>
                  <a:cubicBezTo>
                    <a:pt x="4763" y="7691"/>
                    <a:pt x="7691" y="4763"/>
                    <a:pt x="11303" y="4763"/>
                  </a:cubicBezTo>
                  <a:cubicBezTo>
                    <a:pt x="14915" y="4763"/>
                    <a:pt x="17844" y="7691"/>
                    <a:pt x="17844" y="11303"/>
                  </a:cubicBezTo>
                  <a:close/>
                </a:path>
              </a:pathLst>
            </a:custGeom>
            <a:grpFill/>
            <a:ln w="9525" cap="flat">
              <a:noFill/>
              <a:prstDash val="solid"/>
              <a:miter/>
            </a:ln>
          </p:spPr>
          <p:txBody>
            <a:bodyPr rtlCol="0" anchor="ctr"/>
            <a:lstStyle/>
            <a:p>
              <a:endParaRPr lang="en-US" sz="1801"/>
            </a:p>
          </p:txBody>
        </p:sp>
        <p:sp>
          <p:nvSpPr>
            <p:cNvPr id="68" name="Freeform: Shape 67">
              <a:extLst>
                <a:ext uri="{FF2B5EF4-FFF2-40B4-BE49-F238E27FC236}">
                  <a16:creationId xmlns:a16="http://schemas.microsoft.com/office/drawing/2014/main" id="{147CBD61-8016-4D7A-914B-7BF7698A7B0A}"/>
                </a:ext>
              </a:extLst>
            </p:cNvPr>
            <p:cNvSpPr/>
            <p:nvPr/>
          </p:nvSpPr>
          <p:spPr>
            <a:xfrm>
              <a:off x="9256395" y="4511831"/>
              <a:ext cx="19050" cy="19050"/>
            </a:xfrm>
            <a:custGeom>
              <a:avLst/>
              <a:gdLst>
                <a:gd name="connsiteX0" fmla="*/ 17844 w 19050"/>
                <a:gd name="connsiteY0" fmla="*/ 11303 h 19050"/>
                <a:gd name="connsiteX1" fmla="*/ 11303 w 19050"/>
                <a:gd name="connsiteY1" fmla="*/ 17844 h 19050"/>
                <a:gd name="connsiteX2" fmla="*/ 4762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2" y="14916"/>
                    <a:pt x="4762" y="11303"/>
                  </a:cubicBezTo>
                  <a:cubicBezTo>
                    <a:pt x="4762"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69" name="Freeform: Shape 68">
              <a:extLst>
                <a:ext uri="{FF2B5EF4-FFF2-40B4-BE49-F238E27FC236}">
                  <a16:creationId xmlns:a16="http://schemas.microsoft.com/office/drawing/2014/main" id="{8322E25D-EBF8-4A86-8642-60A46BED6274}"/>
                </a:ext>
              </a:extLst>
            </p:cNvPr>
            <p:cNvSpPr/>
            <p:nvPr/>
          </p:nvSpPr>
          <p:spPr>
            <a:xfrm>
              <a:off x="1315974" y="3120800"/>
              <a:ext cx="19050" cy="19050"/>
            </a:xfrm>
            <a:custGeom>
              <a:avLst/>
              <a:gdLst>
                <a:gd name="connsiteX0" fmla="*/ 17844 w 19050"/>
                <a:gd name="connsiteY0" fmla="*/ 11303 h 19050"/>
                <a:gd name="connsiteX1" fmla="*/ 11303 w 19050"/>
                <a:gd name="connsiteY1" fmla="*/ 17843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3"/>
                    <a:pt x="11303" y="17843"/>
                  </a:cubicBezTo>
                  <a:cubicBezTo>
                    <a:pt x="7691" y="17843"/>
                    <a:pt x="4763" y="14915"/>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0" name="Freeform: Shape 69">
              <a:extLst>
                <a:ext uri="{FF2B5EF4-FFF2-40B4-BE49-F238E27FC236}">
                  <a16:creationId xmlns:a16="http://schemas.microsoft.com/office/drawing/2014/main" id="{57228B1A-B449-4236-99A9-C97647444F57}"/>
                </a:ext>
              </a:extLst>
            </p:cNvPr>
            <p:cNvSpPr/>
            <p:nvPr/>
          </p:nvSpPr>
          <p:spPr>
            <a:xfrm>
              <a:off x="9495092" y="2075336"/>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0"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71" name="Freeform: Shape 70">
              <a:extLst>
                <a:ext uri="{FF2B5EF4-FFF2-40B4-BE49-F238E27FC236}">
                  <a16:creationId xmlns:a16="http://schemas.microsoft.com/office/drawing/2014/main" id="{B9B51104-B136-4129-A822-926B5EBB63A5}"/>
                </a:ext>
              </a:extLst>
            </p:cNvPr>
            <p:cNvSpPr/>
            <p:nvPr/>
          </p:nvSpPr>
          <p:spPr>
            <a:xfrm>
              <a:off x="8447088" y="379948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6"/>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2" name="Freeform: Shape 71">
              <a:extLst>
                <a:ext uri="{FF2B5EF4-FFF2-40B4-BE49-F238E27FC236}">
                  <a16:creationId xmlns:a16="http://schemas.microsoft.com/office/drawing/2014/main" id="{61E16205-696A-495D-889B-86A67F24C131}"/>
                </a:ext>
              </a:extLst>
            </p:cNvPr>
            <p:cNvSpPr/>
            <p:nvPr/>
          </p:nvSpPr>
          <p:spPr>
            <a:xfrm>
              <a:off x="4327398" y="2838733"/>
              <a:ext cx="19050" cy="19050"/>
            </a:xfrm>
            <a:custGeom>
              <a:avLst/>
              <a:gdLst>
                <a:gd name="connsiteX0" fmla="*/ 17970 w 19050"/>
                <a:gd name="connsiteY0" fmla="*/ 11367 h 19050"/>
                <a:gd name="connsiteX1" fmla="*/ 11367 w 19050"/>
                <a:gd name="connsiteY1" fmla="*/ 17971 h 19050"/>
                <a:gd name="connsiteX2" fmla="*/ 4763 w 19050"/>
                <a:gd name="connsiteY2" fmla="*/ 11367 h 19050"/>
                <a:gd name="connsiteX3" fmla="*/ 11367 w 19050"/>
                <a:gd name="connsiteY3" fmla="*/ 4763 h 19050"/>
                <a:gd name="connsiteX4" fmla="*/ 17970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0" y="11367"/>
                  </a:moveTo>
                  <a:cubicBezTo>
                    <a:pt x="17970" y="15014"/>
                    <a:pt x="15014" y="17971"/>
                    <a:pt x="11367" y="17971"/>
                  </a:cubicBezTo>
                  <a:cubicBezTo>
                    <a:pt x="7719" y="17971"/>
                    <a:pt x="4763" y="15014"/>
                    <a:pt x="4763" y="11367"/>
                  </a:cubicBezTo>
                  <a:cubicBezTo>
                    <a:pt x="4763" y="7719"/>
                    <a:pt x="7720" y="4763"/>
                    <a:pt x="11367" y="4763"/>
                  </a:cubicBezTo>
                  <a:cubicBezTo>
                    <a:pt x="15014" y="4763"/>
                    <a:pt x="17970" y="7719"/>
                    <a:pt x="17970" y="11367"/>
                  </a:cubicBezTo>
                  <a:close/>
                </a:path>
              </a:pathLst>
            </a:custGeom>
            <a:grpFill/>
            <a:ln w="9525" cap="flat">
              <a:noFill/>
              <a:prstDash val="solid"/>
              <a:miter/>
            </a:ln>
          </p:spPr>
          <p:txBody>
            <a:bodyPr rtlCol="0" anchor="ctr"/>
            <a:lstStyle/>
            <a:p>
              <a:endParaRPr lang="en-US" sz="1801"/>
            </a:p>
          </p:txBody>
        </p:sp>
        <p:sp>
          <p:nvSpPr>
            <p:cNvPr id="73" name="Freeform: Shape 72">
              <a:extLst>
                <a:ext uri="{FF2B5EF4-FFF2-40B4-BE49-F238E27FC236}">
                  <a16:creationId xmlns:a16="http://schemas.microsoft.com/office/drawing/2014/main" id="{D5560F78-5728-4FD6-A580-810D108535B5}"/>
                </a:ext>
              </a:extLst>
            </p:cNvPr>
            <p:cNvSpPr/>
            <p:nvPr/>
          </p:nvSpPr>
          <p:spPr>
            <a:xfrm>
              <a:off x="156909" y="1084863"/>
              <a:ext cx="19050" cy="19050"/>
            </a:xfrm>
            <a:custGeom>
              <a:avLst/>
              <a:gdLst>
                <a:gd name="connsiteX0" fmla="*/ 17971 w 19050"/>
                <a:gd name="connsiteY0" fmla="*/ 11367 h 19050"/>
                <a:gd name="connsiteX1" fmla="*/ 11367 w 19050"/>
                <a:gd name="connsiteY1" fmla="*/ 17970 h 19050"/>
                <a:gd name="connsiteX2" fmla="*/ 4762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2" y="15014"/>
                    <a:pt x="4762" y="11367"/>
                  </a:cubicBezTo>
                  <a:cubicBezTo>
                    <a:pt x="4762" y="7719"/>
                    <a:pt x="7719" y="4763"/>
                    <a:pt x="11367" y="4763"/>
                  </a:cubicBezTo>
                  <a:cubicBezTo>
                    <a:pt x="15014" y="4763"/>
                    <a:pt x="17971" y="7719"/>
                    <a:pt x="17971" y="11367"/>
                  </a:cubicBezTo>
                  <a:close/>
                </a:path>
              </a:pathLst>
            </a:custGeom>
            <a:grpFill/>
            <a:ln w="9525" cap="flat">
              <a:noFill/>
              <a:prstDash val="solid"/>
              <a:miter/>
            </a:ln>
          </p:spPr>
          <p:txBody>
            <a:bodyPr rtlCol="0" anchor="ctr"/>
            <a:lstStyle/>
            <a:p>
              <a:endParaRPr lang="en-US" sz="1801"/>
            </a:p>
          </p:txBody>
        </p:sp>
        <p:sp>
          <p:nvSpPr>
            <p:cNvPr id="74" name="Freeform: Shape 73">
              <a:extLst>
                <a:ext uri="{FF2B5EF4-FFF2-40B4-BE49-F238E27FC236}">
                  <a16:creationId xmlns:a16="http://schemas.microsoft.com/office/drawing/2014/main" id="{4A741947-42C3-4CF8-90F5-897DE628D4CA}"/>
                </a:ext>
              </a:extLst>
            </p:cNvPr>
            <p:cNvSpPr/>
            <p:nvPr/>
          </p:nvSpPr>
          <p:spPr>
            <a:xfrm>
              <a:off x="4331399" y="3533487"/>
              <a:ext cx="19050" cy="19050"/>
            </a:xfrm>
            <a:custGeom>
              <a:avLst/>
              <a:gdLst>
                <a:gd name="connsiteX0" fmla="*/ 17971 w 19050"/>
                <a:gd name="connsiteY0" fmla="*/ 11367 h 19050"/>
                <a:gd name="connsiteX1" fmla="*/ 11367 w 19050"/>
                <a:gd name="connsiteY1" fmla="*/ 17970 h 19050"/>
                <a:gd name="connsiteX2" fmla="*/ 4763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3" y="15014"/>
                    <a:pt x="4763" y="11367"/>
                  </a:cubicBezTo>
                  <a:cubicBezTo>
                    <a:pt x="4763" y="7719"/>
                    <a:pt x="7720" y="4763"/>
                    <a:pt x="11367" y="4763"/>
                  </a:cubicBezTo>
                  <a:cubicBezTo>
                    <a:pt x="15014" y="4763"/>
                    <a:pt x="17971" y="7720"/>
                    <a:pt x="17971" y="11367"/>
                  </a:cubicBezTo>
                  <a:close/>
                </a:path>
              </a:pathLst>
            </a:custGeom>
            <a:grpFill/>
            <a:ln w="9525" cap="flat">
              <a:noFill/>
              <a:prstDash val="solid"/>
              <a:miter/>
            </a:ln>
          </p:spPr>
          <p:txBody>
            <a:bodyPr rtlCol="0" anchor="ctr"/>
            <a:lstStyle/>
            <a:p>
              <a:endParaRPr lang="en-US" sz="1801"/>
            </a:p>
          </p:txBody>
        </p:sp>
        <p:sp>
          <p:nvSpPr>
            <p:cNvPr id="75" name="Freeform: Shape 74">
              <a:extLst>
                <a:ext uri="{FF2B5EF4-FFF2-40B4-BE49-F238E27FC236}">
                  <a16:creationId xmlns:a16="http://schemas.microsoft.com/office/drawing/2014/main" id="{9AA6DA44-CFF1-492C-AF03-316CE847D09E}"/>
                </a:ext>
              </a:extLst>
            </p:cNvPr>
            <p:cNvSpPr/>
            <p:nvPr/>
          </p:nvSpPr>
          <p:spPr>
            <a:xfrm>
              <a:off x="7107116" y="1753531"/>
              <a:ext cx="762000" cy="787400"/>
            </a:xfrm>
            <a:custGeom>
              <a:avLst/>
              <a:gdLst>
                <a:gd name="connsiteX0" fmla="*/ 757613 w 762000"/>
                <a:gd name="connsiteY0" fmla="*/ 784910 h 787400"/>
                <a:gd name="connsiteX1" fmla="*/ 5964 w 762000"/>
                <a:gd name="connsiteY1" fmla="*/ 10528 h 787400"/>
                <a:gd name="connsiteX2" fmla="*/ 5455 w 762000"/>
                <a:gd name="connsiteY2" fmla="*/ 5975 h 787400"/>
                <a:gd name="connsiteX3" fmla="*/ 10028 w 762000"/>
                <a:gd name="connsiteY3" fmla="*/ 5479 h 787400"/>
                <a:gd name="connsiteX4" fmla="*/ 10599 w 762000"/>
                <a:gd name="connsiteY4" fmla="*/ 6083 h 787400"/>
                <a:gd name="connsiteX5" fmla="*/ 762249 w 762000"/>
                <a:gd name="connsiteY5" fmla="*/ 780402 h 787400"/>
                <a:gd name="connsiteX6" fmla="*/ 761931 w 762000"/>
                <a:gd name="connsiteY6" fmla="*/ 784967 h 787400"/>
                <a:gd name="connsiteX7" fmla="*/ 757613 w 762000"/>
                <a:gd name="connsiteY7" fmla="*/ 78491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787400">
                  <a:moveTo>
                    <a:pt x="757613" y="784910"/>
                  </a:moveTo>
                  <a:lnTo>
                    <a:pt x="5964" y="10528"/>
                  </a:lnTo>
                  <a:cubicBezTo>
                    <a:pt x="4566" y="9410"/>
                    <a:pt x="4376" y="7372"/>
                    <a:pt x="5455" y="5975"/>
                  </a:cubicBezTo>
                  <a:cubicBezTo>
                    <a:pt x="6599" y="4578"/>
                    <a:pt x="8630" y="4355"/>
                    <a:pt x="10028" y="5479"/>
                  </a:cubicBezTo>
                  <a:cubicBezTo>
                    <a:pt x="10218" y="5651"/>
                    <a:pt x="10409" y="5854"/>
                    <a:pt x="10599" y="6083"/>
                  </a:cubicBezTo>
                  <a:lnTo>
                    <a:pt x="762249" y="780402"/>
                  </a:lnTo>
                  <a:cubicBezTo>
                    <a:pt x="763391" y="781754"/>
                    <a:pt x="763265" y="783799"/>
                    <a:pt x="761931" y="784967"/>
                  </a:cubicBezTo>
                  <a:cubicBezTo>
                    <a:pt x="760661" y="786047"/>
                    <a:pt x="758820" y="786021"/>
                    <a:pt x="757613" y="784910"/>
                  </a:cubicBezTo>
                  <a:close/>
                </a:path>
              </a:pathLst>
            </a:custGeom>
            <a:grpFill/>
            <a:ln w="9525" cap="flat">
              <a:noFill/>
              <a:prstDash val="solid"/>
              <a:miter/>
            </a:ln>
          </p:spPr>
          <p:txBody>
            <a:bodyPr rtlCol="0" anchor="ctr"/>
            <a:lstStyle/>
            <a:p>
              <a:endParaRPr lang="en-US" sz="1801"/>
            </a:p>
          </p:txBody>
        </p:sp>
        <p:sp>
          <p:nvSpPr>
            <p:cNvPr id="76" name="Freeform: Shape 75">
              <a:extLst>
                <a:ext uri="{FF2B5EF4-FFF2-40B4-BE49-F238E27FC236}">
                  <a16:creationId xmlns:a16="http://schemas.microsoft.com/office/drawing/2014/main" id="{C06D939C-8758-4042-A2B1-15A10B27D3D6}"/>
                </a:ext>
              </a:extLst>
            </p:cNvPr>
            <p:cNvSpPr/>
            <p:nvPr/>
          </p:nvSpPr>
          <p:spPr>
            <a:xfrm>
              <a:off x="6422144" y="2506565"/>
              <a:ext cx="1447800" cy="31750"/>
            </a:xfrm>
            <a:custGeom>
              <a:avLst/>
              <a:gdLst>
                <a:gd name="connsiteX0" fmla="*/ 1444871 w 1447800"/>
                <a:gd name="connsiteY0" fmla="*/ 32893 h 31750"/>
                <a:gd name="connsiteX1" fmla="*/ 7358 w 1447800"/>
                <a:gd name="connsiteY1" fmla="*/ 11113 h 31750"/>
                <a:gd name="connsiteX2" fmla="*/ 4818 w 1447800"/>
                <a:gd name="connsiteY2" fmla="*/ 7302 h 31750"/>
                <a:gd name="connsiteX3" fmla="*/ 7358 w 1447800"/>
                <a:gd name="connsiteY3" fmla="*/ 4763 h 31750"/>
                <a:gd name="connsiteX4" fmla="*/ 1444871 w 1447800"/>
                <a:gd name="connsiteY4" fmla="*/ 26479 h 31750"/>
                <a:gd name="connsiteX5" fmla="*/ 1447157 w 1447800"/>
                <a:gd name="connsiteY5" fmla="*/ 30562 h 31750"/>
                <a:gd name="connsiteX6" fmla="*/ 1444871 w 1447800"/>
                <a:gd name="connsiteY6" fmla="*/ 3282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800" h="31750">
                  <a:moveTo>
                    <a:pt x="1444871" y="32893"/>
                  </a:moveTo>
                  <a:lnTo>
                    <a:pt x="7358" y="11113"/>
                  </a:lnTo>
                  <a:cubicBezTo>
                    <a:pt x="5580" y="10757"/>
                    <a:pt x="4500" y="9055"/>
                    <a:pt x="4818" y="7302"/>
                  </a:cubicBezTo>
                  <a:cubicBezTo>
                    <a:pt x="5072" y="6020"/>
                    <a:pt x="6088" y="5023"/>
                    <a:pt x="7358" y="4763"/>
                  </a:cubicBezTo>
                  <a:lnTo>
                    <a:pt x="1444871" y="26479"/>
                  </a:lnTo>
                  <a:cubicBezTo>
                    <a:pt x="1446649" y="26981"/>
                    <a:pt x="1447665" y="28810"/>
                    <a:pt x="1447157" y="30562"/>
                  </a:cubicBezTo>
                  <a:cubicBezTo>
                    <a:pt x="1446839" y="31661"/>
                    <a:pt x="1445950" y="32518"/>
                    <a:pt x="1444871" y="32829"/>
                  </a:cubicBezTo>
                  <a:close/>
                </a:path>
              </a:pathLst>
            </a:custGeom>
            <a:grpFill/>
            <a:ln w="9525" cap="flat">
              <a:noFill/>
              <a:prstDash val="solid"/>
              <a:miter/>
            </a:ln>
          </p:spPr>
          <p:txBody>
            <a:bodyPr rtlCol="0" anchor="ctr"/>
            <a:lstStyle/>
            <a:p>
              <a:endParaRPr lang="en-US" sz="1801"/>
            </a:p>
          </p:txBody>
        </p:sp>
        <p:sp>
          <p:nvSpPr>
            <p:cNvPr id="77" name="Freeform: Shape 76">
              <a:extLst>
                <a:ext uri="{FF2B5EF4-FFF2-40B4-BE49-F238E27FC236}">
                  <a16:creationId xmlns:a16="http://schemas.microsoft.com/office/drawing/2014/main" id="{D6BFDDDB-ACBC-4A02-BB83-C5CC2ACCAA1B}"/>
                </a:ext>
              </a:extLst>
            </p:cNvPr>
            <p:cNvSpPr/>
            <p:nvPr/>
          </p:nvSpPr>
          <p:spPr>
            <a:xfrm>
              <a:off x="10148917" y="2585379"/>
              <a:ext cx="920750" cy="723900"/>
            </a:xfrm>
            <a:custGeom>
              <a:avLst/>
              <a:gdLst>
                <a:gd name="connsiteX0" fmla="*/ 914434 w 920750"/>
                <a:gd name="connsiteY0" fmla="*/ 723762 h 723900"/>
                <a:gd name="connsiteX1" fmla="*/ 6003 w 920750"/>
                <a:gd name="connsiteY1" fmla="*/ 10593 h 723900"/>
                <a:gd name="connsiteX2" fmla="*/ 5431 w 920750"/>
                <a:gd name="connsiteY2" fmla="*/ 6021 h 723900"/>
                <a:gd name="connsiteX3" fmla="*/ 10003 w 920750"/>
                <a:gd name="connsiteY3" fmla="*/ 5450 h 723900"/>
                <a:gd name="connsiteX4" fmla="*/ 10003 w 920750"/>
                <a:gd name="connsiteY4" fmla="*/ 5450 h 723900"/>
                <a:gd name="connsiteX5" fmla="*/ 918434 w 920750"/>
                <a:gd name="connsiteY5" fmla="*/ 718682 h 723900"/>
                <a:gd name="connsiteX6" fmla="*/ 919006 w 920750"/>
                <a:gd name="connsiteY6" fmla="*/ 723254 h 723900"/>
                <a:gd name="connsiteX7" fmla="*/ 914434 w 920750"/>
                <a:gd name="connsiteY7" fmla="*/ 723781 h 723900"/>
                <a:gd name="connsiteX8" fmla="*/ 914434 w 920750"/>
                <a:gd name="connsiteY8" fmla="*/ 723762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723900">
                  <a:moveTo>
                    <a:pt x="914434" y="723762"/>
                  </a:moveTo>
                  <a:lnTo>
                    <a:pt x="6003" y="10593"/>
                  </a:lnTo>
                  <a:cubicBezTo>
                    <a:pt x="4606" y="9488"/>
                    <a:pt x="4351" y="7444"/>
                    <a:pt x="5431" y="6021"/>
                  </a:cubicBezTo>
                  <a:cubicBezTo>
                    <a:pt x="6511" y="4599"/>
                    <a:pt x="8606" y="4345"/>
                    <a:pt x="10003" y="5450"/>
                  </a:cubicBezTo>
                  <a:lnTo>
                    <a:pt x="10003" y="5450"/>
                  </a:lnTo>
                  <a:lnTo>
                    <a:pt x="918434" y="718682"/>
                  </a:lnTo>
                  <a:cubicBezTo>
                    <a:pt x="919831" y="719799"/>
                    <a:pt x="920086" y="721825"/>
                    <a:pt x="919006" y="723254"/>
                  </a:cubicBezTo>
                  <a:cubicBezTo>
                    <a:pt x="917927" y="724657"/>
                    <a:pt x="915831" y="724892"/>
                    <a:pt x="914434" y="723781"/>
                  </a:cubicBezTo>
                  <a:cubicBezTo>
                    <a:pt x="914434" y="723774"/>
                    <a:pt x="914434" y="723768"/>
                    <a:pt x="914434" y="723762"/>
                  </a:cubicBezTo>
                  <a:close/>
                </a:path>
              </a:pathLst>
            </a:custGeom>
            <a:grpFill/>
            <a:ln w="9525" cap="flat">
              <a:noFill/>
              <a:prstDash val="solid"/>
              <a:miter/>
            </a:ln>
          </p:spPr>
          <p:txBody>
            <a:bodyPr rtlCol="0" anchor="ctr"/>
            <a:lstStyle/>
            <a:p>
              <a:endParaRPr lang="en-US" sz="1801"/>
            </a:p>
          </p:txBody>
        </p:sp>
        <p:sp>
          <p:nvSpPr>
            <p:cNvPr id="78" name="Freeform: Shape 77">
              <a:extLst>
                <a:ext uri="{FF2B5EF4-FFF2-40B4-BE49-F238E27FC236}">
                  <a16:creationId xmlns:a16="http://schemas.microsoft.com/office/drawing/2014/main" id="{ACA0A828-407E-4C8F-B651-69485FA1DC63}"/>
                </a:ext>
              </a:extLst>
            </p:cNvPr>
            <p:cNvSpPr/>
            <p:nvPr/>
          </p:nvSpPr>
          <p:spPr>
            <a:xfrm>
              <a:off x="6529596" y="2528214"/>
              <a:ext cx="1339850" cy="412750"/>
            </a:xfrm>
            <a:custGeom>
              <a:avLst/>
              <a:gdLst>
                <a:gd name="connsiteX0" fmla="*/ 1338372 w 1339850"/>
                <a:gd name="connsiteY0" fmla="*/ 11053 h 412750"/>
                <a:gd name="connsiteX1" fmla="*/ 8872 w 1339850"/>
                <a:gd name="connsiteY1" fmla="*/ 408500 h 412750"/>
                <a:gd name="connsiteX2" fmla="*/ 4872 w 1339850"/>
                <a:gd name="connsiteY2" fmla="*/ 406277 h 412750"/>
                <a:gd name="connsiteX3" fmla="*/ 7031 w 1339850"/>
                <a:gd name="connsiteY3" fmla="*/ 402277 h 412750"/>
                <a:gd name="connsiteX4" fmla="*/ 1336530 w 1339850"/>
                <a:gd name="connsiteY4" fmla="*/ 4894 h 412750"/>
                <a:gd name="connsiteX5" fmla="*/ 1340658 w 1339850"/>
                <a:gd name="connsiteY5" fmla="*/ 7148 h 412750"/>
                <a:gd name="connsiteX6" fmla="*/ 1338372 w 1339850"/>
                <a:gd name="connsiteY6" fmla="*/ 11244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9850" h="412750">
                  <a:moveTo>
                    <a:pt x="1338372" y="11053"/>
                  </a:moveTo>
                  <a:lnTo>
                    <a:pt x="8872" y="408500"/>
                  </a:lnTo>
                  <a:cubicBezTo>
                    <a:pt x="7158" y="408989"/>
                    <a:pt x="5379" y="407992"/>
                    <a:pt x="4872" y="406277"/>
                  </a:cubicBezTo>
                  <a:cubicBezTo>
                    <a:pt x="4427" y="404582"/>
                    <a:pt x="5379" y="402823"/>
                    <a:pt x="7031" y="402277"/>
                  </a:cubicBezTo>
                  <a:lnTo>
                    <a:pt x="1336530" y="4894"/>
                  </a:lnTo>
                  <a:cubicBezTo>
                    <a:pt x="1338308" y="4386"/>
                    <a:pt x="1340086" y="5396"/>
                    <a:pt x="1340658" y="7148"/>
                  </a:cubicBezTo>
                  <a:cubicBezTo>
                    <a:pt x="1341165" y="8901"/>
                    <a:pt x="1340149" y="10736"/>
                    <a:pt x="1338372" y="11244"/>
                  </a:cubicBezTo>
                  <a:close/>
                </a:path>
              </a:pathLst>
            </a:custGeom>
            <a:grpFill/>
            <a:ln w="9525" cap="flat">
              <a:noFill/>
              <a:prstDash val="solid"/>
              <a:miter/>
            </a:ln>
          </p:spPr>
          <p:txBody>
            <a:bodyPr rtlCol="0" anchor="ctr"/>
            <a:lstStyle/>
            <a:p>
              <a:endParaRPr lang="en-US" sz="1801"/>
            </a:p>
          </p:txBody>
        </p:sp>
        <p:sp>
          <p:nvSpPr>
            <p:cNvPr id="79" name="Freeform: Shape 78">
              <a:extLst>
                <a:ext uri="{FF2B5EF4-FFF2-40B4-BE49-F238E27FC236}">
                  <a16:creationId xmlns:a16="http://schemas.microsoft.com/office/drawing/2014/main" id="{104C973D-A3D0-4140-BEEF-AFDA57595889}"/>
                </a:ext>
              </a:extLst>
            </p:cNvPr>
            <p:cNvSpPr/>
            <p:nvPr/>
          </p:nvSpPr>
          <p:spPr>
            <a:xfrm>
              <a:off x="9566869" y="2109950"/>
              <a:ext cx="596900" cy="488950"/>
            </a:xfrm>
            <a:custGeom>
              <a:avLst/>
              <a:gdLst>
                <a:gd name="connsiteX0" fmla="*/ 9820 w 596900"/>
                <a:gd name="connsiteY0" fmla="*/ 5010 h 488950"/>
                <a:gd name="connsiteX1" fmla="*/ 592115 w 596900"/>
                <a:gd name="connsiteY1" fmla="*/ 481260 h 488950"/>
                <a:gd name="connsiteX2" fmla="*/ 592560 w 596900"/>
                <a:gd name="connsiteY2" fmla="*/ 485832 h 488950"/>
                <a:gd name="connsiteX3" fmla="*/ 587987 w 596900"/>
                <a:gd name="connsiteY3" fmla="*/ 486290 h 488950"/>
                <a:gd name="connsiteX4" fmla="*/ 587987 w 596900"/>
                <a:gd name="connsiteY4" fmla="*/ 486277 h 488950"/>
                <a:gd name="connsiteX5" fmla="*/ 5756 w 596900"/>
                <a:gd name="connsiteY5" fmla="*/ 10344 h 488950"/>
                <a:gd name="connsiteX6" fmla="*/ 5629 w 596900"/>
                <a:gd name="connsiteY6" fmla="*/ 5766 h 488950"/>
                <a:gd name="connsiteX7" fmla="*/ 9820 w 596900"/>
                <a:gd name="connsiteY7" fmla="*/ 5328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00" h="488950">
                  <a:moveTo>
                    <a:pt x="9820" y="5010"/>
                  </a:moveTo>
                  <a:lnTo>
                    <a:pt x="592115" y="481260"/>
                  </a:lnTo>
                  <a:cubicBezTo>
                    <a:pt x="593449" y="482416"/>
                    <a:pt x="593639" y="484435"/>
                    <a:pt x="592560" y="485832"/>
                  </a:cubicBezTo>
                  <a:cubicBezTo>
                    <a:pt x="591416" y="487217"/>
                    <a:pt x="589385" y="487420"/>
                    <a:pt x="587987" y="486290"/>
                  </a:cubicBezTo>
                  <a:cubicBezTo>
                    <a:pt x="587987" y="486283"/>
                    <a:pt x="587987" y="486283"/>
                    <a:pt x="587987" y="486277"/>
                  </a:cubicBezTo>
                  <a:lnTo>
                    <a:pt x="5756" y="10344"/>
                  </a:lnTo>
                  <a:cubicBezTo>
                    <a:pt x="4486" y="9112"/>
                    <a:pt x="4423" y="7061"/>
                    <a:pt x="5629" y="5766"/>
                  </a:cubicBezTo>
                  <a:cubicBezTo>
                    <a:pt x="6772" y="4617"/>
                    <a:pt x="8487" y="4432"/>
                    <a:pt x="9820" y="5328"/>
                  </a:cubicBezTo>
                  <a:close/>
                </a:path>
              </a:pathLst>
            </a:custGeom>
            <a:grpFill/>
            <a:ln w="9525" cap="flat">
              <a:noFill/>
              <a:prstDash val="solid"/>
              <a:miter/>
            </a:ln>
          </p:spPr>
          <p:txBody>
            <a:bodyPr rtlCol="0" anchor="ctr"/>
            <a:lstStyle/>
            <a:p>
              <a:endParaRPr lang="en-US" sz="1801"/>
            </a:p>
          </p:txBody>
        </p:sp>
        <p:sp>
          <p:nvSpPr>
            <p:cNvPr id="80" name="Freeform: Shape 79">
              <a:extLst>
                <a:ext uri="{FF2B5EF4-FFF2-40B4-BE49-F238E27FC236}">
                  <a16:creationId xmlns:a16="http://schemas.microsoft.com/office/drawing/2014/main" id="{68FC89DE-1FAD-4F14-8350-A472CB9C470A}"/>
                </a:ext>
              </a:extLst>
            </p:cNvPr>
            <p:cNvSpPr/>
            <p:nvPr/>
          </p:nvSpPr>
          <p:spPr>
            <a:xfrm>
              <a:off x="9965241" y="2561428"/>
              <a:ext cx="196850" cy="38100"/>
            </a:xfrm>
            <a:custGeom>
              <a:avLst/>
              <a:gdLst>
                <a:gd name="connsiteX0" fmla="*/ 191266 w 196850"/>
                <a:gd name="connsiteY0" fmla="*/ 35179 h 38100"/>
                <a:gd name="connsiteX1" fmla="*/ 7116 w 196850"/>
                <a:gd name="connsiteY1" fmla="*/ 11113 h 38100"/>
                <a:gd name="connsiteX2" fmla="*/ 4893 w 196850"/>
                <a:gd name="connsiteY2" fmla="*/ 7106 h 38100"/>
                <a:gd name="connsiteX3" fmla="*/ 7941 w 196850"/>
                <a:gd name="connsiteY3" fmla="*/ 4763 h 38100"/>
                <a:gd name="connsiteX4" fmla="*/ 192091 w 196850"/>
                <a:gd name="connsiteY4" fmla="*/ 28829 h 38100"/>
                <a:gd name="connsiteX5" fmla="*/ 194314 w 196850"/>
                <a:gd name="connsiteY5" fmla="*/ 32836 h 38100"/>
                <a:gd name="connsiteX6" fmla="*/ 191266 w 196850"/>
                <a:gd name="connsiteY6" fmla="*/ 351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850" h="38100">
                  <a:moveTo>
                    <a:pt x="191266" y="35179"/>
                  </a:moveTo>
                  <a:lnTo>
                    <a:pt x="7116" y="11113"/>
                  </a:lnTo>
                  <a:cubicBezTo>
                    <a:pt x="5402" y="10617"/>
                    <a:pt x="4386" y="8827"/>
                    <a:pt x="4893" y="7106"/>
                  </a:cubicBezTo>
                  <a:cubicBezTo>
                    <a:pt x="5275" y="5741"/>
                    <a:pt x="6545" y="4794"/>
                    <a:pt x="7941" y="4763"/>
                  </a:cubicBezTo>
                  <a:lnTo>
                    <a:pt x="192091" y="28829"/>
                  </a:lnTo>
                  <a:cubicBezTo>
                    <a:pt x="193806" y="29324"/>
                    <a:pt x="194822" y="31115"/>
                    <a:pt x="194314" y="32836"/>
                  </a:cubicBezTo>
                  <a:cubicBezTo>
                    <a:pt x="193933" y="34201"/>
                    <a:pt x="192663" y="35147"/>
                    <a:pt x="191266" y="35179"/>
                  </a:cubicBezTo>
                  <a:close/>
                </a:path>
              </a:pathLst>
            </a:custGeom>
            <a:grpFill/>
            <a:ln w="9525" cap="flat">
              <a:noFill/>
              <a:prstDash val="solid"/>
              <a:miter/>
            </a:ln>
          </p:spPr>
          <p:txBody>
            <a:bodyPr rtlCol="0" anchor="ctr"/>
            <a:lstStyle/>
            <a:p>
              <a:endParaRPr lang="en-US" sz="1801"/>
            </a:p>
          </p:txBody>
        </p:sp>
        <p:sp>
          <p:nvSpPr>
            <p:cNvPr id="81" name="Freeform: Shape 80">
              <a:extLst>
                <a:ext uri="{FF2B5EF4-FFF2-40B4-BE49-F238E27FC236}">
                  <a16:creationId xmlns:a16="http://schemas.microsoft.com/office/drawing/2014/main" id="{6EBBCE54-F260-4ACA-BCC2-65566BC200A2}"/>
                </a:ext>
              </a:extLst>
            </p:cNvPr>
            <p:cNvSpPr/>
            <p:nvPr/>
          </p:nvSpPr>
          <p:spPr>
            <a:xfrm>
              <a:off x="10148728" y="1468500"/>
              <a:ext cx="368300" cy="1130300"/>
            </a:xfrm>
            <a:custGeom>
              <a:avLst/>
              <a:gdLst>
                <a:gd name="connsiteX0" fmla="*/ 4922 w 368300"/>
                <a:gd name="connsiteY0" fmla="*/ 1123917 h 1130300"/>
                <a:gd name="connsiteX1" fmla="*/ 359253 w 368300"/>
                <a:gd name="connsiteY1" fmla="*/ 6825 h 1130300"/>
                <a:gd name="connsiteX2" fmla="*/ 363443 w 368300"/>
                <a:gd name="connsiteY2" fmla="*/ 4983 h 1130300"/>
                <a:gd name="connsiteX3" fmla="*/ 365412 w 368300"/>
                <a:gd name="connsiteY3" fmla="*/ 8793 h 1130300"/>
                <a:gd name="connsiteX4" fmla="*/ 11272 w 368300"/>
                <a:gd name="connsiteY4" fmla="*/ 1125885 h 1130300"/>
                <a:gd name="connsiteX5" fmla="*/ 7081 w 368300"/>
                <a:gd name="connsiteY5" fmla="*/ 1128076 h 1130300"/>
                <a:gd name="connsiteX6" fmla="*/ 4922 w 368300"/>
                <a:gd name="connsiteY6" fmla="*/ 1123917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130300">
                  <a:moveTo>
                    <a:pt x="4922" y="1123917"/>
                  </a:moveTo>
                  <a:lnTo>
                    <a:pt x="359253" y="6825"/>
                  </a:lnTo>
                  <a:cubicBezTo>
                    <a:pt x="359888" y="5161"/>
                    <a:pt x="361792" y="4336"/>
                    <a:pt x="363443" y="4983"/>
                  </a:cubicBezTo>
                  <a:cubicBezTo>
                    <a:pt x="365031" y="5523"/>
                    <a:pt x="365856" y="7200"/>
                    <a:pt x="365412" y="8793"/>
                  </a:cubicBezTo>
                  <a:lnTo>
                    <a:pt x="11272" y="1125885"/>
                  </a:lnTo>
                  <a:cubicBezTo>
                    <a:pt x="10701" y="1127638"/>
                    <a:pt x="8859" y="1128622"/>
                    <a:pt x="7081" y="1128076"/>
                  </a:cubicBezTo>
                  <a:cubicBezTo>
                    <a:pt x="5367" y="1127530"/>
                    <a:pt x="4351" y="1125669"/>
                    <a:pt x="4922" y="1123917"/>
                  </a:cubicBezTo>
                  <a:close/>
                </a:path>
              </a:pathLst>
            </a:custGeom>
            <a:grpFill/>
            <a:ln w="9525" cap="flat">
              <a:noFill/>
              <a:prstDash val="solid"/>
              <a:miter/>
            </a:ln>
          </p:spPr>
          <p:txBody>
            <a:bodyPr rtlCol="0" anchor="ctr"/>
            <a:lstStyle/>
            <a:p>
              <a:endParaRPr lang="en-US" sz="1801"/>
            </a:p>
          </p:txBody>
        </p:sp>
        <p:sp>
          <p:nvSpPr>
            <p:cNvPr id="82" name="Freeform: Shape 81">
              <a:extLst>
                <a:ext uri="{FF2B5EF4-FFF2-40B4-BE49-F238E27FC236}">
                  <a16:creationId xmlns:a16="http://schemas.microsoft.com/office/drawing/2014/main" id="{74BAB14D-5DBD-4974-9AAD-C600F26FC2FC}"/>
                </a:ext>
              </a:extLst>
            </p:cNvPr>
            <p:cNvSpPr/>
            <p:nvPr/>
          </p:nvSpPr>
          <p:spPr>
            <a:xfrm>
              <a:off x="6421305" y="1754196"/>
              <a:ext cx="698500" cy="768350"/>
            </a:xfrm>
            <a:custGeom>
              <a:avLst/>
              <a:gdLst>
                <a:gd name="connsiteX0" fmla="*/ 5848 w 698500"/>
                <a:gd name="connsiteY0" fmla="*/ 758274 h 768350"/>
                <a:gd name="connsiteX1" fmla="*/ 691648 w 698500"/>
                <a:gd name="connsiteY1" fmla="*/ 5735 h 768350"/>
                <a:gd name="connsiteX2" fmla="*/ 696156 w 698500"/>
                <a:gd name="connsiteY2" fmla="*/ 5653 h 768350"/>
                <a:gd name="connsiteX3" fmla="*/ 696219 w 698500"/>
                <a:gd name="connsiteY3" fmla="*/ 5735 h 768350"/>
                <a:gd name="connsiteX4" fmla="*/ 696219 w 698500"/>
                <a:gd name="connsiteY4" fmla="*/ 10180 h 768350"/>
                <a:gd name="connsiteX5" fmla="*/ 10419 w 698500"/>
                <a:gd name="connsiteY5" fmla="*/ 762782 h 768350"/>
                <a:gd name="connsiteX6" fmla="*/ 5848 w 698500"/>
                <a:gd name="connsiteY6" fmla="*/ 763005 h 768350"/>
                <a:gd name="connsiteX7" fmla="*/ 5593 w 698500"/>
                <a:gd name="connsiteY7" fmla="*/ 758401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500" h="768350">
                  <a:moveTo>
                    <a:pt x="5848" y="758274"/>
                  </a:moveTo>
                  <a:lnTo>
                    <a:pt x="691648" y="5735"/>
                  </a:lnTo>
                  <a:cubicBezTo>
                    <a:pt x="692854" y="4472"/>
                    <a:pt x="694886" y="4434"/>
                    <a:pt x="696156" y="5653"/>
                  </a:cubicBezTo>
                  <a:cubicBezTo>
                    <a:pt x="696156" y="5678"/>
                    <a:pt x="696219" y="5710"/>
                    <a:pt x="696219" y="5735"/>
                  </a:cubicBezTo>
                  <a:cubicBezTo>
                    <a:pt x="697426" y="6980"/>
                    <a:pt x="697426" y="8930"/>
                    <a:pt x="696219" y="10180"/>
                  </a:cubicBezTo>
                  <a:lnTo>
                    <a:pt x="10419" y="762782"/>
                  </a:lnTo>
                  <a:cubicBezTo>
                    <a:pt x="9213" y="764116"/>
                    <a:pt x="7117" y="764218"/>
                    <a:pt x="5848" y="763005"/>
                  </a:cubicBezTo>
                  <a:cubicBezTo>
                    <a:pt x="4514" y="761792"/>
                    <a:pt x="4387" y="759735"/>
                    <a:pt x="5593" y="758401"/>
                  </a:cubicBezTo>
                  <a:close/>
                </a:path>
              </a:pathLst>
            </a:custGeom>
            <a:grpFill/>
            <a:ln w="9525" cap="flat">
              <a:noFill/>
              <a:prstDash val="solid"/>
              <a:miter/>
            </a:ln>
          </p:spPr>
          <p:txBody>
            <a:bodyPr rtlCol="0" anchor="ctr"/>
            <a:lstStyle/>
            <a:p>
              <a:endParaRPr lang="en-US" sz="1801"/>
            </a:p>
          </p:txBody>
        </p:sp>
        <p:sp>
          <p:nvSpPr>
            <p:cNvPr id="83" name="Freeform: Shape 82">
              <a:extLst>
                <a:ext uri="{FF2B5EF4-FFF2-40B4-BE49-F238E27FC236}">
                  <a16:creationId xmlns:a16="http://schemas.microsoft.com/office/drawing/2014/main" id="{FD21C8CF-5517-4498-B866-BE601655F388}"/>
                </a:ext>
              </a:extLst>
            </p:cNvPr>
            <p:cNvSpPr/>
            <p:nvPr/>
          </p:nvSpPr>
          <p:spPr>
            <a:xfrm>
              <a:off x="9566513" y="2109261"/>
              <a:ext cx="412750" cy="463550"/>
            </a:xfrm>
            <a:custGeom>
              <a:avLst/>
              <a:gdLst>
                <a:gd name="connsiteX0" fmla="*/ 10557 w 412750"/>
                <a:gd name="connsiteY0" fmla="*/ 6080 h 463550"/>
                <a:gd name="connsiteX1" fmla="*/ 408702 w 412750"/>
                <a:gd name="connsiteY1" fmla="*/ 457946 h 463550"/>
                <a:gd name="connsiteX2" fmla="*/ 408384 w 412750"/>
                <a:gd name="connsiteY2" fmla="*/ 462518 h 463550"/>
                <a:gd name="connsiteX3" fmla="*/ 403812 w 412750"/>
                <a:gd name="connsiteY3" fmla="*/ 462201 h 463550"/>
                <a:gd name="connsiteX4" fmla="*/ 5668 w 412750"/>
                <a:gd name="connsiteY4" fmla="*/ 10335 h 463550"/>
                <a:gd name="connsiteX5" fmla="*/ 5668 w 412750"/>
                <a:gd name="connsiteY5" fmla="*/ 5763 h 463550"/>
                <a:gd name="connsiteX6" fmla="*/ 10176 w 412750"/>
                <a:gd name="connsiteY6" fmla="*/ 5623 h 463550"/>
                <a:gd name="connsiteX7" fmla="*/ 10557 w 412750"/>
                <a:gd name="connsiteY7" fmla="*/ 608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463550">
                  <a:moveTo>
                    <a:pt x="10557" y="6080"/>
                  </a:moveTo>
                  <a:lnTo>
                    <a:pt x="408702" y="457946"/>
                  </a:lnTo>
                  <a:cubicBezTo>
                    <a:pt x="409908" y="459299"/>
                    <a:pt x="409718" y="461343"/>
                    <a:pt x="408384" y="462518"/>
                  </a:cubicBezTo>
                  <a:cubicBezTo>
                    <a:pt x="407051" y="463693"/>
                    <a:pt x="404956" y="463553"/>
                    <a:pt x="403812" y="462201"/>
                  </a:cubicBezTo>
                  <a:lnTo>
                    <a:pt x="5668" y="10335"/>
                  </a:lnTo>
                  <a:cubicBezTo>
                    <a:pt x="4461" y="9058"/>
                    <a:pt x="4461" y="7039"/>
                    <a:pt x="5668" y="5763"/>
                  </a:cubicBezTo>
                  <a:cubicBezTo>
                    <a:pt x="6874" y="4486"/>
                    <a:pt x="8905" y="4423"/>
                    <a:pt x="10176" y="5623"/>
                  </a:cubicBezTo>
                  <a:cubicBezTo>
                    <a:pt x="10303" y="5763"/>
                    <a:pt x="10430" y="5915"/>
                    <a:pt x="10557" y="6080"/>
                  </a:cubicBezTo>
                  <a:close/>
                </a:path>
              </a:pathLst>
            </a:custGeom>
            <a:grpFill/>
            <a:ln w="9525" cap="flat">
              <a:noFill/>
              <a:prstDash val="solid"/>
              <a:miter/>
            </a:ln>
          </p:spPr>
          <p:txBody>
            <a:bodyPr rtlCol="0" anchor="ctr"/>
            <a:lstStyle/>
            <a:p>
              <a:endParaRPr lang="en-US" sz="1801"/>
            </a:p>
          </p:txBody>
        </p:sp>
        <p:sp>
          <p:nvSpPr>
            <p:cNvPr id="84" name="Freeform: Shape 83">
              <a:extLst>
                <a:ext uri="{FF2B5EF4-FFF2-40B4-BE49-F238E27FC236}">
                  <a16:creationId xmlns:a16="http://schemas.microsoft.com/office/drawing/2014/main" id="{EC9F757F-CF83-4032-81A2-89BE72E66B5B}"/>
                </a:ext>
              </a:extLst>
            </p:cNvPr>
            <p:cNvSpPr/>
            <p:nvPr/>
          </p:nvSpPr>
          <p:spPr>
            <a:xfrm>
              <a:off x="1231924" y="1974903"/>
              <a:ext cx="965200" cy="774700"/>
            </a:xfrm>
            <a:custGeom>
              <a:avLst/>
              <a:gdLst>
                <a:gd name="connsiteX0" fmla="*/ 957048 w 965200"/>
                <a:gd name="connsiteY0" fmla="*/ 775248 h 774700"/>
                <a:gd name="connsiteX1" fmla="*/ 5945 w 965200"/>
                <a:gd name="connsiteY1" fmla="*/ 10517 h 774700"/>
                <a:gd name="connsiteX2" fmla="*/ 5501 w 965200"/>
                <a:gd name="connsiteY2" fmla="*/ 5945 h 774700"/>
                <a:gd name="connsiteX3" fmla="*/ 10073 w 965200"/>
                <a:gd name="connsiteY3" fmla="*/ 5501 h 774700"/>
                <a:gd name="connsiteX4" fmla="*/ 10073 w 965200"/>
                <a:gd name="connsiteY4" fmla="*/ 5501 h 774700"/>
                <a:gd name="connsiteX5" fmla="*/ 961112 w 965200"/>
                <a:gd name="connsiteY5" fmla="*/ 770041 h 774700"/>
                <a:gd name="connsiteX6" fmla="*/ 961957 w 965200"/>
                <a:gd name="connsiteY6" fmla="*/ 774543 h 774700"/>
                <a:gd name="connsiteX7" fmla="*/ 957455 w 965200"/>
                <a:gd name="connsiteY7" fmla="*/ 775388 h 774700"/>
                <a:gd name="connsiteX8" fmla="*/ 957048 w 965200"/>
                <a:gd name="connsiteY8" fmla="*/ 775057 h 7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 h="774700">
                  <a:moveTo>
                    <a:pt x="957048" y="775248"/>
                  </a:moveTo>
                  <a:lnTo>
                    <a:pt x="5945" y="10517"/>
                  </a:lnTo>
                  <a:cubicBezTo>
                    <a:pt x="4561" y="9374"/>
                    <a:pt x="4364" y="7330"/>
                    <a:pt x="5501" y="5945"/>
                  </a:cubicBezTo>
                  <a:cubicBezTo>
                    <a:pt x="6638" y="4561"/>
                    <a:pt x="8689" y="4364"/>
                    <a:pt x="10073" y="5501"/>
                  </a:cubicBezTo>
                  <a:lnTo>
                    <a:pt x="10073" y="5501"/>
                  </a:lnTo>
                  <a:lnTo>
                    <a:pt x="961112" y="770041"/>
                  </a:lnTo>
                  <a:cubicBezTo>
                    <a:pt x="962586" y="771051"/>
                    <a:pt x="962967" y="773070"/>
                    <a:pt x="961957" y="774543"/>
                  </a:cubicBezTo>
                  <a:cubicBezTo>
                    <a:pt x="960941" y="776016"/>
                    <a:pt x="958928" y="776397"/>
                    <a:pt x="957455" y="775388"/>
                  </a:cubicBezTo>
                  <a:cubicBezTo>
                    <a:pt x="957309" y="775286"/>
                    <a:pt x="957175" y="775178"/>
                    <a:pt x="957048" y="775057"/>
                  </a:cubicBezTo>
                  <a:close/>
                </a:path>
              </a:pathLst>
            </a:custGeom>
            <a:grpFill/>
            <a:ln w="9525" cap="flat">
              <a:noFill/>
              <a:prstDash val="solid"/>
              <a:miter/>
            </a:ln>
          </p:spPr>
          <p:txBody>
            <a:bodyPr rtlCol="0" anchor="ctr"/>
            <a:lstStyle/>
            <a:p>
              <a:endParaRPr lang="en-US" sz="1801"/>
            </a:p>
          </p:txBody>
        </p:sp>
        <p:sp>
          <p:nvSpPr>
            <p:cNvPr id="85" name="Freeform: Shape 84">
              <a:extLst>
                <a:ext uri="{FF2B5EF4-FFF2-40B4-BE49-F238E27FC236}">
                  <a16:creationId xmlns:a16="http://schemas.microsoft.com/office/drawing/2014/main" id="{05D84B8C-4A06-47EA-BFA2-5653D75EDC49}"/>
                </a:ext>
              </a:extLst>
            </p:cNvPr>
            <p:cNvSpPr/>
            <p:nvPr/>
          </p:nvSpPr>
          <p:spPr>
            <a:xfrm>
              <a:off x="7799624" y="2528755"/>
              <a:ext cx="69850" cy="666750"/>
            </a:xfrm>
            <a:custGeom>
              <a:avLst/>
              <a:gdLst>
                <a:gd name="connsiteX0" fmla="*/ 70694 w 69850"/>
                <a:gd name="connsiteY0" fmla="*/ 7718 h 666750"/>
                <a:gd name="connsiteX1" fmla="*/ 11258 w 69850"/>
                <a:gd name="connsiteY1" fmla="*/ 659927 h 666750"/>
                <a:gd name="connsiteX2" fmla="*/ 7701 w 69850"/>
                <a:gd name="connsiteY2" fmla="*/ 662911 h 666750"/>
                <a:gd name="connsiteX3" fmla="*/ 4781 w 69850"/>
                <a:gd name="connsiteY3" fmla="*/ 659387 h 666750"/>
                <a:gd name="connsiteX4" fmla="*/ 4781 w 69850"/>
                <a:gd name="connsiteY4" fmla="*/ 659355 h 666750"/>
                <a:gd name="connsiteX5" fmla="*/ 4781 w 69850"/>
                <a:gd name="connsiteY5" fmla="*/ 659355 h 666750"/>
                <a:gd name="connsiteX6" fmla="*/ 64217 w 69850"/>
                <a:gd name="connsiteY6" fmla="*/ 7147 h 666750"/>
                <a:gd name="connsiteX7" fmla="*/ 68217 w 69850"/>
                <a:gd name="connsiteY7" fmla="*/ 4880 h 666750"/>
                <a:gd name="connsiteX8" fmla="*/ 70567 w 69850"/>
                <a:gd name="connsiteY8" fmla="*/ 771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 h="666750">
                  <a:moveTo>
                    <a:pt x="70694" y="7718"/>
                  </a:moveTo>
                  <a:lnTo>
                    <a:pt x="11258" y="659927"/>
                  </a:lnTo>
                  <a:cubicBezTo>
                    <a:pt x="11067" y="661730"/>
                    <a:pt x="9480" y="663057"/>
                    <a:pt x="7701" y="662911"/>
                  </a:cubicBezTo>
                  <a:cubicBezTo>
                    <a:pt x="5923" y="662746"/>
                    <a:pt x="4590" y="661165"/>
                    <a:pt x="4781" y="659387"/>
                  </a:cubicBezTo>
                  <a:cubicBezTo>
                    <a:pt x="4781" y="659374"/>
                    <a:pt x="4781" y="659368"/>
                    <a:pt x="4781" y="659355"/>
                  </a:cubicBezTo>
                  <a:lnTo>
                    <a:pt x="4781" y="659355"/>
                  </a:lnTo>
                  <a:lnTo>
                    <a:pt x="64217" y="7147"/>
                  </a:lnTo>
                  <a:cubicBezTo>
                    <a:pt x="64661" y="5420"/>
                    <a:pt x="66439" y="4404"/>
                    <a:pt x="68217" y="4880"/>
                  </a:cubicBezTo>
                  <a:cubicBezTo>
                    <a:pt x="69487" y="5236"/>
                    <a:pt x="70439" y="6366"/>
                    <a:pt x="70567" y="7718"/>
                  </a:cubicBezTo>
                  <a:close/>
                </a:path>
              </a:pathLst>
            </a:custGeom>
            <a:grpFill/>
            <a:ln w="9525" cap="flat">
              <a:noFill/>
              <a:prstDash val="solid"/>
              <a:miter/>
            </a:ln>
          </p:spPr>
          <p:txBody>
            <a:bodyPr rtlCol="0" anchor="ctr"/>
            <a:lstStyle/>
            <a:p>
              <a:endParaRPr lang="en-US" sz="1801"/>
            </a:p>
          </p:txBody>
        </p:sp>
        <p:sp>
          <p:nvSpPr>
            <p:cNvPr id="86" name="Freeform: Shape 85">
              <a:extLst>
                <a:ext uri="{FF2B5EF4-FFF2-40B4-BE49-F238E27FC236}">
                  <a16:creationId xmlns:a16="http://schemas.microsoft.com/office/drawing/2014/main" id="{6BBE038B-1A42-421C-A229-24BDF8EBAC18}"/>
                </a:ext>
              </a:extLst>
            </p:cNvPr>
            <p:cNvSpPr/>
            <p:nvPr/>
          </p:nvSpPr>
          <p:spPr>
            <a:xfrm>
              <a:off x="7859141" y="1544164"/>
              <a:ext cx="158750" cy="996950"/>
            </a:xfrm>
            <a:custGeom>
              <a:avLst/>
              <a:gdLst>
                <a:gd name="connsiteX0" fmla="*/ 159956 w 158750"/>
                <a:gd name="connsiteY0" fmla="*/ 8059 h 996950"/>
                <a:gd name="connsiteX1" fmla="*/ 11113 w 158750"/>
                <a:gd name="connsiteY1" fmla="*/ 992309 h 996950"/>
                <a:gd name="connsiteX2" fmla="*/ 7112 w 158750"/>
                <a:gd name="connsiteY2" fmla="*/ 994525 h 996950"/>
                <a:gd name="connsiteX3" fmla="*/ 4763 w 158750"/>
                <a:gd name="connsiteY3" fmla="*/ 991356 h 996950"/>
                <a:gd name="connsiteX4" fmla="*/ 153606 w 158750"/>
                <a:gd name="connsiteY4" fmla="*/ 7106 h 996950"/>
                <a:gd name="connsiteX5" fmla="*/ 157607 w 158750"/>
                <a:gd name="connsiteY5" fmla="*/ 4890 h 996950"/>
                <a:gd name="connsiteX6" fmla="*/ 159956 w 158750"/>
                <a:gd name="connsiteY6" fmla="*/ 8059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50" h="996950">
                  <a:moveTo>
                    <a:pt x="159956" y="8059"/>
                  </a:moveTo>
                  <a:lnTo>
                    <a:pt x="11113" y="992309"/>
                  </a:lnTo>
                  <a:cubicBezTo>
                    <a:pt x="10604" y="994030"/>
                    <a:pt x="8827" y="995020"/>
                    <a:pt x="7112" y="994525"/>
                  </a:cubicBezTo>
                  <a:cubicBezTo>
                    <a:pt x="5715" y="994118"/>
                    <a:pt x="4763" y="992823"/>
                    <a:pt x="4763" y="991356"/>
                  </a:cubicBezTo>
                  <a:lnTo>
                    <a:pt x="153606" y="7106"/>
                  </a:lnTo>
                  <a:cubicBezTo>
                    <a:pt x="154115" y="5385"/>
                    <a:pt x="155892" y="4395"/>
                    <a:pt x="157607" y="4890"/>
                  </a:cubicBezTo>
                  <a:cubicBezTo>
                    <a:pt x="159003" y="5296"/>
                    <a:pt x="159956" y="6592"/>
                    <a:pt x="159956" y="8059"/>
                  </a:cubicBezTo>
                  <a:close/>
                </a:path>
              </a:pathLst>
            </a:custGeom>
            <a:grpFill/>
            <a:ln w="9525" cap="flat">
              <a:noFill/>
              <a:prstDash val="solid"/>
              <a:miter/>
            </a:ln>
          </p:spPr>
          <p:txBody>
            <a:bodyPr rtlCol="0" anchor="ctr"/>
            <a:lstStyle/>
            <a:p>
              <a:endParaRPr lang="en-US" sz="1801"/>
            </a:p>
          </p:txBody>
        </p:sp>
        <p:sp>
          <p:nvSpPr>
            <p:cNvPr id="87" name="Freeform: Shape 86">
              <a:extLst>
                <a:ext uri="{FF2B5EF4-FFF2-40B4-BE49-F238E27FC236}">
                  <a16:creationId xmlns:a16="http://schemas.microsoft.com/office/drawing/2014/main" id="{9558FA8F-39D6-4C30-8D61-E5EB0A8F488D}"/>
                </a:ext>
              </a:extLst>
            </p:cNvPr>
            <p:cNvSpPr/>
            <p:nvPr/>
          </p:nvSpPr>
          <p:spPr>
            <a:xfrm>
              <a:off x="9566746" y="1468083"/>
              <a:ext cx="952500" cy="654050"/>
            </a:xfrm>
            <a:custGeom>
              <a:avLst/>
              <a:gdLst>
                <a:gd name="connsiteX0" fmla="*/ 6070 w 952500"/>
                <a:gd name="connsiteY0" fmla="*/ 646686 h 654050"/>
                <a:gd name="connsiteX1" fmla="*/ 942695 w 952500"/>
                <a:gd name="connsiteY1" fmla="*/ 5336 h 654050"/>
                <a:gd name="connsiteX2" fmla="*/ 947203 w 952500"/>
                <a:gd name="connsiteY2" fmla="*/ 6162 h 654050"/>
                <a:gd name="connsiteX3" fmla="*/ 946377 w 952500"/>
                <a:gd name="connsiteY3" fmla="*/ 10670 h 654050"/>
                <a:gd name="connsiteX4" fmla="*/ 9689 w 952500"/>
                <a:gd name="connsiteY4" fmla="*/ 652020 h 654050"/>
                <a:gd name="connsiteX5" fmla="*/ 5244 w 952500"/>
                <a:gd name="connsiteY5" fmla="*/ 651004 h 654050"/>
                <a:gd name="connsiteX6" fmla="*/ 6070 w 952500"/>
                <a:gd name="connsiteY6" fmla="*/ 646686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654050">
                  <a:moveTo>
                    <a:pt x="6070" y="646686"/>
                  </a:moveTo>
                  <a:lnTo>
                    <a:pt x="942695" y="5336"/>
                  </a:lnTo>
                  <a:cubicBezTo>
                    <a:pt x="944155" y="4320"/>
                    <a:pt x="946187" y="4689"/>
                    <a:pt x="947203" y="6162"/>
                  </a:cubicBezTo>
                  <a:cubicBezTo>
                    <a:pt x="948219" y="7635"/>
                    <a:pt x="947838" y="9654"/>
                    <a:pt x="946377" y="10670"/>
                  </a:cubicBezTo>
                  <a:lnTo>
                    <a:pt x="9689" y="652020"/>
                  </a:lnTo>
                  <a:cubicBezTo>
                    <a:pt x="8165" y="652960"/>
                    <a:pt x="6197" y="652503"/>
                    <a:pt x="5244" y="651004"/>
                  </a:cubicBezTo>
                  <a:cubicBezTo>
                    <a:pt x="4355" y="649563"/>
                    <a:pt x="4735" y="647709"/>
                    <a:pt x="6070" y="646686"/>
                  </a:cubicBezTo>
                  <a:close/>
                </a:path>
              </a:pathLst>
            </a:custGeom>
            <a:grpFill/>
            <a:ln w="9525" cap="flat">
              <a:noFill/>
              <a:prstDash val="solid"/>
              <a:miter/>
            </a:ln>
          </p:spPr>
          <p:txBody>
            <a:bodyPr rtlCol="0" anchor="ctr"/>
            <a:lstStyle/>
            <a:p>
              <a:endParaRPr lang="en-US" sz="1801"/>
            </a:p>
          </p:txBody>
        </p:sp>
        <p:sp>
          <p:nvSpPr>
            <p:cNvPr id="88" name="Freeform: Shape 87">
              <a:extLst>
                <a:ext uri="{FF2B5EF4-FFF2-40B4-BE49-F238E27FC236}">
                  <a16:creationId xmlns:a16="http://schemas.microsoft.com/office/drawing/2014/main" id="{073B231B-71BB-479E-9D03-3FCB80DE48FE}"/>
                </a:ext>
              </a:extLst>
            </p:cNvPr>
            <p:cNvSpPr/>
            <p:nvPr/>
          </p:nvSpPr>
          <p:spPr>
            <a:xfrm>
              <a:off x="6421337" y="2506615"/>
              <a:ext cx="120650" cy="431800"/>
            </a:xfrm>
            <a:custGeom>
              <a:avLst/>
              <a:gdLst>
                <a:gd name="connsiteX0" fmla="*/ 112813 w 120650"/>
                <a:gd name="connsiteY0" fmla="*/ 427812 h 431800"/>
                <a:gd name="connsiteX1" fmla="*/ 4863 w 120650"/>
                <a:gd name="connsiteY1" fmla="*/ 8712 h 431800"/>
                <a:gd name="connsiteX2" fmla="*/ 7149 w 120650"/>
                <a:gd name="connsiteY2" fmla="*/ 4864 h 431800"/>
                <a:gd name="connsiteX3" fmla="*/ 7276 w 120650"/>
                <a:gd name="connsiteY3" fmla="*/ 4838 h 431800"/>
                <a:gd name="connsiteX4" fmla="*/ 11086 w 120650"/>
                <a:gd name="connsiteY4" fmla="*/ 7125 h 431800"/>
                <a:gd name="connsiteX5" fmla="*/ 119036 w 120650"/>
                <a:gd name="connsiteY5" fmla="*/ 426225 h 431800"/>
                <a:gd name="connsiteX6" fmla="*/ 116686 w 120650"/>
                <a:gd name="connsiteY6" fmla="*/ 430225 h 431800"/>
                <a:gd name="connsiteX7" fmla="*/ 112686 w 120650"/>
                <a:gd name="connsiteY7" fmla="*/ 427875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650" h="431800">
                  <a:moveTo>
                    <a:pt x="112813" y="427812"/>
                  </a:moveTo>
                  <a:lnTo>
                    <a:pt x="4863" y="8712"/>
                  </a:lnTo>
                  <a:cubicBezTo>
                    <a:pt x="4418" y="7010"/>
                    <a:pt x="5498" y="5289"/>
                    <a:pt x="7149" y="4864"/>
                  </a:cubicBezTo>
                  <a:cubicBezTo>
                    <a:pt x="7212" y="4851"/>
                    <a:pt x="7212" y="4845"/>
                    <a:pt x="7276" y="4838"/>
                  </a:cubicBezTo>
                  <a:cubicBezTo>
                    <a:pt x="8927" y="4470"/>
                    <a:pt x="10641" y="5474"/>
                    <a:pt x="11086" y="7125"/>
                  </a:cubicBezTo>
                  <a:lnTo>
                    <a:pt x="119036" y="426225"/>
                  </a:lnTo>
                  <a:cubicBezTo>
                    <a:pt x="119481" y="427977"/>
                    <a:pt x="118465" y="429768"/>
                    <a:pt x="116686" y="430225"/>
                  </a:cubicBezTo>
                  <a:cubicBezTo>
                    <a:pt x="114908" y="430682"/>
                    <a:pt x="113131" y="429628"/>
                    <a:pt x="112686" y="427875"/>
                  </a:cubicBezTo>
                  <a:close/>
                </a:path>
              </a:pathLst>
            </a:custGeom>
            <a:grpFill/>
            <a:ln w="9525" cap="flat">
              <a:noFill/>
              <a:prstDash val="solid"/>
              <a:miter/>
            </a:ln>
          </p:spPr>
          <p:txBody>
            <a:bodyPr rtlCol="0" anchor="ctr"/>
            <a:lstStyle/>
            <a:p>
              <a:endParaRPr lang="en-US" sz="1801"/>
            </a:p>
          </p:txBody>
        </p:sp>
        <p:sp>
          <p:nvSpPr>
            <p:cNvPr id="89" name="Freeform: Shape 88">
              <a:extLst>
                <a:ext uri="{FF2B5EF4-FFF2-40B4-BE49-F238E27FC236}">
                  <a16:creationId xmlns:a16="http://schemas.microsoft.com/office/drawing/2014/main" id="{983D85E1-6574-4777-AF61-B9D3CE777C19}"/>
                </a:ext>
              </a:extLst>
            </p:cNvPr>
            <p:cNvSpPr/>
            <p:nvPr/>
          </p:nvSpPr>
          <p:spPr>
            <a:xfrm>
              <a:off x="1232268" y="1784304"/>
              <a:ext cx="1162050" cy="203200"/>
            </a:xfrm>
            <a:custGeom>
              <a:avLst/>
              <a:gdLst>
                <a:gd name="connsiteX0" fmla="*/ 1159142 w 1162050"/>
                <a:gd name="connsiteY0" fmla="*/ 11123 h 203200"/>
                <a:gd name="connsiteX1" fmla="*/ 8204 w 1162050"/>
                <a:gd name="connsiteY1" fmla="*/ 202005 h 203200"/>
                <a:gd name="connsiteX2" fmla="*/ 4769 w 1162050"/>
                <a:gd name="connsiteY2" fmla="*/ 198976 h 203200"/>
                <a:gd name="connsiteX3" fmla="*/ 7125 w 1162050"/>
                <a:gd name="connsiteY3" fmla="*/ 195655 h 203200"/>
                <a:gd name="connsiteX4" fmla="*/ 1158062 w 1162050"/>
                <a:gd name="connsiteY4" fmla="*/ 4773 h 203200"/>
                <a:gd name="connsiteX5" fmla="*/ 1161618 w 1162050"/>
                <a:gd name="connsiteY5" fmla="*/ 7758 h 203200"/>
                <a:gd name="connsiteX6" fmla="*/ 1159142 w 1162050"/>
                <a:gd name="connsiteY6" fmla="*/ 11123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203200">
                  <a:moveTo>
                    <a:pt x="1159142" y="11123"/>
                  </a:moveTo>
                  <a:lnTo>
                    <a:pt x="8204" y="202005"/>
                  </a:lnTo>
                  <a:cubicBezTo>
                    <a:pt x="6420" y="202119"/>
                    <a:pt x="4883" y="200760"/>
                    <a:pt x="4769" y="198976"/>
                  </a:cubicBezTo>
                  <a:cubicBezTo>
                    <a:pt x="4674" y="197452"/>
                    <a:pt x="5651" y="196067"/>
                    <a:pt x="7125" y="195655"/>
                  </a:cubicBezTo>
                  <a:lnTo>
                    <a:pt x="1158062" y="4773"/>
                  </a:lnTo>
                  <a:cubicBezTo>
                    <a:pt x="1159866" y="4628"/>
                    <a:pt x="1161453" y="5955"/>
                    <a:pt x="1161618" y="7758"/>
                  </a:cubicBezTo>
                  <a:cubicBezTo>
                    <a:pt x="1161726" y="9333"/>
                    <a:pt x="1160679" y="10755"/>
                    <a:pt x="1159142" y="11123"/>
                  </a:cubicBezTo>
                  <a:close/>
                </a:path>
              </a:pathLst>
            </a:custGeom>
            <a:grpFill/>
            <a:ln w="9525" cap="flat">
              <a:noFill/>
              <a:prstDash val="solid"/>
              <a:miter/>
            </a:ln>
          </p:spPr>
          <p:txBody>
            <a:bodyPr rtlCol="0" anchor="ctr"/>
            <a:lstStyle/>
            <a:p>
              <a:endParaRPr lang="en-US" sz="1801"/>
            </a:p>
          </p:txBody>
        </p:sp>
        <p:sp>
          <p:nvSpPr>
            <p:cNvPr id="90" name="Freeform: Shape 89">
              <a:extLst>
                <a:ext uri="{FF2B5EF4-FFF2-40B4-BE49-F238E27FC236}">
                  <a16:creationId xmlns:a16="http://schemas.microsoft.com/office/drawing/2014/main" id="{ECF83504-6F03-4A90-9749-AB1966F90C54}"/>
                </a:ext>
              </a:extLst>
            </p:cNvPr>
            <p:cNvSpPr/>
            <p:nvPr/>
          </p:nvSpPr>
          <p:spPr>
            <a:xfrm>
              <a:off x="11057323" y="3298597"/>
              <a:ext cx="488950" cy="704850"/>
            </a:xfrm>
            <a:custGeom>
              <a:avLst/>
              <a:gdLst>
                <a:gd name="connsiteX0" fmla="*/ 483993 w 488950"/>
                <a:gd name="connsiteY0" fmla="*/ 703138 h 704850"/>
                <a:gd name="connsiteX1" fmla="*/ 5330 w 488950"/>
                <a:gd name="connsiteY1" fmla="*/ 9845 h 704850"/>
                <a:gd name="connsiteX2" fmla="*/ 6219 w 488950"/>
                <a:gd name="connsiteY2" fmla="*/ 5350 h 704850"/>
                <a:gd name="connsiteX3" fmla="*/ 6219 w 488950"/>
                <a:gd name="connsiteY3" fmla="*/ 5337 h 704850"/>
                <a:gd name="connsiteX4" fmla="*/ 10727 w 488950"/>
                <a:gd name="connsiteY4" fmla="*/ 6156 h 704850"/>
                <a:gd name="connsiteX5" fmla="*/ 10727 w 488950"/>
                <a:gd name="connsiteY5" fmla="*/ 6162 h 704850"/>
                <a:gd name="connsiteX6" fmla="*/ 489326 w 488950"/>
                <a:gd name="connsiteY6" fmla="*/ 699773 h 704850"/>
                <a:gd name="connsiteX7" fmla="*/ 488501 w 488950"/>
                <a:gd name="connsiteY7" fmla="*/ 704281 h 704850"/>
                <a:gd name="connsiteX8" fmla="*/ 483993 w 488950"/>
                <a:gd name="connsiteY8" fmla="*/ 70345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950" h="704850">
                  <a:moveTo>
                    <a:pt x="483993" y="703138"/>
                  </a:moveTo>
                  <a:lnTo>
                    <a:pt x="5330" y="9845"/>
                  </a:lnTo>
                  <a:cubicBezTo>
                    <a:pt x="4313" y="8366"/>
                    <a:pt x="4695" y="6353"/>
                    <a:pt x="6219" y="5350"/>
                  </a:cubicBezTo>
                  <a:cubicBezTo>
                    <a:pt x="6219" y="5343"/>
                    <a:pt x="6219" y="5343"/>
                    <a:pt x="6219" y="5337"/>
                  </a:cubicBezTo>
                  <a:cubicBezTo>
                    <a:pt x="7679" y="4321"/>
                    <a:pt x="9711" y="4689"/>
                    <a:pt x="10727" y="6156"/>
                  </a:cubicBezTo>
                  <a:cubicBezTo>
                    <a:pt x="10727" y="6162"/>
                    <a:pt x="10727" y="6162"/>
                    <a:pt x="10727" y="6162"/>
                  </a:cubicBezTo>
                  <a:lnTo>
                    <a:pt x="489326" y="699773"/>
                  </a:lnTo>
                  <a:cubicBezTo>
                    <a:pt x="490343" y="701246"/>
                    <a:pt x="489961" y="703265"/>
                    <a:pt x="488501" y="704281"/>
                  </a:cubicBezTo>
                  <a:cubicBezTo>
                    <a:pt x="487041" y="705297"/>
                    <a:pt x="485008" y="704929"/>
                    <a:pt x="483993" y="703456"/>
                  </a:cubicBezTo>
                  <a:close/>
                </a:path>
              </a:pathLst>
            </a:custGeom>
            <a:grpFill/>
            <a:ln w="9525" cap="flat">
              <a:noFill/>
              <a:prstDash val="solid"/>
              <a:miter/>
            </a:ln>
          </p:spPr>
          <p:txBody>
            <a:bodyPr rtlCol="0" anchor="ctr"/>
            <a:lstStyle/>
            <a:p>
              <a:endParaRPr lang="en-US" sz="1801"/>
            </a:p>
          </p:txBody>
        </p:sp>
        <p:sp>
          <p:nvSpPr>
            <p:cNvPr id="91" name="Freeform: Shape 90">
              <a:extLst>
                <a:ext uri="{FF2B5EF4-FFF2-40B4-BE49-F238E27FC236}">
                  <a16:creationId xmlns:a16="http://schemas.microsoft.com/office/drawing/2014/main" id="{A658439C-2415-40E2-AEB3-A1071B98BF7F}"/>
                </a:ext>
              </a:extLst>
            </p:cNvPr>
            <p:cNvSpPr/>
            <p:nvPr/>
          </p:nvSpPr>
          <p:spPr>
            <a:xfrm>
              <a:off x="3189873" y="1907738"/>
              <a:ext cx="374650" cy="958850"/>
            </a:xfrm>
            <a:custGeom>
              <a:avLst/>
              <a:gdLst>
                <a:gd name="connsiteX0" fmla="*/ 11035 w 374650"/>
                <a:gd name="connsiteY0" fmla="*/ 6880 h 958850"/>
                <a:gd name="connsiteX1" fmla="*/ 375525 w 374650"/>
                <a:gd name="connsiteY1" fmla="*/ 953030 h 958850"/>
                <a:gd name="connsiteX2" fmla="*/ 373620 w 374650"/>
                <a:gd name="connsiteY2" fmla="*/ 957221 h 958850"/>
                <a:gd name="connsiteX3" fmla="*/ 369442 w 374650"/>
                <a:gd name="connsiteY3" fmla="*/ 955347 h 958850"/>
                <a:gd name="connsiteX4" fmla="*/ 369429 w 374650"/>
                <a:gd name="connsiteY4" fmla="*/ 955316 h 958850"/>
                <a:gd name="connsiteX5" fmla="*/ 5003 w 374650"/>
                <a:gd name="connsiteY5" fmla="*/ 9166 h 958850"/>
                <a:gd name="connsiteX6" fmla="*/ 6730 w 374650"/>
                <a:gd name="connsiteY6" fmla="*/ 5019 h 958850"/>
                <a:gd name="connsiteX7" fmla="*/ 6844 w 374650"/>
                <a:gd name="connsiteY7" fmla="*/ 4975 h 958850"/>
                <a:gd name="connsiteX8" fmla="*/ 11022 w 374650"/>
                <a:gd name="connsiteY8" fmla="*/ 6848 h 958850"/>
                <a:gd name="connsiteX9" fmla="*/ 11035 w 374650"/>
                <a:gd name="connsiteY9" fmla="*/ 6880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650" h="958850">
                  <a:moveTo>
                    <a:pt x="11035" y="6880"/>
                  </a:moveTo>
                  <a:lnTo>
                    <a:pt x="375525" y="953030"/>
                  </a:lnTo>
                  <a:cubicBezTo>
                    <a:pt x="376128" y="954712"/>
                    <a:pt x="375284" y="956567"/>
                    <a:pt x="373620" y="957221"/>
                  </a:cubicBezTo>
                  <a:cubicBezTo>
                    <a:pt x="371950" y="957856"/>
                    <a:pt x="370077" y="957018"/>
                    <a:pt x="369442" y="955347"/>
                  </a:cubicBezTo>
                  <a:cubicBezTo>
                    <a:pt x="369435" y="955335"/>
                    <a:pt x="369435" y="955328"/>
                    <a:pt x="369429" y="955316"/>
                  </a:cubicBezTo>
                  <a:lnTo>
                    <a:pt x="5003" y="9166"/>
                  </a:lnTo>
                  <a:cubicBezTo>
                    <a:pt x="4336" y="7546"/>
                    <a:pt x="5104" y="5686"/>
                    <a:pt x="6730" y="5019"/>
                  </a:cubicBezTo>
                  <a:cubicBezTo>
                    <a:pt x="6768" y="5006"/>
                    <a:pt x="6806" y="4987"/>
                    <a:pt x="6844" y="4975"/>
                  </a:cubicBezTo>
                  <a:cubicBezTo>
                    <a:pt x="8514" y="4340"/>
                    <a:pt x="10387" y="5178"/>
                    <a:pt x="11022" y="6848"/>
                  </a:cubicBezTo>
                  <a:cubicBezTo>
                    <a:pt x="11029" y="6861"/>
                    <a:pt x="11029" y="6867"/>
                    <a:pt x="11035" y="6880"/>
                  </a:cubicBezTo>
                  <a:close/>
                </a:path>
              </a:pathLst>
            </a:custGeom>
            <a:grpFill/>
            <a:ln w="9525" cap="flat">
              <a:noFill/>
              <a:prstDash val="solid"/>
              <a:miter/>
            </a:ln>
          </p:spPr>
          <p:txBody>
            <a:bodyPr rtlCol="0" anchor="ctr"/>
            <a:lstStyle/>
            <a:p>
              <a:endParaRPr lang="en-US" sz="1801"/>
            </a:p>
          </p:txBody>
        </p:sp>
        <p:sp>
          <p:nvSpPr>
            <p:cNvPr id="92" name="Freeform: Shape 91">
              <a:extLst>
                <a:ext uri="{FF2B5EF4-FFF2-40B4-BE49-F238E27FC236}">
                  <a16:creationId xmlns:a16="http://schemas.microsoft.com/office/drawing/2014/main" id="{605432DA-ABE6-46BF-B7A3-122D1B5BBE0D}"/>
                </a:ext>
              </a:extLst>
            </p:cNvPr>
            <p:cNvSpPr/>
            <p:nvPr/>
          </p:nvSpPr>
          <p:spPr>
            <a:xfrm>
              <a:off x="10148854" y="2585395"/>
              <a:ext cx="107950" cy="685800"/>
            </a:xfrm>
            <a:custGeom>
              <a:avLst/>
              <a:gdLst>
                <a:gd name="connsiteX0" fmla="*/ 97888 w 107950"/>
                <a:gd name="connsiteY0" fmla="*/ 684503 h 685800"/>
                <a:gd name="connsiteX1" fmla="*/ 4796 w 107950"/>
                <a:gd name="connsiteY1" fmla="*/ 8419 h 685800"/>
                <a:gd name="connsiteX2" fmla="*/ 7464 w 107950"/>
                <a:gd name="connsiteY2" fmla="*/ 4805 h 685800"/>
                <a:gd name="connsiteX3" fmla="*/ 7527 w 107950"/>
                <a:gd name="connsiteY3" fmla="*/ 4799 h 685800"/>
                <a:gd name="connsiteX4" fmla="*/ 11210 w 107950"/>
                <a:gd name="connsiteY4" fmla="*/ 7523 h 685800"/>
                <a:gd name="connsiteX5" fmla="*/ 11210 w 107950"/>
                <a:gd name="connsiteY5" fmla="*/ 7530 h 685800"/>
                <a:gd name="connsiteX6" fmla="*/ 104238 w 107950"/>
                <a:gd name="connsiteY6" fmla="*/ 683614 h 685800"/>
                <a:gd name="connsiteX7" fmla="*/ 101507 w 107950"/>
                <a:gd name="connsiteY7" fmla="*/ 687297 h 685800"/>
                <a:gd name="connsiteX8" fmla="*/ 101507 w 107950"/>
                <a:gd name="connsiteY8" fmla="*/ 687297 h 685800"/>
                <a:gd name="connsiteX9" fmla="*/ 97824 w 107950"/>
                <a:gd name="connsiteY9" fmla="*/ 68450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50" h="685800">
                  <a:moveTo>
                    <a:pt x="97888" y="684503"/>
                  </a:moveTo>
                  <a:lnTo>
                    <a:pt x="4796" y="8419"/>
                  </a:lnTo>
                  <a:cubicBezTo>
                    <a:pt x="4542" y="6685"/>
                    <a:pt x="5749" y="5066"/>
                    <a:pt x="7464" y="4805"/>
                  </a:cubicBezTo>
                  <a:cubicBezTo>
                    <a:pt x="7464" y="4805"/>
                    <a:pt x="7527" y="4799"/>
                    <a:pt x="7527" y="4799"/>
                  </a:cubicBezTo>
                  <a:cubicBezTo>
                    <a:pt x="9305" y="4532"/>
                    <a:pt x="10956" y="5752"/>
                    <a:pt x="11210" y="7523"/>
                  </a:cubicBezTo>
                  <a:cubicBezTo>
                    <a:pt x="11210" y="7523"/>
                    <a:pt x="11210" y="7530"/>
                    <a:pt x="11210" y="7530"/>
                  </a:cubicBezTo>
                  <a:lnTo>
                    <a:pt x="104238" y="683614"/>
                  </a:lnTo>
                  <a:cubicBezTo>
                    <a:pt x="104491" y="685386"/>
                    <a:pt x="103285" y="687030"/>
                    <a:pt x="101507" y="687297"/>
                  </a:cubicBezTo>
                  <a:cubicBezTo>
                    <a:pt x="101507" y="687297"/>
                    <a:pt x="101507" y="687297"/>
                    <a:pt x="101507" y="687297"/>
                  </a:cubicBezTo>
                  <a:cubicBezTo>
                    <a:pt x="99729" y="687526"/>
                    <a:pt x="98077" y="686281"/>
                    <a:pt x="97824" y="684503"/>
                  </a:cubicBezTo>
                  <a:close/>
                </a:path>
              </a:pathLst>
            </a:custGeom>
            <a:grpFill/>
            <a:ln w="9525" cap="flat">
              <a:noFill/>
              <a:prstDash val="solid"/>
              <a:miter/>
            </a:ln>
          </p:spPr>
          <p:txBody>
            <a:bodyPr rtlCol="0" anchor="ctr"/>
            <a:lstStyle/>
            <a:p>
              <a:endParaRPr lang="en-US" sz="1801"/>
            </a:p>
          </p:txBody>
        </p:sp>
        <p:sp>
          <p:nvSpPr>
            <p:cNvPr id="93" name="Freeform: Shape 92">
              <a:extLst>
                <a:ext uri="{FF2B5EF4-FFF2-40B4-BE49-F238E27FC236}">
                  <a16:creationId xmlns:a16="http://schemas.microsoft.com/office/drawing/2014/main" id="{73DD08E4-1329-49B4-BCEB-9B45F032BB3D}"/>
                </a:ext>
              </a:extLst>
            </p:cNvPr>
            <p:cNvSpPr/>
            <p:nvPr/>
          </p:nvSpPr>
          <p:spPr>
            <a:xfrm>
              <a:off x="6360660" y="2506432"/>
              <a:ext cx="76200" cy="1123950"/>
            </a:xfrm>
            <a:custGeom>
              <a:avLst/>
              <a:gdLst>
                <a:gd name="connsiteX0" fmla="*/ 4771 w 76200"/>
                <a:gd name="connsiteY0" fmla="*/ 1118431 h 1123950"/>
                <a:gd name="connsiteX1" fmla="*/ 65667 w 76200"/>
                <a:gd name="connsiteY1" fmla="*/ 7816 h 1123950"/>
                <a:gd name="connsiteX2" fmla="*/ 69096 w 76200"/>
                <a:gd name="connsiteY2" fmla="*/ 4768 h 1123950"/>
                <a:gd name="connsiteX3" fmla="*/ 69096 w 76200"/>
                <a:gd name="connsiteY3" fmla="*/ 4768 h 1123950"/>
                <a:gd name="connsiteX4" fmla="*/ 72144 w 76200"/>
                <a:gd name="connsiteY4" fmla="*/ 8064 h 1123950"/>
                <a:gd name="connsiteX5" fmla="*/ 72144 w 76200"/>
                <a:gd name="connsiteY5" fmla="*/ 8133 h 1123950"/>
                <a:gd name="connsiteX6" fmla="*/ 11248 w 76200"/>
                <a:gd name="connsiteY6" fmla="*/ 1118812 h 1123950"/>
                <a:gd name="connsiteX7" fmla="*/ 7818 w 76200"/>
                <a:gd name="connsiteY7" fmla="*/ 1121860 h 1123950"/>
                <a:gd name="connsiteX8" fmla="*/ 4771 w 76200"/>
                <a:gd name="connsiteY8" fmla="*/ 1118444 h 1123950"/>
                <a:gd name="connsiteX9" fmla="*/ 4771 w 76200"/>
                <a:gd name="connsiteY9" fmla="*/ 1118431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123950">
                  <a:moveTo>
                    <a:pt x="4771" y="1118431"/>
                  </a:moveTo>
                  <a:lnTo>
                    <a:pt x="65667" y="7816"/>
                  </a:lnTo>
                  <a:cubicBezTo>
                    <a:pt x="65794" y="6031"/>
                    <a:pt x="67318" y="4666"/>
                    <a:pt x="69096" y="4768"/>
                  </a:cubicBezTo>
                  <a:cubicBezTo>
                    <a:pt x="69096" y="4768"/>
                    <a:pt x="69096" y="4768"/>
                    <a:pt x="69096" y="4768"/>
                  </a:cubicBezTo>
                  <a:cubicBezTo>
                    <a:pt x="70874" y="4838"/>
                    <a:pt x="72208" y="6311"/>
                    <a:pt x="72144" y="8064"/>
                  </a:cubicBezTo>
                  <a:cubicBezTo>
                    <a:pt x="72144" y="8083"/>
                    <a:pt x="72144" y="8108"/>
                    <a:pt x="72144" y="8133"/>
                  </a:cubicBezTo>
                  <a:lnTo>
                    <a:pt x="11248" y="1118812"/>
                  </a:lnTo>
                  <a:cubicBezTo>
                    <a:pt x="11121" y="1120583"/>
                    <a:pt x="9597" y="1121936"/>
                    <a:pt x="7818" y="1121860"/>
                  </a:cubicBezTo>
                  <a:cubicBezTo>
                    <a:pt x="6041" y="1121758"/>
                    <a:pt x="4643" y="1120228"/>
                    <a:pt x="4771" y="1118444"/>
                  </a:cubicBezTo>
                  <a:cubicBezTo>
                    <a:pt x="4771" y="1118437"/>
                    <a:pt x="4771" y="1118437"/>
                    <a:pt x="4771" y="1118431"/>
                  </a:cubicBezTo>
                  <a:close/>
                </a:path>
              </a:pathLst>
            </a:custGeom>
            <a:grpFill/>
            <a:ln w="9525" cap="flat">
              <a:noFill/>
              <a:prstDash val="solid"/>
              <a:miter/>
            </a:ln>
          </p:spPr>
          <p:txBody>
            <a:bodyPr rtlCol="0" anchor="ctr"/>
            <a:lstStyle/>
            <a:p>
              <a:endParaRPr lang="en-US" sz="1801"/>
            </a:p>
          </p:txBody>
        </p:sp>
        <p:sp>
          <p:nvSpPr>
            <p:cNvPr id="94" name="Freeform: Shape 93">
              <a:extLst>
                <a:ext uri="{FF2B5EF4-FFF2-40B4-BE49-F238E27FC236}">
                  <a16:creationId xmlns:a16="http://schemas.microsoft.com/office/drawing/2014/main" id="{C0A29AF7-F669-46AA-A59A-C9F6FFDB8270}"/>
                </a:ext>
              </a:extLst>
            </p:cNvPr>
            <p:cNvSpPr/>
            <p:nvPr/>
          </p:nvSpPr>
          <p:spPr>
            <a:xfrm>
              <a:off x="9981933" y="3298565"/>
              <a:ext cx="1085850" cy="273050"/>
            </a:xfrm>
            <a:custGeom>
              <a:avLst/>
              <a:gdLst>
                <a:gd name="connsiteX0" fmla="*/ 1084212 w 1085850"/>
                <a:gd name="connsiteY0" fmla="*/ 11211 h 273050"/>
                <a:gd name="connsiteX1" fmla="*/ 8776 w 1085850"/>
                <a:gd name="connsiteY1" fmla="*/ 270291 h 273050"/>
                <a:gd name="connsiteX2" fmla="*/ 4839 w 1085850"/>
                <a:gd name="connsiteY2" fmla="*/ 267846 h 273050"/>
                <a:gd name="connsiteX3" fmla="*/ 7315 w 1085850"/>
                <a:gd name="connsiteY3" fmla="*/ 263941 h 273050"/>
                <a:gd name="connsiteX4" fmla="*/ 1082624 w 1085850"/>
                <a:gd name="connsiteY4" fmla="*/ 4861 h 273050"/>
                <a:gd name="connsiteX5" fmla="*/ 1086561 w 1085850"/>
                <a:gd name="connsiteY5" fmla="*/ 7242 h 273050"/>
                <a:gd name="connsiteX6" fmla="*/ 1084212 w 1085850"/>
                <a:gd name="connsiteY6" fmla="*/ 11211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273050">
                  <a:moveTo>
                    <a:pt x="1084212" y="11211"/>
                  </a:moveTo>
                  <a:lnTo>
                    <a:pt x="8776" y="270291"/>
                  </a:lnTo>
                  <a:cubicBezTo>
                    <a:pt x="6998" y="270697"/>
                    <a:pt x="5284" y="269599"/>
                    <a:pt x="4839" y="267846"/>
                  </a:cubicBezTo>
                  <a:cubicBezTo>
                    <a:pt x="4458" y="266093"/>
                    <a:pt x="5537" y="264341"/>
                    <a:pt x="7315" y="263941"/>
                  </a:cubicBezTo>
                  <a:lnTo>
                    <a:pt x="1082624" y="4861"/>
                  </a:lnTo>
                  <a:cubicBezTo>
                    <a:pt x="1084402" y="4423"/>
                    <a:pt x="1086181" y="5489"/>
                    <a:pt x="1086561" y="7242"/>
                  </a:cubicBezTo>
                  <a:cubicBezTo>
                    <a:pt x="1087006" y="8995"/>
                    <a:pt x="1085990" y="10773"/>
                    <a:pt x="1084212" y="11211"/>
                  </a:cubicBezTo>
                  <a:close/>
                </a:path>
              </a:pathLst>
            </a:custGeom>
            <a:grpFill/>
            <a:ln w="9525" cap="flat">
              <a:noFill/>
              <a:prstDash val="solid"/>
              <a:miter/>
            </a:ln>
          </p:spPr>
          <p:txBody>
            <a:bodyPr rtlCol="0" anchor="ctr"/>
            <a:lstStyle/>
            <a:p>
              <a:endParaRPr lang="en-US" sz="1801"/>
            </a:p>
          </p:txBody>
        </p:sp>
        <p:sp>
          <p:nvSpPr>
            <p:cNvPr id="95" name="Freeform: Shape 94">
              <a:extLst>
                <a:ext uri="{FF2B5EF4-FFF2-40B4-BE49-F238E27FC236}">
                  <a16:creationId xmlns:a16="http://schemas.microsoft.com/office/drawing/2014/main" id="{0F54393F-52B6-4720-98CF-39F78C0E41FE}"/>
                </a:ext>
              </a:extLst>
            </p:cNvPr>
            <p:cNvSpPr/>
            <p:nvPr/>
          </p:nvSpPr>
          <p:spPr>
            <a:xfrm>
              <a:off x="9964736" y="2561556"/>
              <a:ext cx="31750" cy="1009650"/>
            </a:xfrm>
            <a:custGeom>
              <a:avLst/>
              <a:gdLst>
                <a:gd name="connsiteX0" fmla="*/ 21973 w 31750"/>
                <a:gd name="connsiteY0" fmla="*/ 1004189 h 1009650"/>
                <a:gd name="connsiteX1" fmla="*/ 4764 w 31750"/>
                <a:gd name="connsiteY1" fmla="*/ 8064 h 1009650"/>
                <a:gd name="connsiteX2" fmla="*/ 7939 w 31750"/>
                <a:gd name="connsiteY2" fmla="*/ 4763 h 1009650"/>
                <a:gd name="connsiteX3" fmla="*/ 7939 w 31750"/>
                <a:gd name="connsiteY3" fmla="*/ 4763 h 1009650"/>
                <a:gd name="connsiteX4" fmla="*/ 11242 w 31750"/>
                <a:gd name="connsiteY4" fmla="*/ 7938 h 1009650"/>
                <a:gd name="connsiteX5" fmla="*/ 28386 w 31750"/>
                <a:gd name="connsiteY5" fmla="*/ 1004380 h 1009650"/>
                <a:gd name="connsiteX6" fmla="*/ 25275 w 31750"/>
                <a:gd name="connsiteY6" fmla="*/ 1007618 h 1009650"/>
                <a:gd name="connsiteX7" fmla="*/ 25211 w 31750"/>
                <a:gd name="connsiteY7" fmla="*/ 1007618 h 1009650"/>
                <a:gd name="connsiteX8" fmla="*/ 21973 w 31750"/>
                <a:gd name="connsiteY8" fmla="*/ 1004252 h 1009650"/>
                <a:gd name="connsiteX9" fmla="*/ 21973 w 31750"/>
                <a:gd name="connsiteY9" fmla="*/ 1004189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50" h="1009650">
                  <a:moveTo>
                    <a:pt x="21973" y="1004189"/>
                  </a:moveTo>
                  <a:lnTo>
                    <a:pt x="4764" y="8064"/>
                  </a:lnTo>
                  <a:cubicBezTo>
                    <a:pt x="4701" y="6274"/>
                    <a:pt x="6161" y="4800"/>
                    <a:pt x="7939" y="4763"/>
                  </a:cubicBezTo>
                  <a:cubicBezTo>
                    <a:pt x="7939" y="4763"/>
                    <a:pt x="7939" y="4763"/>
                    <a:pt x="7939" y="4763"/>
                  </a:cubicBezTo>
                  <a:cubicBezTo>
                    <a:pt x="9718" y="4763"/>
                    <a:pt x="11178" y="6166"/>
                    <a:pt x="11242" y="7938"/>
                  </a:cubicBezTo>
                  <a:lnTo>
                    <a:pt x="28386" y="1004380"/>
                  </a:lnTo>
                  <a:cubicBezTo>
                    <a:pt x="28450" y="1006132"/>
                    <a:pt x="27053" y="1007580"/>
                    <a:pt x="25275" y="1007618"/>
                  </a:cubicBezTo>
                  <a:cubicBezTo>
                    <a:pt x="25275" y="1007618"/>
                    <a:pt x="25211" y="1007618"/>
                    <a:pt x="25211" y="1007618"/>
                  </a:cubicBezTo>
                  <a:cubicBezTo>
                    <a:pt x="23370" y="1007586"/>
                    <a:pt x="21909" y="1006081"/>
                    <a:pt x="21973" y="1004252"/>
                  </a:cubicBezTo>
                  <a:cubicBezTo>
                    <a:pt x="21973" y="1004234"/>
                    <a:pt x="21973" y="1004215"/>
                    <a:pt x="21973" y="1004189"/>
                  </a:cubicBezTo>
                  <a:close/>
                </a:path>
              </a:pathLst>
            </a:custGeom>
            <a:grpFill/>
            <a:ln w="9525" cap="flat">
              <a:noFill/>
              <a:prstDash val="solid"/>
              <a:miter/>
            </a:ln>
          </p:spPr>
          <p:txBody>
            <a:bodyPr rtlCol="0" anchor="ctr"/>
            <a:lstStyle/>
            <a:p>
              <a:endParaRPr lang="en-US" sz="1801"/>
            </a:p>
          </p:txBody>
        </p:sp>
        <p:sp>
          <p:nvSpPr>
            <p:cNvPr id="96" name="Freeform: Shape 95">
              <a:extLst>
                <a:ext uri="{FF2B5EF4-FFF2-40B4-BE49-F238E27FC236}">
                  <a16:creationId xmlns:a16="http://schemas.microsoft.com/office/drawing/2014/main" id="{EB3C15F8-4D55-4F61-9CF4-1C9A875223A2}"/>
                </a:ext>
              </a:extLst>
            </p:cNvPr>
            <p:cNvSpPr/>
            <p:nvPr/>
          </p:nvSpPr>
          <p:spPr>
            <a:xfrm>
              <a:off x="9551038" y="3557772"/>
              <a:ext cx="444500" cy="812800"/>
            </a:xfrm>
            <a:custGeom>
              <a:avLst/>
              <a:gdLst>
                <a:gd name="connsiteX0" fmla="*/ 441767 w 444500"/>
                <a:gd name="connsiteY0" fmla="*/ 9496 h 812800"/>
                <a:gd name="connsiteX1" fmla="*/ 10856 w 444500"/>
                <a:gd name="connsiteY1" fmla="*/ 811882 h 812800"/>
                <a:gd name="connsiteX2" fmla="*/ 6474 w 444500"/>
                <a:gd name="connsiteY2" fmla="*/ 813108 h 812800"/>
                <a:gd name="connsiteX3" fmla="*/ 6410 w 444500"/>
                <a:gd name="connsiteY3" fmla="*/ 813088 h 812800"/>
                <a:gd name="connsiteX4" fmla="*/ 5141 w 444500"/>
                <a:gd name="connsiteY4" fmla="*/ 808885 h 812800"/>
                <a:gd name="connsiteX5" fmla="*/ 5141 w 444500"/>
                <a:gd name="connsiteY5" fmla="*/ 808834 h 812800"/>
                <a:gd name="connsiteX6" fmla="*/ 436052 w 444500"/>
                <a:gd name="connsiteY6" fmla="*/ 6385 h 812800"/>
                <a:gd name="connsiteX7" fmla="*/ 440496 w 444500"/>
                <a:gd name="connsiteY7" fmla="*/ 5178 h 812800"/>
                <a:gd name="connsiteX8" fmla="*/ 441767 w 444500"/>
                <a:gd name="connsiteY8" fmla="*/ 9496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0" h="812800">
                  <a:moveTo>
                    <a:pt x="441767" y="9496"/>
                  </a:moveTo>
                  <a:lnTo>
                    <a:pt x="10856" y="811882"/>
                  </a:lnTo>
                  <a:cubicBezTo>
                    <a:pt x="9967" y="813438"/>
                    <a:pt x="7998" y="813990"/>
                    <a:pt x="6474" y="813108"/>
                  </a:cubicBezTo>
                  <a:cubicBezTo>
                    <a:pt x="6410" y="813101"/>
                    <a:pt x="6410" y="813095"/>
                    <a:pt x="6410" y="813088"/>
                  </a:cubicBezTo>
                  <a:cubicBezTo>
                    <a:pt x="4887" y="812289"/>
                    <a:pt x="4315" y="810403"/>
                    <a:pt x="5141" y="808885"/>
                  </a:cubicBezTo>
                  <a:cubicBezTo>
                    <a:pt x="5141" y="808866"/>
                    <a:pt x="5141" y="808853"/>
                    <a:pt x="5141" y="808834"/>
                  </a:cubicBezTo>
                  <a:lnTo>
                    <a:pt x="436052" y="6385"/>
                  </a:lnTo>
                  <a:cubicBezTo>
                    <a:pt x="436941" y="4848"/>
                    <a:pt x="438909" y="4308"/>
                    <a:pt x="440496" y="5178"/>
                  </a:cubicBezTo>
                  <a:cubicBezTo>
                    <a:pt x="442020" y="6042"/>
                    <a:pt x="442592" y="7947"/>
                    <a:pt x="441767" y="9496"/>
                  </a:cubicBezTo>
                  <a:close/>
                </a:path>
              </a:pathLst>
            </a:custGeom>
            <a:grpFill/>
            <a:ln w="9525" cap="flat">
              <a:noFill/>
              <a:prstDash val="solid"/>
              <a:miter/>
            </a:ln>
          </p:spPr>
          <p:txBody>
            <a:bodyPr rtlCol="0" anchor="ctr"/>
            <a:lstStyle/>
            <a:p>
              <a:endParaRPr lang="en-US" sz="1801"/>
            </a:p>
          </p:txBody>
        </p:sp>
        <p:sp>
          <p:nvSpPr>
            <p:cNvPr id="97" name="Freeform: Shape 96">
              <a:extLst>
                <a:ext uri="{FF2B5EF4-FFF2-40B4-BE49-F238E27FC236}">
                  <a16:creationId xmlns:a16="http://schemas.microsoft.com/office/drawing/2014/main" id="{629557D7-A8C3-468F-80D9-7669BE3F39DF}"/>
                </a:ext>
              </a:extLst>
            </p:cNvPr>
            <p:cNvSpPr/>
            <p:nvPr/>
          </p:nvSpPr>
          <p:spPr>
            <a:xfrm>
              <a:off x="10241977" y="3261450"/>
              <a:ext cx="825500" cy="50800"/>
            </a:xfrm>
            <a:custGeom>
              <a:avLst/>
              <a:gdLst>
                <a:gd name="connsiteX0" fmla="*/ 823216 w 825500"/>
                <a:gd name="connsiteY0" fmla="*/ 48389 h 50800"/>
                <a:gd name="connsiteX1" fmla="*/ 7813 w 825500"/>
                <a:gd name="connsiteY1" fmla="*/ 11242 h 50800"/>
                <a:gd name="connsiteX2" fmla="*/ 4765 w 825500"/>
                <a:gd name="connsiteY2" fmla="*/ 7946 h 50800"/>
                <a:gd name="connsiteX3" fmla="*/ 4765 w 825500"/>
                <a:gd name="connsiteY3" fmla="*/ 7876 h 50800"/>
                <a:gd name="connsiteX4" fmla="*/ 8130 w 825500"/>
                <a:gd name="connsiteY4" fmla="*/ 4765 h 50800"/>
                <a:gd name="connsiteX5" fmla="*/ 8130 w 825500"/>
                <a:gd name="connsiteY5" fmla="*/ 4765 h 50800"/>
                <a:gd name="connsiteX6" fmla="*/ 823533 w 825500"/>
                <a:gd name="connsiteY6" fmla="*/ 41912 h 50800"/>
                <a:gd name="connsiteX7" fmla="*/ 826645 w 825500"/>
                <a:gd name="connsiteY7" fmla="*/ 45342 h 50800"/>
                <a:gd name="connsiteX8" fmla="*/ 823216 w 825500"/>
                <a:gd name="connsiteY8" fmla="*/ 48389 h 50800"/>
                <a:gd name="connsiteX9" fmla="*/ 823216 w 825500"/>
                <a:gd name="connsiteY9" fmla="*/ 48389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500" h="50800">
                  <a:moveTo>
                    <a:pt x="823216" y="48389"/>
                  </a:moveTo>
                  <a:lnTo>
                    <a:pt x="7813" y="11242"/>
                  </a:lnTo>
                  <a:cubicBezTo>
                    <a:pt x="6034" y="11172"/>
                    <a:pt x="4701" y="9699"/>
                    <a:pt x="4765" y="7946"/>
                  </a:cubicBezTo>
                  <a:cubicBezTo>
                    <a:pt x="4765" y="7921"/>
                    <a:pt x="4765" y="7902"/>
                    <a:pt x="4765" y="7876"/>
                  </a:cubicBezTo>
                  <a:cubicBezTo>
                    <a:pt x="4828" y="6092"/>
                    <a:pt x="6352" y="4695"/>
                    <a:pt x="8130" y="4765"/>
                  </a:cubicBezTo>
                  <a:cubicBezTo>
                    <a:pt x="8130" y="4765"/>
                    <a:pt x="8130" y="4765"/>
                    <a:pt x="8130" y="4765"/>
                  </a:cubicBezTo>
                  <a:lnTo>
                    <a:pt x="823533" y="41912"/>
                  </a:lnTo>
                  <a:cubicBezTo>
                    <a:pt x="825312" y="42046"/>
                    <a:pt x="826708" y="43551"/>
                    <a:pt x="826645" y="45342"/>
                  </a:cubicBezTo>
                  <a:cubicBezTo>
                    <a:pt x="826518" y="47126"/>
                    <a:pt x="824994" y="48491"/>
                    <a:pt x="823216" y="48389"/>
                  </a:cubicBezTo>
                  <a:cubicBezTo>
                    <a:pt x="823216" y="48389"/>
                    <a:pt x="823216" y="48389"/>
                    <a:pt x="823216" y="48389"/>
                  </a:cubicBezTo>
                  <a:close/>
                </a:path>
              </a:pathLst>
            </a:custGeom>
            <a:grpFill/>
            <a:ln w="9525" cap="flat">
              <a:noFill/>
              <a:prstDash val="solid"/>
              <a:miter/>
            </a:ln>
          </p:spPr>
          <p:txBody>
            <a:bodyPr rtlCol="0" anchor="ctr"/>
            <a:lstStyle/>
            <a:p>
              <a:endParaRPr lang="en-US" sz="1801"/>
            </a:p>
          </p:txBody>
        </p:sp>
        <p:sp>
          <p:nvSpPr>
            <p:cNvPr id="98" name="Freeform: Shape 97">
              <a:extLst>
                <a:ext uri="{FF2B5EF4-FFF2-40B4-BE49-F238E27FC236}">
                  <a16:creationId xmlns:a16="http://schemas.microsoft.com/office/drawing/2014/main" id="{95C902F2-D7FC-47AE-89C3-A63DC31D41E2}"/>
                </a:ext>
              </a:extLst>
            </p:cNvPr>
            <p:cNvSpPr/>
            <p:nvPr/>
          </p:nvSpPr>
          <p:spPr>
            <a:xfrm>
              <a:off x="7107328" y="1543760"/>
              <a:ext cx="914400" cy="222250"/>
            </a:xfrm>
            <a:custGeom>
              <a:avLst/>
              <a:gdLst>
                <a:gd name="connsiteX0" fmla="*/ 909293 w 914400"/>
                <a:gd name="connsiteY0" fmla="*/ 11194 h 222250"/>
                <a:gd name="connsiteX1" fmla="*/ 8800 w 914400"/>
                <a:gd name="connsiteY1" fmla="*/ 221252 h 222250"/>
                <a:gd name="connsiteX2" fmla="*/ 4863 w 914400"/>
                <a:gd name="connsiteY2" fmla="*/ 218839 h 222250"/>
                <a:gd name="connsiteX3" fmla="*/ 7276 w 914400"/>
                <a:gd name="connsiteY3" fmla="*/ 214902 h 222250"/>
                <a:gd name="connsiteX4" fmla="*/ 907832 w 914400"/>
                <a:gd name="connsiteY4" fmla="*/ 4844 h 222250"/>
                <a:gd name="connsiteX5" fmla="*/ 911706 w 914400"/>
                <a:gd name="connsiteY5" fmla="*/ 7257 h 222250"/>
                <a:gd name="connsiteX6" fmla="*/ 909356 w 914400"/>
                <a:gd name="connsiteY6" fmla="*/ 11181 h 222250"/>
                <a:gd name="connsiteX7" fmla="*/ 909293 w 914400"/>
                <a:gd name="connsiteY7" fmla="*/ 11194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222250">
                  <a:moveTo>
                    <a:pt x="909293" y="11194"/>
                  </a:moveTo>
                  <a:lnTo>
                    <a:pt x="8800" y="221252"/>
                  </a:lnTo>
                  <a:cubicBezTo>
                    <a:pt x="7021" y="221671"/>
                    <a:pt x="5307" y="220591"/>
                    <a:pt x="4863" y="218839"/>
                  </a:cubicBezTo>
                  <a:cubicBezTo>
                    <a:pt x="4418" y="217086"/>
                    <a:pt x="5497" y="215321"/>
                    <a:pt x="7276" y="214902"/>
                  </a:cubicBezTo>
                  <a:lnTo>
                    <a:pt x="907832" y="4844"/>
                  </a:lnTo>
                  <a:cubicBezTo>
                    <a:pt x="909547" y="4450"/>
                    <a:pt x="911325" y="5523"/>
                    <a:pt x="911706" y="7257"/>
                  </a:cubicBezTo>
                  <a:cubicBezTo>
                    <a:pt x="912151" y="8990"/>
                    <a:pt x="911071" y="10749"/>
                    <a:pt x="909356" y="11181"/>
                  </a:cubicBezTo>
                  <a:cubicBezTo>
                    <a:pt x="909356" y="11187"/>
                    <a:pt x="909293" y="11187"/>
                    <a:pt x="909293" y="11194"/>
                  </a:cubicBezTo>
                  <a:close/>
                </a:path>
              </a:pathLst>
            </a:custGeom>
            <a:grpFill/>
            <a:ln w="9525" cap="flat">
              <a:noFill/>
              <a:prstDash val="solid"/>
              <a:miter/>
            </a:ln>
          </p:spPr>
          <p:txBody>
            <a:bodyPr rtlCol="0" anchor="ctr"/>
            <a:lstStyle/>
            <a:p>
              <a:endParaRPr lang="en-US" sz="1801"/>
            </a:p>
          </p:txBody>
        </p:sp>
        <p:sp>
          <p:nvSpPr>
            <p:cNvPr id="99" name="Freeform: Shape 98">
              <a:extLst>
                <a:ext uri="{FF2B5EF4-FFF2-40B4-BE49-F238E27FC236}">
                  <a16:creationId xmlns:a16="http://schemas.microsoft.com/office/drawing/2014/main" id="{8305BAEE-BF9F-4226-8863-FC0D049C5981}"/>
                </a:ext>
              </a:extLst>
            </p:cNvPr>
            <p:cNvSpPr/>
            <p:nvPr/>
          </p:nvSpPr>
          <p:spPr>
            <a:xfrm>
              <a:off x="9964523" y="2561315"/>
              <a:ext cx="292100" cy="711200"/>
            </a:xfrm>
            <a:custGeom>
              <a:avLst/>
              <a:gdLst>
                <a:gd name="connsiteX0" fmla="*/ 282408 w 292100"/>
                <a:gd name="connsiteY0" fmla="*/ 709345 h 711200"/>
                <a:gd name="connsiteX1" fmla="*/ 4977 w 292100"/>
                <a:gd name="connsiteY1" fmla="*/ 9194 h 711200"/>
                <a:gd name="connsiteX2" fmla="*/ 6818 w 292100"/>
                <a:gd name="connsiteY2" fmla="*/ 5003 h 711200"/>
                <a:gd name="connsiteX3" fmla="*/ 10945 w 292100"/>
                <a:gd name="connsiteY3" fmla="*/ 6730 h 711200"/>
                <a:gd name="connsiteX4" fmla="*/ 11009 w 292100"/>
                <a:gd name="connsiteY4" fmla="*/ 6844 h 711200"/>
                <a:gd name="connsiteX5" fmla="*/ 288441 w 292100"/>
                <a:gd name="connsiteY5" fmla="*/ 706805 h 711200"/>
                <a:gd name="connsiteX6" fmla="*/ 286726 w 292100"/>
                <a:gd name="connsiteY6" fmla="*/ 710964 h 711200"/>
                <a:gd name="connsiteX7" fmla="*/ 286662 w 292100"/>
                <a:gd name="connsiteY7" fmla="*/ 710995 h 711200"/>
                <a:gd name="connsiteX8" fmla="*/ 282408 w 292100"/>
                <a:gd name="connsiteY8" fmla="*/ 709345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100" h="711200">
                  <a:moveTo>
                    <a:pt x="282408" y="709345"/>
                  </a:moveTo>
                  <a:lnTo>
                    <a:pt x="4977" y="9194"/>
                  </a:lnTo>
                  <a:cubicBezTo>
                    <a:pt x="4342" y="7530"/>
                    <a:pt x="5167" y="5650"/>
                    <a:pt x="6818" y="5003"/>
                  </a:cubicBezTo>
                  <a:cubicBezTo>
                    <a:pt x="8469" y="4336"/>
                    <a:pt x="10310" y="5104"/>
                    <a:pt x="10945" y="6730"/>
                  </a:cubicBezTo>
                  <a:cubicBezTo>
                    <a:pt x="11009" y="6768"/>
                    <a:pt x="11009" y="6806"/>
                    <a:pt x="11009" y="6844"/>
                  </a:cubicBezTo>
                  <a:lnTo>
                    <a:pt x="288441" y="706805"/>
                  </a:lnTo>
                  <a:cubicBezTo>
                    <a:pt x="289139" y="708424"/>
                    <a:pt x="288377" y="710284"/>
                    <a:pt x="286726" y="710964"/>
                  </a:cubicBezTo>
                  <a:cubicBezTo>
                    <a:pt x="286726" y="710976"/>
                    <a:pt x="286662" y="710983"/>
                    <a:pt x="286662" y="710995"/>
                  </a:cubicBezTo>
                  <a:cubicBezTo>
                    <a:pt x="285011" y="711669"/>
                    <a:pt x="283170" y="710945"/>
                    <a:pt x="282408" y="709345"/>
                  </a:cubicBezTo>
                  <a:close/>
                </a:path>
              </a:pathLst>
            </a:custGeom>
            <a:grpFill/>
            <a:ln w="9525" cap="flat">
              <a:noFill/>
              <a:prstDash val="solid"/>
              <a:miter/>
            </a:ln>
          </p:spPr>
          <p:txBody>
            <a:bodyPr rtlCol="0" anchor="ctr"/>
            <a:lstStyle/>
            <a:p>
              <a:endParaRPr lang="en-US" sz="1801"/>
            </a:p>
          </p:txBody>
        </p:sp>
        <p:sp>
          <p:nvSpPr>
            <p:cNvPr id="100" name="Freeform: Shape 99">
              <a:extLst>
                <a:ext uri="{FF2B5EF4-FFF2-40B4-BE49-F238E27FC236}">
                  <a16:creationId xmlns:a16="http://schemas.microsoft.com/office/drawing/2014/main" id="{406BAFDC-E6DF-418F-8A1C-E3D75F7DAEDF}"/>
                </a:ext>
              </a:extLst>
            </p:cNvPr>
            <p:cNvSpPr/>
            <p:nvPr/>
          </p:nvSpPr>
          <p:spPr>
            <a:xfrm>
              <a:off x="3000939" y="2853744"/>
              <a:ext cx="565150" cy="279400"/>
            </a:xfrm>
            <a:custGeom>
              <a:avLst/>
              <a:gdLst>
                <a:gd name="connsiteX0" fmla="*/ 6548 w 565150"/>
                <a:gd name="connsiteY0" fmla="*/ 269913 h 279400"/>
                <a:gd name="connsiteX1" fmla="*/ 560014 w 565150"/>
                <a:gd name="connsiteY1" fmla="*/ 5055 h 279400"/>
                <a:gd name="connsiteX2" fmla="*/ 564300 w 565150"/>
                <a:gd name="connsiteY2" fmla="*/ 6661 h 279400"/>
                <a:gd name="connsiteX3" fmla="*/ 562808 w 565150"/>
                <a:gd name="connsiteY3" fmla="*/ 10897 h 279400"/>
                <a:gd name="connsiteX4" fmla="*/ 9342 w 565150"/>
                <a:gd name="connsiteY4" fmla="*/ 275755 h 279400"/>
                <a:gd name="connsiteX5" fmla="*/ 5056 w 565150"/>
                <a:gd name="connsiteY5" fmla="*/ 274149 h 279400"/>
                <a:gd name="connsiteX6" fmla="*/ 6548 w 565150"/>
                <a:gd name="connsiteY6" fmla="*/ 269913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150" h="279400">
                  <a:moveTo>
                    <a:pt x="6548" y="269913"/>
                  </a:moveTo>
                  <a:lnTo>
                    <a:pt x="560014" y="5055"/>
                  </a:lnTo>
                  <a:cubicBezTo>
                    <a:pt x="561640" y="4312"/>
                    <a:pt x="563564" y="5035"/>
                    <a:pt x="564300" y="6661"/>
                  </a:cubicBezTo>
                  <a:cubicBezTo>
                    <a:pt x="565024" y="8249"/>
                    <a:pt x="564364" y="10116"/>
                    <a:pt x="562808" y="10897"/>
                  </a:cubicBezTo>
                  <a:lnTo>
                    <a:pt x="9342" y="275755"/>
                  </a:lnTo>
                  <a:cubicBezTo>
                    <a:pt x="7716" y="276498"/>
                    <a:pt x="5792" y="275774"/>
                    <a:pt x="5056" y="274149"/>
                  </a:cubicBezTo>
                  <a:cubicBezTo>
                    <a:pt x="4332" y="272561"/>
                    <a:pt x="4992" y="270694"/>
                    <a:pt x="6548" y="269913"/>
                  </a:cubicBezTo>
                  <a:close/>
                </a:path>
              </a:pathLst>
            </a:custGeom>
            <a:grpFill/>
            <a:ln w="9525" cap="flat">
              <a:noFill/>
              <a:prstDash val="solid"/>
              <a:miter/>
            </a:ln>
          </p:spPr>
          <p:txBody>
            <a:bodyPr rtlCol="0" anchor="ctr"/>
            <a:lstStyle/>
            <a:p>
              <a:endParaRPr lang="en-US" sz="1801"/>
            </a:p>
          </p:txBody>
        </p:sp>
        <p:sp>
          <p:nvSpPr>
            <p:cNvPr id="101" name="Freeform: Shape 100">
              <a:extLst>
                <a:ext uri="{FF2B5EF4-FFF2-40B4-BE49-F238E27FC236}">
                  <a16:creationId xmlns:a16="http://schemas.microsoft.com/office/drawing/2014/main" id="{615805ED-C362-4B8B-8A87-734DF55F202B}"/>
                </a:ext>
              </a:extLst>
            </p:cNvPr>
            <p:cNvSpPr/>
            <p:nvPr/>
          </p:nvSpPr>
          <p:spPr>
            <a:xfrm>
              <a:off x="2546527" y="1012290"/>
              <a:ext cx="654050" cy="908050"/>
            </a:xfrm>
            <a:custGeom>
              <a:avLst/>
              <a:gdLst>
                <a:gd name="connsiteX0" fmla="*/ 10808 w 654050"/>
                <a:gd name="connsiteY0" fmla="*/ 6025 h 908050"/>
                <a:gd name="connsiteX1" fmla="*/ 653873 w 654050"/>
                <a:gd name="connsiteY1" fmla="*/ 901629 h 908050"/>
                <a:gd name="connsiteX2" fmla="*/ 653257 w 654050"/>
                <a:gd name="connsiteY2" fmla="*/ 906074 h 908050"/>
                <a:gd name="connsiteX3" fmla="*/ 653174 w 654050"/>
                <a:gd name="connsiteY3" fmla="*/ 906137 h 908050"/>
                <a:gd name="connsiteX4" fmla="*/ 648647 w 654050"/>
                <a:gd name="connsiteY4" fmla="*/ 905439 h 908050"/>
                <a:gd name="connsiteX5" fmla="*/ 648602 w 654050"/>
                <a:gd name="connsiteY5" fmla="*/ 905375 h 908050"/>
                <a:gd name="connsiteX6" fmla="*/ 648602 w 654050"/>
                <a:gd name="connsiteY6" fmla="*/ 905375 h 908050"/>
                <a:gd name="connsiteX7" fmla="*/ 5474 w 654050"/>
                <a:gd name="connsiteY7" fmla="*/ 10025 h 908050"/>
                <a:gd name="connsiteX8" fmla="*/ 5976 w 654050"/>
                <a:gd name="connsiteY8" fmla="*/ 5472 h 908050"/>
                <a:gd name="connsiteX9" fmla="*/ 10529 w 654050"/>
                <a:gd name="connsiteY9" fmla="*/ 5974 h 908050"/>
                <a:gd name="connsiteX10" fmla="*/ 10745 w 654050"/>
                <a:gd name="connsiteY10" fmla="*/ 6279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50" h="908050">
                  <a:moveTo>
                    <a:pt x="10808" y="6025"/>
                  </a:moveTo>
                  <a:lnTo>
                    <a:pt x="653873" y="901629"/>
                  </a:lnTo>
                  <a:cubicBezTo>
                    <a:pt x="654933" y="903026"/>
                    <a:pt x="654654" y="905019"/>
                    <a:pt x="653257" y="906074"/>
                  </a:cubicBezTo>
                  <a:cubicBezTo>
                    <a:pt x="653231" y="906099"/>
                    <a:pt x="653200" y="906118"/>
                    <a:pt x="653174" y="906137"/>
                  </a:cubicBezTo>
                  <a:cubicBezTo>
                    <a:pt x="651733" y="907191"/>
                    <a:pt x="649707" y="906880"/>
                    <a:pt x="648647" y="905439"/>
                  </a:cubicBezTo>
                  <a:cubicBezTo>
                    <a:pt x="648634" y="905420"/>
                    <a:pt x="648615" y="905394"/>
                    <a:pt x="648602" y="905375"/>
                  </a:cubicBezTo>
                  <a:lnTo>
                    <a:pt x="648602" y="905375"/>
                  </a:lnTo>
                  <a:lnTo>
                    <a:pt x="5474" y="10025"/>
                  </a:lnTo>
                  <a:cubicBezTo>
                    <a:pt x="4356" y="8628"/>
                    <a:pt x="4579" y="6590"/>
                    <a:pt x="5976" y="5472"/>
                  </a:cubicBezTo>
                  <a:cubicBezTo>
                    <a:pt x="7373" y="4354"/>
                    <a:pt x="9411" y="4583"/>
                    <a:pt x="10529" y="5974"/>
                  </a:cubicBezTo>
                  <a:cubicBezTo>
                    <a:pt x="10605" y="6075"/>
                    <a:pt x="10681" y="6177"/>
                    <a:pt x="10745" y="6279"/>
                  </a:cubicBezTo>
                  <a:close/>
                </a:path>
              </a:pathLst>
            </a:custGeom>
            <a:grpFill/>
            <a:ln w="9525" cap="flat">
              <a:noFill/>
              <a:prstDash val="solid"/>
              <a:miter/>
            </a:ln>
          </p:spPr>
          <p:txBody>
            <a:bodyPr rtlCol="0" anchor="ctr"/>
            <a:lstStyle/>
            <a:p>
              <a:endParaRPr lang="en-US" sz="1801"/>
            </a:p>
          </p:txBody>
        </p:sp>
        <p:sp>
          <p:nvSpPr>
            <p:cNvPr id="102" name="Freeform: Shape 101">
              <a:extLst>
                <a:ext uri="{FF2B5EF4-FFF2-40B4-BE49-F238E27FC236}">
                  <a16:creationId xmlns:a16="http://schemas.microsoft.com/office/drawing/2014/main" id="{8DEF8366-29AD-4AD3-AB61-3C09A197102D}"/>
                </a:ext>
              </a:extLst>
            </p:cNvPr>
            <p:cNvSpPr/>
            <p:nvPr/>
          </p:nvSpPr>
          <p:spPr>
            <a:xfrm>
              <a:off x="10148758" y="2581621"/>
              <a:ext cx="914400" cy="19050"/>
            </a:xfrm>
            <a:custGeom>
              <a:avLst/>
              <a:gdLst>
                <a:gd name="connsiteX0" fmla="*/ 909703 w 914400"/>
                <a:gd name="connsiteY0" fmla="*/ 11240 h 19050"/>
                <a:gd name="connsiteX1" fmla="*/ 8003 w 914400"/>
                <a:gd name="connsiteY1" fmla="*/ 14987 h 19050"/>
                <a:gd name="connsiteX2" fmla="*/ 4764 w 914400"/>
                <a:gd name="connsiteY2" fmla="*/ 11875 h 19050"/>
                <a:gd name="connsiteX3" fmla="*/ 4764 w 914400"/>
                <a:gd name="connsiteY3" fmla="*/ 11812 h 19050"/>
                <a:gd name="connsiteX4" fmla="*/ 7939 w 914400"/>
                <a:gd name="connsiteY4" fmla="*/ 8510 h 19050"/>
                <a:gd name="connsiteX5" fmla="*/ 8003 w 914400"/>
                <a:gd name="connsiteY5" fmla="*/ 8510 h 19050"/>
                <a:gd name="connsiteX6" fmla="*/ 909703 w 914400"/>
                <a:gd name="connsiteY6" fmla="*/ 4763 h 19050"/>
                <a:gd name="connsiteX7" fmla="*/ 912942 w 914400"/>
                <a:gd name="connsiteY7" fmla="*/ 7875 h 19050"/>
                <a:gd name="connsiteX8" fmla="*/ 912942 w 914400"/>
                <a:gd name="connsiteY8" fmla="*/ 7938 h 19050"/>
                <a:gd name="connsiteX9" fmla="*/ 909767 w 914400"/>
                <a:gd name="connsiteY9" fmla="*/ 11240 h 19050"/>
                <a:gd name="connsiteX10" fmla="*/ 909703 w 914400"/>
                <a:gd name="connsiteY10" fmla="*/ 11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19050">
                  <a:moveTo>
                    <a:pt x="909703" y="11240"/>
                  </a:moveTo>
                  <a:lnTo>
                    <a:pt x="8003" y="14987"/>
                  </a:lnTo>
                  <a:cubicBezTo>
                    <a:pt x="6225" y="15025"/>
                    <a:pt x="4828" y="13628"/>
                    <a:pt x="4764" y="11875"/>
                  </a:cubicBezTo>
                  <a:cubicBezTo>
                    <a:pt x="4764" y="11856"/>
                    <a:pt x="4764" y="11831"/>
                    <a:pt x="4764" y="11812"/>
                  </a:cubicBezTo>
                  <a:cubicBezTo>
                    <a:pt x="4701" y="10021"/>
                    <a:pt x="6161" y="8548"/>
                    <a:pt x="7939" y="8510"/>
                  </a:cubicBezTo>
                  <a:cubicBezTo>
                    <a:pt x="7939" y="8510"/>
                    <a:pt x="8003" y="8510"/>
                    <a:pt x="8003" y="8510"/>
                  </a:cubicBezTo>
                  <a:lnTo>
                    <a:pt x="909703" y="4763"/>
                  </a:lnTo>
                  <a:cubicBezTo>
                    <a:pt x="911481" y="4725"/>
                    <a:pt x="912878" y="6122"/>
                    <a:pt x="912942" y="7875"/>
                  </a:cubicBezTo>
                  <a:cubicBezTo>
                    <a:pt x="912942" y="7894"/>
                    <a:pt x="912942" y="7919"/>
                    <a:pt x="912942" y="7938"/>
                  </a:cubicBezTo>
                  <a:cubicBezTo>
                    <a:pt x="913005" y="9729"/>
                    <a:pt x="911545" y="11202"/>
                    <a:pt x="909767" y="11240"/>
                  </a:cubicBezTo>
                  <a:cubicBezTo>
                    <a:pt x="909767" y="11240"/>
                    <a:pt x="909703" y="11240"/>
                    <a:pt x="909703" y="11240"/>
                  </a:cubicBezTo>
                  <a:close/>
                </a:path>
              </a:pathLst>
            </a:custGeom>
            <a:grpFill/>
            <a:ln w="9525" cap="flat">
              <a:noFill/>
              <a:prstDash val="solid"/>
              <a:miter/>
            </a:ln>
          </p:spPr>
          <p:txBody>
            <a:bodyPr rtlCol="0" anchor="ctr"/>
            <a:lstStyle/>
            <a:p>
              <a:endParaRPr lang="en-US" sz="1801"/>
            </a:p>
          </p:txBody>
        </p:sp>
        <p:sp>
          <p:nvSpPr>
            <p:cNvPr id="103" name="Freeform: Shape 102">
              <a:extLst>
                <a:ext uri="{FF2B5EF4-FFF2-40B4-BE49-F238E27FC236}">
                  <a16:creationId xmlns:a16="http://schemas.microsoft.com/office/drawing/2014/main" id="{A29E14BD-8FD6-4207-9659-00F065FF8065}"/>
                </a:ext>
              </a:extLst>
            </p:cNvPr>
            <p:cNvSpPr/>
            <p:nvPr/>
          </p:nvSpPr>
          <p:spPr>
            <a:xfrm>
              <a:off x="6360483" y="2925574"/>
              <a:ext cx="184150" cy="704850"/>
            </a:xfrm>
            <a:custGeom>
              <a:avLst/>
              <a:gdLst>
                <a:gd name="connsiteX0" fmla="*/ 180017 w 184150"/>
                <a:gd name="connsiteY0" fmla="*/ 8790 h 704850"/>
                <a:gd name="connsiteX1" fmla="*/ 11107 w 184150"/>
                <a:gd name="connsiteY1" fmla="*/ 700241 h 704850"/>
                <a:gd name="connsiteX2" fmla="*/ 7107 w 184150"/>
                <a:gd name="connsiteY2" fmla="*/ 702464 h 704850"/>
                <a:gd name="connsiteX3" fmla="*/ 4821 w 184150"/>
                <a:gd name="connsiteY3" fmla="*/ 698717 h 704850"/>
                <a:gd name="connsiteX4" fmla="*/ 173667 w 184150"/>
                <a:gd name="connsiteY4" fmla="*/ 7266 h 704850"/>
                <a:gd name="connsiteX5" fmla="*/ 177604 w 184150"/>
                <a:gd name="connsiteY5" fmla="*/ 4853 h 704850"/>
                <a:gd name="connsiteX6" fmla="*/ 180017 w 184150"/>
                <a:gd name="connsiteY6" fmla="*/ 879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0" h="704850">
                  <a:moveTo>
                    <a:pt x="180017" y="8790"/>
                  </a:moveTo>
                  <a:lnTo>
                    <a:pt x="11107" y="700241"/>
                  </a:lnTo>
                  <a:cubicBezTo>
                    <a:pt x="10599" y="701956"/>
                    <a:pt x="8821" y="702953"/>
                    <a:pt x="7107" y="702464"/>
                  </a:cubicBezTo>
                  <a:cubicBezTo>
                    <a:pt x="5519" y="701975"/>
                    <a:pt x="4503" y="700362"/>
                    <a:pt x="4821" y="698717"/>
                  </a:cubicBezTo>
                  <a:lnTo>
                    <a:pt x="173667" y="7266"/>
                  </a:lnTo>
                  <a:cubicBezTo>
                    <a:pt x="174111" y="5513"/>
                    <a:pt x="175826" y="4434"/>
                    <a:pt x="177604" y="4853"/>
                  </a:cubicBezTo>
                  <a:cubicBezTo>
                    <a:pt x="179382" y="5272"/>
                    <a:pt x="180461" y="7037"/>
                    <a:pt x="180017" y="8790"/>
                  </a:cubicBezTo>
                  <a:close/>
                </a:path>
              </a:pathLst>
            </a:custGeom>
            <a:grpFill/>
            <a:ln w="9525" cap="flat">
              <a:noFill/>
              <a:prstDash val="solid"/>
              <a:miter/>
            </a:ln>
          </p:spPr>
          <p:txBody>
            <a:bodyPr rtlCol="0" anchor="ctr"/>
            <a:lstStyle/>
            <a:p>
              <a:endParaRPr lang="en-US" sz="1801"/>
            </a:p>
          </p:txBody>
        </p:sp>
        <p:sp>
          <p:nvSpPr>
            <p:cNvPr id="104" name="Freeform: Shape 103">
              <a:extLst>
                <a:ext uri="{FF2B5EF4-FFF2-40B4-BE49-F238E27FC236}">
                  <a16:creationId xmlns:a16="http://schemas.microsoft.com/office/drawing/2014/main" id="{13542C92-A6C8-40FA-B2F2-9CCC33F1C4D5}"/>
                </a:ext>
              </a:extLst>
            </p:cNvPr>
            <p:cNvSpPr/>
            <p:nvPr/>
          </p:nvSpPr>
          <p:spPr>
            <a:xfrm>
              <a:off x="3000923" y="1908464"/>
              <a:ext cx="203200" cy="1225550"/>
            </a:xfrm>
            <a:custGeom>
              <a:avLst/>
              <a:gdLst>
                <a:gd name="connsiteX0" fmla="*/ 200112 w 203200"/>
                <a:gd name="connsiteY0" fmla="*/ 7805 h 1225550"/>
                <a:gd name="connsiteX1" fmla="*/ 11136 w 203200"/>
                <a:gd name="connsiteY1" fmla="*/ 1218623 h 1225550"/>
                <a:gd name="connsiteX2" fmla="*/ 7288 w 203200"/>
                <a:gd name="connsiteY2" fmla="*/ 1221106 h 1225550"/>
                <a:gd name="connsiteX3" fmla="*/ 7262 w 203200"/>
                <a:gd name="connsiteY3" fmla="*/ 1221099 h 1225550"/>
                <a:gd name="connsiteX4" fmla="*/ 4786 w 203200"/>
                <a:gd name="connsiteY4" fmla="*/ 1217670 h 1225550"/>
                <a:gd name="connsiteX5" fmla="*/ 193762 w 203200"/>
                <a:gd name="connsiteY5" fmla="*/ 7106 h 1225550"/>
                <a:gd name="connsiteX6" fmla="*/ 197768 w 203200"/>
                <a:gd name="connsiteY6" fmla="*/ 4890 h 1225550"/>
                <a:gd name="connsiteX7" fmla="*/ 200112 w 203200"/>
                <a:gd name="connsiteY7" fmla="*/ 8059 h 12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00" h="1225550">
                  <a:moveTo>
                    <a:pt x="200112" y="7805"/>
                  </a:moveTo>
                  <a:lnTo>
                    <a:pt x="11136" y="1218623"/>
                  </a:lnTo>
                  <a:cubicBezTo>
                    <a:pt x="10761" y="1220369"/>
                    <a:pt x="9034" y="1221480"/>
                    <a:pt x="7288" y="1221106"/>
                  </a:cubicBezTo>
                  <a:cubicBezTo>
                    <a:pt x="7281" y="1221106"/>
                    <a:pt x="7268" y="1221099"/>
                    <a:pt x="7262" y="1221099"/>
                  </a:cubicBezTo>
                  <a:cubicBezTo>
                    <a:pt x="5668" y="1220782"/>
                    <a:pt x="4589" y="1219283"/>
                    <a:pt x="4786" y="1217670"/>
                  </a:cubicBezTo>
                  <a:lnTo>
                    <a:pt x="193762" y="7106"/>
                  </a:lnTo>
                  <a:cubicBezTo>
                    <a:pt x="194257" y="5385"/>
                    <a:pt x="196054" y="4395"/>
                    <a:pt x="197768" y="4890"/>
                  </a:cubicBezTo>
                  <a:cubicBezTo>
                    <a:pt x="199178" y="5296"/>
                    <a:pt x="200137" y="6592"/>
                    <a:pt x="200112" y="8059"/>
                  </a:cubicBezTo>
                  <a:close/>
                </a:path>
              </a:pathLst>
            </a:custGeom>
            <a:grpFill/>
            <a:ln w="9525" cap="flat">
              <a:noFill/>
              <a:prstDash val="solid"/>
              <a:miter/>
            </a:ln>
          </p:spPr>
          <p:txBody>
            <a:bodyPr rtlCol="0" anchor="ctr"/>
            <a:lstStyle/>
            <a:p>
              <a:endParaRPr lang="en-US" sz="1801"/>
            </a:p>
          </p:txBody>
        </p:sp>
        <p:sp>
          <p:nvSpPr>
            <p:cNvPr id="105" name="Freeform: Shape 104">
              <a:extLst>
                <a:ext uri="{FF2B5EF4-FFF2-40B4-BE49-F238E27FC236}">
                  <a16:creationId xmlns:a16="http://schemas.microsoft.com/office/drawing/2014/main" id="{A97D98DB-CFF5-411E-934C-544EC19B1008}"/>
                </a:ext>
              </a:extLst>
            </p:cNvPr>
            <p:cNvSpPr/>
            <p:nvPr/>
          </p:nvSpPr>
          <p:spPr>
            <a:xfrm>
              <a:off x="9247776" y="2561357"/>
              <a:ext cx="730250" cy="882650"/>
            </a:xfrm>
            <a:custGeom>
              <a:avLst/>
              <a:gdLst>
                <a:gd name="connsiteX0" fmla="*/ 5507 w 730250"/>
                <a:gd name="connsiteY0" fmla="*/ 873387 h 882650"/>
                <a:gd name="connsiteX1" fmla="*/ 722486 w 730250"/>
                <a:gd name="connsiteY1" fmla="*/ 5913 h 882650"/>
                <a:gd name="connsiteX2" fmla="*/ 727058 w 730250"/>
                <a:gd name="connsiteY2" fmla="*/ 5526 h 882650"/>
                <a:gd name="connsiteX3" fmla="*/ 727058 w 730250"/>
                <a:gd name="connsiteY3" fmla="*/ 5532 h 882650"/>
                <a:gd name="connsiteX4" fmla="*/ 727503 w 730250"/>
                <a:gd name="connsiteY4" fmla="*/ 10041 h 882650"/>
                <a:gd name="connsiteX5" fmla="*/ 10524 w 730250"/>
                <a:gd name="connsiteY5" fmla="*/ 877515 h 882650"/>
                <a:gd name="connsiteX6" fmla="*/ 5952 w 730250"/>
                <a:gd name="connsiteY6" fmla="*/ 877959 h 882650"/>
                <a:gd name="connsiteX7" fmla="*/ 5507 w 730250"/>
                <a:gd name="connsiteY7" fmla="*/ 873400 h 882650"/>
                <a:gd name="connsiteX8" fmla="*/ 5507 w 730250"/>
                <a:gd name="connsiteY8" fmla="*/ 873387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 h="882650">
                  <a:moveTo>
                    <a:pt x="5507" y="873387"/>
                  </a:moveTo>
                  <a:lnTo>
                    <a:pt x="722486" y="5913"/>
                  </a:lnTo>
                  <a:cubicBezTo>
                    <a:pt x="723629" y="4548"/>
                    <a:pt x="725661" y="4370"/>
                    <a:pt x="727058" y="5526"/>
                  </a:cubicBezTo>
                  <a:cubicBezTo>
                    <a:pt x="727058" y="5526"/>
                    <a:pt x="727058" y="5532"/>
                    <a:pt x="727058" y="5532"/>
                  </a:cubicBezTo>
                  <a:cubicBezTo>
                    <a:pt x="728392" y="6682"/>
                    <a:pt x="728582" y="8657"/>
                    <a:pt x="727503" y="10041"/>
                  </a:cubicBezTo>
                  <a:lnTo>
                    <a:pt x="10524" y="877515"/>
                  </a:lnTo>
                  <a:cubicBezTo>
                    <a:pt x="9381" y="878873"/>
                    <a:pt x="7349" y="879070"/>
                    <a:pt x="5952" y="877959"/>
                  </a:cubicBezTo>
                  <a:cubicBezTo>
                    <a:pt x="4555" y="876828"/>
                    <a:pt x="4365" y="874784"/>
                    <a:pt x="5507" y="873400"/>
                  </a:cubicBezTo>
                  <a:cubicBezTo>
                    <a:pt x="5507" y="873400"/>
                    <a:pt x="5507" y="873393"/>
                    <a:pt x="5507" y="873387"/>
                  </a:cubicBezTo>
                  <a:close/>
                </a:path>
              </a:pathLst>
            </a:custGeom>
            <a:grpFill/>
            <a:ln w="9525" cap="flat">
              <a:noFill/>
              <a:prstDash val="solid"/>
              <a:miter/>
            </a:ln>
          </p:spPr>
          <p:txBody>
            <a:bodyPr rtlCol="0" anchor="ctr"/>
            <a:lstStyle/>
            <a:p>
              <a:endParaRPr lang="en-US" sz="1801"/>
            </a:p>
          </p:txBody>
        </p:sp>
        <p:sp>
          <p:nvSpPr>
            <p:cNvPr id="106" name="Freeform: Shape 105">
              <a:extLst>
                <a:ext uri="{FF2B5EF4-FFF2-40B4-BE49-F238E27FC236}">
                  <a16:creationId xmlns:a16="http://schemas.microsoft.com/office/drawing/2014/main" id="{1070A09A-C44A-452E-9AA7-7D9465BFD8D6}"/>
                </a:ext>
              </a:extLst>
            </p:cNvPr>
            <p:cNvSpPr/>
            <p:nvPr/>
          </p:nvSpPr>
          <p:spPr>
            <a:xfrm>
              <a:off x="6529755" y="2925947"/>
              <a:ext cx="1282700" cy="266700"/>
            </a:xfrm>
            <a:custGeom>
              <a:avLst/>
              <a:gdLst>
                <a:gd name="connsiteX0" fmla="*/ 1277252 w 1282700"/>
                <a:gd name="connsiteY0" fmla="*/ 265974 h 266700"/>
                <a:gd name="connsiteX1" fmla="*/ 7252 w 1282700"/>
                <a:gd name="connsiteY1" fmla="*/ 11148 h 266700"/>
                <a:gd name="connsiteX2" fmla="*/ 4839 w 1282700"/>
                <a:gd name="connsiteY2" fmla="*/ 7275 h 266700"/>
                <a:gd name="connsiteX3" fmla="*/ 8522 w 1282700"/>
                <a:gd name="connsiteY3" fmla="*/ 4798 h 266700"/>
                <a:gd name="connsiteX4" fmla="*/ 1278522 w 1282700"/>
                <a:gd name="connsiteY4" fmla="*/ 259624 h 266700"/>
                <a:gd name="connsiteX5" fmla="*/ 1280935 w 1282700"/>
                <a:gd name="connsiteY5" fmla="*/ 263497 h 266700"/>
                <a:gd name="connsiteX6" fmla="*/ 1277252 w 1282700"/>
                <a:gd name="connsiteY6" fmla="*/ 2659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700" h="266700">
                  <a:moveTo>
                    <a:pt x="1277252" y="265974"/>
                  </a:moveTo>
                  <a:lnTo>
                    <a:pt x="7252" y="11148"/>
                  </a:lnTo>
                  <a:cubicBezTo>
                    <a:pt x="5538" y="10742"/>
                    <a:pt x="4458" y="9008"/>
                    <a:pt x="4839" y="7275"/>
                  </a:cubicBezTo>
                  <a:cubicBezTo>
                    <a:pt x="5220" y="5623"/>
                    <a:pt x="6871" y="4550"/>
                    <a:pt x="8522" y="4798"/>
                  </a:cubicBezTo>
                  <a:lnTo>
                    <a:pt x="1278522" y="259624"/>
                  </a:lnTo>
                  <a:cubicBezTo>
                    <a:pt x="1280237" y="260030"/>
                    <a:pt x="1281316" y="261763"/>
                    <a:pt x="1280935" y="263497"/>
                  </a:cubicBezTo>
                  <a:cubicBezTo>
                    <a:pt x="1280554" y="265148"/>
                    <a:pt x="1278903" y="266221"/>
                    <a:pt x="1277252" y="265974"/>
                  </a:cubicBezTo>
                  <a:close/>
                </a:path>
              </a:pathLst>
            </a:custGeom>
            <a:grpFill/>
            <a:ln w="9525" cap="flat">
              <a:noFill/>
              <a:prstDash val="solid"/>
              <a:miter/>
            </a:ln>
          </p:spPr>
          <p:txBody>
            <a:bodyPr rtlCol="0" anchor="ctr"/>
            <a:lstStyle/>
            <a:p>
              <a:endParaRPr lang="en-US" sz="1801"/>
            </a:p>
          </p:txBody>
        </p:sp>
        <p:sp>
          <p:nvSpPr>
            <p:cNvPr id="107" name="Freeform: Shape 106">
              <a:extLst>
                <a:ext uri="{FF2B5EF4-FFF2-40B4-BE49-F238E27FC236}">
                  <a16:creationId xmlns:a16="http://schemas.microsoft.com/office/drawing/2014/main" id="{5CFE255B-72F7-4C56-844A-12B37AA54BFF}"/>
                </a:ext>
              </a:extLst>
            </p:cNvPr>
            <p:cNvSpPr/>
            <p:nvPr/>
          </p:nvSpPr>
          <p:spPr>
            <a:xfrm>
              <a:off x="9247776" y="3428806"/>
              <a:ext cx="317500" cy="946150"/>
            </a:xfrm>
            <a:custGeom>
              <a:avLst/>
              <a:gdLst>
                <a:gd name="connsiteX0" fmla="*/ 308148 w 317500"/>
                <a:gd name="connsiteY0" fmla="*/ 940340 h 946150"/>
                <a:gd name="connsiteX1" fmla="*/ 4936 w 317500"/>
                <a:gd name="connsiteY1" fmla="*/ 8986 h 946150"/>
                <a:gd name="connsiteX2" fmla="*/ 6905 w 317500"/>
                <a:gd name="connsiteY2" fmla="*/ 4960 h 946150"/>
                <a:gd name="connsiteX3" fmla="*/ 7031 w 317500"/>
                <a:gd name="connsiteY3" fmla="*/ 4922 h 946150"/>
                <a:gd name="connsiteX4" fmla="*/ 11095 w 317500"/>
                <a:gd name="connsiteY4" fmla="*/ 6954 h 946150"/>
                <a:gd name="connsiteX5" fmla="*/ 314308 w 317500"/>
                <a:gd name="connsiteY5" fmla="*/ 938308 h 946150"/>
                <a:gd name="connsiteX6" fmla="*/ 312149 w 317500"/>
                <a:gd name="connsiteY6" fmla="*/ 942499 h 946150"/>
                <a:gd name="connsiteX7" fmla="*/ 307958 w 317500"/>
                <a:gd name="connsiteY7" fmla="*/ 94034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946150">
                  <a:moveTo>
                    <a:pt x="308148" y="940340"/>
                  </a:moveTo>
                  <a:lnTo>
                    <a:pt x="4936" y="8986"/>
                  </a:lnTo>
                  <a:cubicBezTo>
                    <a:pt x="4364" y="7328"/>
                    <a:pt x="5254" y="5519"/>
                    <a:pt x="6905" y="4960"/>
                  </a:cubicBezTo>
                  <a:cubicBezTo>
                    <a:pt x="6967" y="4947"/>
                    <a:pt x="6967" y="4934"/>
                    <a:pt x="7031" y="4922"/>
                  </a:cubicBezTo>
                  <a:cubicBezTo>
                    <a:pt x="8682" y="4376"/>
                    <a:pt x="10524" y="5277"/>
                    <a:pt x="11095" y="6954"/>
                  </a:cubicBezTo>
                  <a:lnTo>
                    <a:pt x="314308" y="938308"/>
                  </a:lnTo>
                  <a:cubicBezTo>
                    <a:pt x="314880" y="940061"/>
                    <a:pt x="313927" y="941941"/>
                    <a:pt x="312149" y="942499"/>
                  </a:cubicBezTo>
                  <a:cubicBezTo>
                    <a:pt x="310371" y="943058"/>
                    <a:pt x="308530" y="942093"/>
                    <a:pt x="307958" y="940340"/>
                  </a:cubicBezTo>
                  <a:close/>
                </a:path>
              </a:pathLst>
            </a:custGeom>
            <a:grpFill/>
            <a:ln w="9525" cap="flat">
              <a:noFill/>
              <a:prstDash val="solid"/>
              <a:miter/>
            </a:ln>
          </p:spPr>
          <p:txBody>
            <a:bodyPr rtlCol="0" anchor="ctr"/>
            <a:lstStyle/>
            <a:p>
              <a:endParaRPr lang="en-US" sz="1801"/>
            </a:p>
          </p:txBody>
        </p:sp>
        <p:sp>
          <p:nvSpPr>
            <p:cNvPr id="108" name="Freeform: Shape 107">
              <a:extLst>
                <a:ext uri="{FF2B5EF4-FFF2-40B4-BE49-F238E27FC236}">
                  <a16:creationId xmlns:a16="http://schemas.microsoft.com/office/drawing/2014/main" id="{F709F8AA-63F1-4CFF-A2D9-2A764D3A5F87}"/>
                </a:ext>
              </a:extLst>
            </p:cNvPr>
            <p:cNvSpPr/>
            <p:nvPr/>
          </p:nvSpPr>
          <p:spPr>
            <a:xfrm>
              <a:off x="11050588" y="2582465"/>
              <a:ext cx="19050" cy="730250"/>
            </a:xfrm>
            <a:custGeom>
              <a:avLst/>
              <a:gdLst>
                <a:gd name="connsiteX0" fmla="*/ 11557 w 19050"/>
                <a:gd name="connsiteY0" fmla="*/ 724200 h 730250"/>
                <a:gd name="connsiteX1" fmla="*/ 4763 w 19050"/>
                <a:gd name="connsiteY1" fmla="*/ 7158 h 730250"/>
                <a:gd name="connsiteX2" fmla="*/ 8827 w 19050"/>
                <a:gd name="connsiteY2" fmla="*/ 4891 h 730250"/>
                <a:gd name="connsiteX3" fmla="*/ 11113 w 19050"/>
                <a:gd name="connsiteY3" fmla="*/ 7158 h 730250"/>
                <a:gd name="connsiteX4" fmla="*/ 18034 w 19050"/>
                <a:gd name="connsiteY4" fmla="*/ 724200 h 730250"/>
                <a:gd name="connsiteX5" fmla="*/ 14542 w 19050"/>
                <a:gd name="connsiteY5" fmla="*/ 727248 h 730250"/>
                <a:gd name="connsiteX6" fmla="*/ 11557 w 19050"/>
                <a:gd name="connsiteY6" fmla="*/ 724200 h 7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730250">
                  <a:moveTo>
                    <a:pt x="11557" y="724200"/>
                  </a:moveTo>
                  <a:lnTo>
                    <a:pt x="4763" y="7158"/>
                  </a:lnTo>
                  <a:cubicBezTo>
                    <a:pt x="5270" y="5405"/>
                    <a:pt x="7112" y="4389"/>
                    <a:pt x="8827" y="4891"/>
                  </a:cubicBezTo>
                  <a:cubicBezTo>
                    <a:pt x="9969" y="5202"/>
                    <a:pt x="10795" y="6059"/>
                    <a:pt x="11113" y="7158"/>
                  </a:cubicBezTo>
                  <a:lnTo>
                    <a:pt x="18034" y="724200"/>
                  </a:lnTo>
                  <a:cubicBezTo>
                    <a:pt x="17907" y="725997"/>
                    <a:pt x="16319" y="727356"/>
                    <a:pt x="14542" y="727248"/>
                  </a:cubicBezTo>
                  <a:cubicBezTo>
                    <a:pt x="12954" y="727121"/>
                    <a:pt x="11620" y="725819"/>
                    <a:pt x="11557" y="724200"/>
                  </a:cubicBezTo>
                  <a:close/>
                </a:path>
              </a:pathLst>
            </a:custGeom>
            <a:grpFill/>
            <a:ln w="9525" cap="flat">
              <a:noFill/>
              <a:prstDash val="solid"/>
              <a:miter/>
            </a:ln>
          </p:spPr>
          <p:txBody>
            <a:bodyPr rtlCol="0" anchor="ctr"/>
            <a:lstStyle/>
            <a:p>
              <a:endParaRPr lang="en-US" sz="1801"/>
            </a:p>
          </p:txBody>
        </p:sp>
        <p:sp>
          <p:nvSpPr>
            <p:cNvPr id="109" name="Freeform: Shape 108">
              <a:extLst>
                <a:ext uri="{FF2B5EF4-FFF2-40B4-BE49-F238E27FC236}">
                  <a16:creationId xmlns:a16="http://schemas.microsoft.com/office/drawing/2014/main" id="{38856D28-67D3-43C5-9D02-B911F5C76BCE}"/>
                </a:ext>
              </a:extLst>
            </p:cNvPr>
            <p:cNvSpPr/>
            <p:nvPr/>
          </p:nvSpPr>
          <p:spPr>
            <a:xfrm>
              <a:off x="7858975" y="2200850"/>
              <a:ext cx="990600" cy="342900"/>
            </a:xfrm>
            <a:custGeom>
              <a:avLst/>
              <a:gdLst>
                <a:gd name="connsiteX0" fmla="*/ 985114 w 990600"/>
                <a:gd name="connsiteY0" fmla="*/ 11266 h 342900"/>
                <a:gd name="connsiteX1" fmla="*/ 9119 w 990600"/>
                <a:gd name="connsiteY1" fmla="*/ 338417 h 342900"/>
                <a:gd name="connsiteX2" fmla="*/ 4928 w 990600"/>
                <a:gd name="connsiteY2" fmla="*/ 336258 h 342900"/>
                <a:gd name="connsiteX3" fmla="*/ 7087 w 990600"/>
                <a:gd name="connsiteY3" fmla="*/ 332067 h 342900"/>
                <a:gd name="connsiteX4" fmla="*/ 983082 w 990600"/>
                <a:gd name="connsiteY4" fmla="*/ 4916 h 342900"/>
                <a:gd name="connsiteX5" fmla="*/ 987146 w 990600"/>
                <a:gd name="connsiteY5" fmla="*/ 7011 h 342900"/>
                <a:gd name="connsiteX6" fmla="*/ 985178 w 990600"/>
                <a:gd name="connsiteY6" fmla="*/ 11246 h 342900"/>
                <a:gd name="connsiteX7" fmla="*/ 985114 w 990600"/>
                <a:gd name="connsiteY7" fmla="*/ 1126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342900">
                  <a:moveTo>
                    <a:pt x="985114" y="11266"/>
                  </a:moveTo>
                  <a:lnTo>
                    <a:pt x="9119" y="338417"/>
                  </a:lnTo>
                  <a:cubicBezTo>
                    <a:pt x="7341" y="338976"/>
                    <a:pt x="5500" y="338011"/>
                    <a:pt x="4928" y="336258"/>
                  </a:cubicBezTo>
                  <a:cubicBezTo>
                    <a:pt x="4356" y="334506"/>
                    <a:pt x="5309" y="332626"/>
                    <a:pt x="7087" y="332067"/>
                  </a:cubicBezTo>
                  <a:lnTo>
                    <a:pt x="983082" y="4916"/>
                  </a:lnTo>
                  <a:cubicBezTo>
                    <a:pt x="984797" y="4376"/>
                    <a:pt x="986575" y="5309"/>
                    <a:pt x="987146" y="7011"/>
                  </a:cubicBezTo>
                  <a:cubicBezTo>
                    <a:pt x="987781" y="8725"/>
                    <a:pt x="986893" y="10618"/>
                    <a:pt x="985178" y="11246"/>
                  </a:cubicBezTo>
                  <a:cubicBezTo>
                    <a:pt x="985178" y="11253"/>
                    <a:pt x="985114" y="11259"/>
                    <a:pt x="985114" y="11266"/>
                  </a:cubicBezTo>
                  <a:close/>
                </a:path>
              </a:pathLst>
            </a:custGeom>
            <a:grpFill/>
            <a:ln w="9525" cap="flat">
              <a:noFill/>
              <a:prstDash val="solid"/>
              <a:miter/>
            </a:ln>
          </p:spPr>
          <p:txBody>
            <a:bodyPr rtlCol="0" anchor="ctr"/>
            <a:lstStyle/>
            <a:p>
              <a:endParaRPr lang="en-US" sz="1801"/>
            </a:p>
          </p:txBody>
        </p:sp>
        <p:sp>
          <p:nvSpPr>
            <p:cNvPr id="110" name="Freeform: Shape 109">
              <a:extLst>
                <a:ext uri="{FF2B5EF4-FFF2-40B4-BE49-F238E27FC236}">
                  <a16:creationId xmlns:a16="http://schemas.microsoft.com/office/drawing/2014/main" id="{4F85A97C-CE44-4069-B929-3519524189A8}"/>
                </a:ext>
              </a:extLst>
            </p:cNvPr>
            <p:cNvSpPr/>
            <p:nvPr/>
          </p:nvSpPr>
          <p:spPr>
            <a:xfrm>
              <a:off x="9964547" y="2561302"/>
              <a:ext cx="1098550" cy="31750"/>
            </a:xfrm>
            <a:custGeom>
              <a:avLst/>
              <a:gdLst>
                <a:gd name="connsiteX0" fmla="*/ 1093851 w 1098550"/>
                <a:gd name="connsiteY0" fmla="*/ 31560 h 31750"/>
                <a:gd name="connsiteX1" fmla="*/ 8001 w 1098550"/>
                <a:gd name="connsiteY1" fmla="*/ 11239 h 31750"/>
                <a:gd name="connsiteX2" fmla="*/ 4763 w 1098550"/>
                <a:gd name="connsiteY2" fmla="*/ 8001 h 31750"/>
                <a:gd name="connsiteX3" fmla="*/ 4763 w 1098550"/>
                <a:gd name="connsiteY3" fmla="*/ 7938 h 31750"/>
                <a:gd name="connsiteX4" fmla="*/ 8065 w 1098550"/>
                <a:gd name="connsiteY4" fmla="*/ 4763 h 31750"/>
                <a:gd name="connsiteX5" fmla="*/ 8065 w 1098550"/>
                <a:gd name="connsiteY5" fmla="*/ 4763 h 31750"/>
                <a:gd name="connsiteX6" fmla="*/ 1093915 w 1098550"/>
                <a:gd name="connsiteY6" fmla="*/ 25083 h 31750"/>
                <a:gd name="connsiteX7" fmla="*/ 1097090 w 1098550"/>
                <a:gd name="connsiteY7" fmla="*/ 28385 h 31750"/>
                <a:gd name="connsiteX8" fmla="*/ 1097090 w 1098550"/>
                <a:gd name="connsiteY8" fmla="*/ 28385 h 31750"/>
                <a:gd name="connsiteX9" fmla="*/ 1093788 w 1098550"/>
                <a:gd name="connsiteY9" fmla="*/ 3156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0" h="31750">
                  <a:moveTo>
                    <a:pt x="1093851" y="31560"/>
                  </a:moveTo>
                  <a:lnTo>
                    <a:pt x="8001" y="11239"/>
                  </a:lnTo>
                  <a:cubicBezTo>
                    <a:pt x="6223" y="11239"/>
                    <a:pt x="4763" y="9792"/>
                    <a:pt x="4763" y="8001"/>
                  </a:cubicBezTo>
                  <a:cubicBezTo>
                    <a:pt x="4763" y="7982"/>
                    <a:pt x="4763" y="7956"/>
                    <a:pt x="4763" y="7938"/>
                  </a:cubicBezTo>
                  <a:cubicBezTo>
                    <a:pt x="4826" y="6166"/>
                    <a:pt x="6286" y="4763"/>
                    <a:pt x="8065" y="4763"/>
                  </a:cubicBezTo>
                  <a:lnTo>
                    <a:pt x="8065" y="4763"/>
                  </a:lnTo>
                  <a:lnTo>
                    <a:pt x="1093915" y="25083"/>
                  </a:lnTo>
                  <a:cubicBezTo>
                    <a:pt x="1095693" y="25114"/>
                    <a:pt x="1097153" y="26594"/>
                    <a:pt x="1097090" y="28385"/>
                  </a:cubicBezTo>
                  <a:cubicBezTo>
                    <a:pt x="1097090" y="28385"/>
                    <a:pt x="1097090" y="28385"/>
                    <a:pt x="1097090" y="28385"/>
                  </a:cubicBezTo>
                  <a:cubicBezTo>
                    <a:pt x="1097026" y="30156"/>
                    <a:pt x="1095566" y="31560"/>
                    <a:pt x="1093788" y="31560"/>
                  </a:cubicBezTo>
                  <a:close/>
                </a:path>
              </a:pathLst>
            </a:custGeom>
            <a:grpFill/>
            <a:ln w="9525" cap="flat">
              <a:noFill/>
              <a:prstDash val="solid"/>
              <a:miter/>
            </a:ln>
          </p:spPr>
          <p:txBody>
            <a:bodyPr rtlCol="0" anchor="ctr"/>
            <a:lstStyle/>
            <a:p>
              <a:endParaRPr lang="en-US" sz="1801"/>
            </a:p>
          </p:txBody>
        </p:sp>
        <p:sp>
          <p:nvSpPr>
            <p:cNvPr id="111" name="Freeform: Shape 110">
              <a:extLst>
                <a:ext uri="{FF2B5EF4-FFF2-40B4-BE49-F238E27FC236}">
                  <a16:creationId xmlns:a16="http://schemas.microsoft.com/office/drawing/2014/main" id="{263891FF-8B59-4180-884D-244783DAF6E8}"/>
                </a:ext>
              </a:extLst>
            </p:cNvPr>
            <p:cNvSpPr/>
            <p:nvPr/>
          </p:nvSpPr>
          <p:spPr>
            <a:xfrm>
              <a:off x="3554336" y="1425654"/>
              <a:ext cx="317500" cy="1441450"/>
            </a:xfrm>
            <a:custGeom>
              <a:avLst/>
              <a:gdLst>
                <a:gd name="connsiteX0" fmla="*/ 318593 w 317500"/>
                <a:gd name="connsiteY0" fmla="*/ 8396 h 1441450"/>
                <a:gd name="connsiteX1" fmla="*/ 11189 w 317500"/>
                <a:gd name="connsiteY1" fmla="*/ 1436765 h 1441450"/>
                <a:gd name="connsiteX2" fmla="*/ 7316 w 317500"/>
                <a:gd name="connsiteY2" fmla="*/ 1439241 h 1441450"/>
                <a:gd name="connsiteX3" fmla="*/ 4839 w 317500"/>
                <a:gd name="connsiteY3" fmla="*/ 1435368 h 1441450"/>
                <a:gd name="connsiteX4" fmla="*/ 312243 w 317500"/>
                <a:gd name="connsiteY4" fmla="*/ 7316 h 1441450"/>
                <a:gd name="connsiteX5" fmla="*/ 316117 w 317500"/>
                <a:gd name="connsiteY5" fmla="*/ 4840 h 1441450"/>
                <a:gd name="connsiteX6" fmla="*/ 318593 w 317500"/>
                <a:gd name="connsiteY6" fmla="*/ 8713 h 14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0" h="1441450">
                  <a:moveTo>
                    <a:pt x="318593" y="8396"/>
                  </a:moveTo>
                  <a:lnTo>
                    <a:pt x="11189" y="1436765"/>
                  </a:lnTo>
                  <a:cubicBezTo>
                    <a:pt x="10802" y="1438517"/>
                    <a:pt x="9069" y="1439628"/>
                    <a:pt x="7316" y="1439241"/>
                  </a:cubicBezTo>
                  <a:cubicBezTo>
                    <a:pt x="5563" y="1438854"/>
                    <a:pt x="4452" y="1437120"/>
                    <a:pt x="4839" y="1435368"/>
                  </a:cubicBezTo>
                  <a:lnTo>
                    <a:pt x="312243" y="7316"/>
                  </a:lnTo>
                  <a:cubicBezTo>
                    <a:pt x="312630" y="5563"/>
                    <a:pt x="314364" y="4452"/>
                    <a:pt x="316117" y="4840"/>
                  </a:cubicBezTo>
                  <a:cubicBezTo>
                    <a:pt x="317869" y="5227"/>
                    <a:pt x="318980" y="6960"/>
                    <a:pt x="318593" y="8713"/>
                  </a:cubicBezTo>
                  <a:close/>
                </a:path>
              </a:pathLst>
            </a:custGeom>
            <a:grpFill/>
            <a:ln w="9525" cap="flat">
              <a:noFill/>
              <a:prstDash val="solid"/>
              <a:miter/>
            </a:ln>
          </p:spPr>
          <p:txBody>
            <a:bodyPr rtlCol="0" anchor="ctr"/>
            <a:lstStyle/>
            <a:p>
              <a:endParaRPr lang="en-US" sz="1801"/>
            </a:p>
          </p:txBody>
        </p:sp>
        <p:sp>
          <p:nvSpPr>
            <p:cNvPr id="112" name="Freeform: Shape 111">
              <a:extLst>
                <a:ext uri="{FF2B5EF4-FFF2-40B4-BE49-F238E27FC236}">
                  <a16:creationId xmlns:a16="http://schemas.microsoft.com/office/drawing/2014/main" id="{BB1BE9E9-576A-4020-8150-6D37F12A06EE}"/>
                </a:ext>
              </a:extLst>
            </p:cNvPr>
            <p:cNvSpPr/>
            <p:nvPr/>
          </p:nvSpPr>
          <p:spPr>
            <a:xfrm>
              <a:off x="9981969" y="3557700"/>
              <a:ext cx="1568450" cy="444500"/>
            </a:xfrm>
            <a:custGeom>
              <a:avLst/>
              <a:gdLst>
                <a:gd name="connsiteX0" fmla="*/ 1561125 w 1568450"/>
                <a:gd name="connsiteY0" fmla="*/ 445305 h 444500"/>
                <a:gd name="connsiteX1" fmla="*/ 7153 w 1568450"/>
                <a:gd name="connsiteY1" fmla="*/ 11156 h 444500"/>
                <a:gd name="connsiteX2" fmla="*/ 4867 w 1568450"/>
                <a:gd name="connsiteY2" fmla="*/ 7155 h 444500"/>
                <a:gd name="connsiteX3" fmla="*/ 8867 w 1568450"/>
                <a:gd name="connsiteY3" fmla="*/ 4869 h 444500"/>
                <a:gd name="connsiteX4" fmla="*/ 1562903 w 1568450"/>
                <a:gd name="connsiteY4" fmla="*/ 439082 h 444500"/>
                <a:gd name="connsiteX5" fmla="*/ 1565189 w 1568450"/>
                <a:gd name="connsiteY5" fmla="*/ 443146 h 444500"/>
                <a:gd name="connsiteX6" fmla="*/ 1561125 w 1568450"/>
                <a:gd name="connsiteY6" fmla="*/ 445432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444500">
                  <a:moveTo>
                    <a:pt x="1561125" y="445305"/>
                  </a:moveTo>
                  <a:lnTo>
                    <a:pt x="7153" y="11156"/>
                  </a:lnTo>
                  <a:cubicBezTo>
                    <a:pt x="5438" y="10660"/>
                    <a:pt x="4423" y="8889"/>
                    <a:pt x="4867" y="7155"/>
                  </a:cubicBezTo>
                  <a:cubicBezTo>
                    <a:pt x="5375" y="5434"/>
                    <a:pt x="7153" y="4419"/>
                    <a:pt x="8867" y="4869"/>
                  </a:cubicBezTo>
                  <a:lnTo>
                    <a:pt x="1562903" y="439082"/>
                  </a:lnTo>
                  <a:cubicBezTo>
                    <a:pt x="1564681" y="439572"/>
                    <a:pt x="1565697" y="441394"/>
                    <a:pt x="1565189" y="443146"/>
                  </a:cubicBezTo>
                  <a:cubicBezTo>
                    <a:pt x="1564681" y="444899"/>
                    <a:pt x="1562903" y="445922"/>
                    <a:pt x="1561125" y="445432"/>
                  </a:cubicBezTo>
                  <a:close/>
                </a:path>
              </a:pathLst>
            </a:custGeom>
            <a:grpFill/>
            <a:ln w="9525" cap="flat">
              <a:noFill/>
              <a:prstDash val="solid"/>
              <a:miter/>
            </a:ln>
          </p:spPr>
          <p:txBody>
            <a:bodyPr rtlCol="0" anchor="ctr"/>
            <a:lstStyle/>
            <a:p>
              <a:endParaRPr lang="en-US" sz="1801"/>
            </a:p>
          </p:txBody>
        </p:sp>
        <p:sp>
          <p:nvSpPr>
            <p:cNvPr id="113" name="Freeform: Shape 112">
              <a:extLst>
                <a:ext uri="{FF2B5EF4-FFF2-40B4-BE49-F238E27FC236}">
                  <a16:creationId xmlns:a16="http://schemas.microsoft.com/office/drawing/2014/main" id="{8875D271-BE07-4613-9322-619CFAD39027}"/>
                </a:ext>
              </a:extLst>
            </p:cNvPr>
            <p:cNvSpPr/>
            <p:nvPr/>
          </p:nvSpPr>
          <p:spPr>
            <a:xfrm>
              <a:off x="10637334" y="3298600"/>
              <a:ext cx="431800" cy="654050"/>
            </a:xfrm>
            <a:custGeom>
              <a:avLst/>
              <a:gdLst>
                <a:gd name="connsiteX0" fmla="*/ 5266 w 431800"/>
                <a:gd name="connsiteY0" fmla="*/ 648081 h 654050"/>
                <a:gd name="connsiteX1" fmla="*/ 425255 w 431800"/>
                <a:gd name="connsiteY1" fmla="*/ 6223 h 654050"/>
                <a:gd name="connsiteX2" fmla="*/ 429700 w 431800"/>
                <a:gd name="connsiteY2" fmla="*/ 5271 h 654050"/>
                <a:gd name="connsiteX3" fmla="*/ 430652 w 431800"/>
                <a:gd name="connsiteY3" fmla="*/ 9747 h 654050"/>
                <a:gd name="connsiteX4" fmla="*/ 430652 w 431800"/>
                <a:gd name="connsiteY4" fmla="*/ 9779 h 654050"/>
                <a:gd name="connsiteX5" fmla="*/ 10727 w 431800"/>
                <a:gd name="connsiteY5" fmla="*/ 651637 h 654050"/>
                <a:gd name="connsiteX6" fmla="*/ 6218 w 431800"/>
                <a:gd name="connsiteY6" fmla="*/ 652590 h 654050"/>
                <a:gd name="connsiteX7" fmla="*/ 5266 w 431800"/>
                <a:gd name="connsiteY7" fmla="*/ 64808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654050">
                  <a:moveTo>
                    <a:pt x="5266" y="648081"/>
                  </a:moveTo>
                  <a:lnTo>
                    <a:pt x="425255" y="6223"/>
                  </a:lnTo>
                  <a:cubicBezTo>
                    <a:pt x="426208" y="4744"/>
                    <a:pt x="428176" y="4318"/>
                    <a:pt x="429700" y="5271"/>
                  </a:cubicBezTo>
                  <a:cubicBezTo>
                    <a:pt x="431224" y="6236"/>
                    <a:pt x="431668" y="8243"/>
                    <a:pt x="430652" y="9747"/>
                  </a:cubicBezTo>
                  <a:cubicBezTo>
                    <a:pt x="430652" y="9754"/>
                    <a:pt x="430652" y="9766"/>
                    <a:pt x="430652" y="9779"/>
                  </a:cubicBezTo>
                  <a:lnTo>
                    <a:pt x="10727" y="651637"/>
                  </a:lnTo>
                  <a:cubicBezTo>
                    <a:pt x="9711" y="653123"/>
                    <a:pt x="7742" y="653549"/>
                    <a:pt x="6218" y="652590"/>
                  </a:cubicBezTo>
                  <a:cubicBezTo>
                    <a:pt x="4758" y="651593"/>
                    <a:pt x="4313" y="649593"/>
                    <a:pt x="5266" y="648081"/>
                  </a:cubicBezTo>
                  <a:close/>
                </a:path>
              </a:pathLst>
            </a:custGeom>
            <a:grpFill/>
            <a:ln w="9525" cap="flat">
              <a:noFill/>
              <a:prstDash val="solid"/>
              <a:miter/>
            </a:ln>
          </p:spPr>
          <p:txBody>
            <a:bodyPr rtlCol="0" anchor="ctr"/>
            <a:lstStyle/>
            <a:p>
              <a:endParaRPr lang="en-US" sz="1801"/>
            </a:p>
          </p:txBody>
        </p:sp>
        <p:sp>
          <p:nvSpPr>
            <p:cNvPr id="114" name="Freeform: Shape 113">
              <a:extLst>
                <a:ext uri="{FF2B5EF4-FFF2-40B4-BE49-F238E27FC236}">
                  <a16:creationId xmlns:a16="http://schemas.microsoft.com/office/drawing/2014/main" id="{DDDB339A-2635-496F-9D53-186A8DD0F8E1}"/>
                </a:ext>
              </a:extLst>
            </p:cNvPr>
            <p:cNvSpPr/>
            <p:nvPr/>
          </p:nvSpPr>
          <p:spPr>
            <a:xfrm>
              <a:off x="9550876" y="3888715"/>
              <a:ext cx="482600" cy="482600"/>
            </a:xfrm>
            <a:custGeom>
              <a:avLst/>
              <a:gdLst>
                <a:gd name="connsiteX0" fmla="*/ 482124 w 482600"/>
                <a:gd name="connsiteY0" fmla="*/ 10151 h 482600"/>
                <a:gd name="connsiteX1" fmla="*/ 10255 w 482600"/>
                <a:gd name="connsiteY1" fmla="*/ 481702 h 482600"/>
                <a:gd name="connsiteX2" fmla="*/ 5619 w 482600"/>
                <a:gd name="connsiteY2" fmla="*/ 481702 h 482600"/>
                <a:gd name="connsiteX3" fmla="*/ 5619 w 482600"/>
                <a:gd name="connsiteY3" fmla="*/ 477320 h 482600"/>
                <a:gd name="connsiteX4" fmla="*/ 477488 w 482600"/>
                <a:gd name="connsiteY4" fmla="*/ 5705 h 482600"/>
                <a:gd name="connsiteX5" fmla="*/ 482060 w 482600"/>
                <a:gd name="connsiteY5" fmla="*/ 5705 h 482600"/>
                <a:gd name="connsiteX6" fmla="*/ 482124 w 482600"/>
                <a:gd name="connsiteY6" fmla="*/ 10151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482600">
                  <a:moveTo>
                    <a:pt x="482124" y="10151"/>
                  </a:moveTo>
                  <a:lnTo>
                    <a:pt x="10255" y="481702"/>
                  </a:lnTo>
                  <a:cubicBezTo>
                    <a:pt x="8985" y="482971"/>
                    <a:pt x="6890" y="482971"/>
                    <a:pt x="5619" y="481702"/>
                  </a:cubicBezTo>
                  <a:cubicBezTo>
                    <a:pt x="4477" y="480476"/>
                    <a:pt x="4477" y="478546"/>
                    <a:pt x="5619" y="477320"/>
                  </a:cubicBezTo>
                  <a:lnTo>
                    <a:pt x="477488" y="5705"/>
                  </a:lnTo>
                  <a:cubicBezTo>
                    <a:pt x="478758" y="4448"/>
                    <a:pt x="480790" y="4448"/>
                    <a:pt x="482060" y="5705"/>
                  </a:cubicBezTo>
                  <a:cubicBezTo>
                    <a:pt x="483267" y="6925"/>
                    <a:pt x="483330" y="8899"/>
                    <a:pt x="482124" y="10151"/>
                  </a:cubicBezTo>
                  <a:close/>
                </a:path>
              </a:pathLst>
            </a:custGeom>
            <a:grpFill/>
            <a:ln w="9525" cap="flat">
              <a:noFill/>
              <a:prstDash val="solid"/>
              <a:miter/>
            </a:ln>
          </p:spPr>
          <p:txBody>
            <a:bodyPr rtlCol="0" anchor="ctr"/>
            <a:lstStyle/>
            <a:p>
              <a:endParaRPr lang="en-US" sz="1801"/>
            </a:p>
          </p:txBody>
        </p:sp>
        <p:sp>
          <p:nvSpPr>
            <p:cNvPr id="115" name="Freeform: Shape 114">
              <a:extLst>
                <a:ext uri="{FF2B5EF4-FFF2-40B4-BE49-F238E27FC236}">
                  <a16:creationId xmlns:a16="http://schemas.microsoft.com/office/drawing/2014/main" id="{776783F0-AEA5-42D8-ADD3-A7A40C350C81}"/>
                </a:ext>
              </a:extLst>
            </p:cNvPr>
            <p:cNvSpPr/>
            <p:nvPr/>
          </p:nvSpPr>
          <p:spPr>
            <a:xfrm>
              <a:off x="2183018" y="2739625"/>
              <a:ext cx="831850" cy="393700"/>
            </a:xfrm>
            <a:custGeom>
              <a:avLst/>
              <a:gdLst>
                <a:gd name="connsiteX0" fmla="*/ 824532 w 831850"/>
                <a:gd name="connsiteY0" fmla="*/ 389938 h 393700"/>
                <a:gd name="connsiteX1" fmla="*/ 6652 w 831850"/>
                <a:gd name="connsiteY1" fmla="*/ 10970 h 393700"/>
                <a:gd name="connsiteX2" fmla="*/ 5064 w 831850"/>
                <a:gd name="connsiteY2" fmla="*/ 6652 h 393700"/>
                <a:gd name="connsiteX3" fmla="*/ 9383 w 831850"/>
                <a:gd name="connsiteY3" fmla="*/ 5065 h 393700"/>
                <a:gd name="connsiteX4" fmla="*/ 827199 w 831850"/>
                <a:gd name="connsiteY4" fmla="*/ 384033 h 393700"/>
                <a:gd name="connsiteX5" fmla="*/ 828818 w 831850"/>
                <a:gd name="connsiteY5" fmla="*/ 388319 h 393700"/>
                <a:gd name="connsiteX6" fmla="*/ 824532 w 831850"/>
                <a:gd name="connsiteY6" fmla="*/ 389938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393700">
                  <a:moveTo>
                    <a:pt x="824532" y="389938"/>
                  </a:moveTo>
                  <a:lnTo>
                    <a:pt x="6652" y="10970"/>
                  </a:lnTo>
                  <a:cubicBezTo>
                    <a:pt x="5020" y="10214"/>
                    <a:pt x="4309" y="8284"/>
                    <a:pt x="5064" y="6652"/>
                  </a:cubicBezTo>
                  <a:cubicBezTo>
                    <a:pt x="5820" y="5020"/>
                    <a:pt x="7751" y="4309"/>
                    <a:pt x="9383" y="5065"/>
                  </a:cubicBezTo>
                  <a:lnTo>
                    <a:pt x="827199" y="384033"/>
                  </a:lnTo>
                  <a:cubicBezTo>
                    <a:pt x="828831" y="384769"/>
                    <a:pt x="829555" y="386687"/>
                    <a:pt x="828818" y="388319"/>
                  </a:cubicBezTo>
                  <a:cubicBezTo>
                    <a:pt x="828082" y="389951"/>
                    <a:pt x="826164" y="390675"/>
                    <a:pt x="824532" y="389938"/>
                  </a:cubicBezTo>
                  <a:close/>
                </a:path>
              </a:pathLst>
            </a:custGeom>
            <a:grpFill/>
            <a:ln w="9525" cap="flat">
              <a:noFill/>
              <a:prstDash val="solid"/>
              <a:miter/>
            </a:ln>
          </p:spPr>
          <p:txBody>
            <a:bodyPr rtlCol="0" anchor="ctr"/>
            <a:lstStyle/>
            <a:p>
              <a:endParaRPr lang="en-US" sz="1801"/>
            </a:p>
          </p:txBody>
        </p:sp>
        <p:sp>
          <p:nvSpPr>
            <p:cNvPr id="116" name="Freeform: Shape 115">
              <a:extLst>
                <a:ext uri="{FF2B5EF4-FFF2-40B4-BE49-F238E27FC236}">
                  <a16:creationId xmlns:a16="http://schemas.microsoft.com/office/drawing/2014/main" id="{E10BEC49-8DB4-4C3A-AD48-36C28EF333FA}"/>
                </a:ext>
              </a:extLst>
            </p:cNvPr>
            <p:cNvSpPr/>
            <p:nvPr/>
          </p:nvSpPr>
          <p:spPr>
            <a:xfrm>
              <a:off x="6203418" y="2925546"/>
              <a:ext cx="336550" cy="1022350"/>
            </a:xfrm>
            <a:custGeom>
              <a:avLst/>
              <a:gdLst>
                <a:gd name="connsiteX0" fmla="*/ 4913 w 336550"/>
                <a:gd name="connsiteY0" fmla="*/ 1014849 h 1022350"/>
                <a:gd name="connsiteX1" fmla="*/ 331050 w 336550"/>
                <a:gd name="connsiteY1" fmla="*/ 7104 h 1022350"/>
                <a:gd name="connsiteX2" fmla="*/ 335240 w 336550"/>
                <a:gd name="connsiteY2" fmla="*/ 4913 h 1022350"/>
                <a:gd name="connsiteX3" fmla="*/ 337400 w 336550"/>
                <a:gd name="connsiteY3" fmla="*/ 9073 h 1022350"/>
                <a:gd name="connsiteX4" fmla="*/ 337400 w 336550"/>
                <a:gd name="connsiteY4" fmla="*/ 9073 h 1022350"/>
                <a:gd name="connsiteX5" fmla="*/ 11263 w 336550"/>
                <a:gd name="connsiteY5" fmla="*/ 1016817 h 1022350"/>
                <a:gd name="connsiteX6" fmla="*/ 7104 w 336550"/>
                <a:gd name="connsiteY6" fmla="*/ 1019008 h 1022350"/>
                <a:gd name="connsiteX7" fmla="*/ 4913 w 336550"/>
                <a:gd name="connsiteY7" fmla="*/ 1014849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022350">
                  <a:moveTo>
                    <a:pt x="4913" y="1014849"/>
                  </a:moveTo>
                  <a:lnTo>
                    <a:pt x="331050" y="7104"/>
                  </a:lnTo>
                  <a:cubicBezTo>
                    <a:pt x="331621" y="5351"/>
                    <a:pt x="333463" y="4367"/>
                    <a:pt x="335240" y="4913"/>
                  </a:cubicBezTo>
                  <a:cubicBezTo>
                    <a:pt x="336955" y="5459"/>
                    <a:pt x="337971" y="7320"/>
                    <a:pt x="337400" y="9073"/>
                  </a:cubicBezTo>
                  <a:lnTo>
                    <a:pt x="337400" y="9073"/>
                  </a:lnTo>
                  <a:lnTo>
                    <a:pt x="11263" y="1016817"/>
                  </a:lnTo>
                  <a:cubicBezTo>
                    <a:pt x="10717" y="1018570"/>
                    <a:pt x="8856" y="1019554"/>
                    <a:pt x="7104" y="1019008"/>
                  </a:cubicBezTo>
                  <a:cubicBezTo>
                    <a:pt x="5351" y="1018462"/>
                    <a:pt x="4367" y="1016602"/>
                    <a:pt x="4913" y="1014849"/>
                  </a:cubicBezTo>
                  <a:close/>
                </a:path>
              </a:pathLst>
            </a:custGeom>
            <a:grpFill/>
            <a:ln w="9525" cap="flat">
              <a:noFill/>
              <a:prstDash val="solid"/>
              <a:miter/>
            </a:ln>
          </p:spPr>
          <p:txBody>
            <a:bodyPr rtlCol="0" anchor="ctr"/>
            <a:lstStyle/>
            <a:p>
              <a:endParaRPr lang="en-US" sz="1801"/>
            </a:p>
          </p:txBody>
        </p:sp>
        <p:sp>
          <p:nvSpPr>
            <p:cNvPr id="117" name="Freeform: Shape 116">
              <a:extLst>
                <a:ext uri="{FF2B5EF4-FFF2-40B4-BE49-F238E27FC236}">
                  <a16:creationId xmlns:a16="http://schemas.microsoft.com/office/drawing/2014/main" id="{C0E68CB6-719F-43E4-8E94-8B88F1E9CF93}"/>
                </a:ext>
              </a:extLst>
            </p:cNvPr>
            <p:cNvSpPr/>
            <p:nvPr/>
          </p:nvSpPr>
          <p:spPr>
            <a:xfrm>
              <a:off x="9551012" y="3940428"/>
              <a:ext cx="1098550" cy="431800"/>
            </a:xfrm>
            <a:custGeom>
              <a:avLst/>
              <a:gdLst>
                <a:gd name="connsiteX0" fmla="*/ 1095526 w 1098550"/>
                <a:gd name="connsiteY0" fmla="*/ 11016 h 431800"/>
                <a:gd name="connsiteX1" fmla="*/ 9168 w 1098550"/>
                <a:gd name="connsiteY1" fmla="*/ 430751 h 431800"/>
                <a:gd name="connsiteX2" fmla="*/ 4977 w 1098550"/>
                <a:gd name="connsiteY2" fmla="*/ 428909 h 431800"/>
                <a:gd name="connsiteX3" fmla="*/ 6818 w 1098550"/>
                <a:gd name="connsiteY3" fmla="*/ 424655 h 431800"/>
                <a:gd name="connsiteX4" fmla="*/ 1093176 w 1098550"/>
                <a:gd name="connsiteY4" fmla="*/ 4983 h 431800"/>
                <a:gd name="connsiteX5" fmla="*/ 1097367 w 1098550"/>
                <a:gd name="connsiteY5" fmla="*/ 6825 h 431800"/>
                <a:gd name="connsiteX6" fmla="*/ 1095780 w 1098550"/>
                <a:gd name="connsiteY6" fmla="*/ 10921 h 431800"/>
                <a:gd name="connsiteX7" fmla="*/ 1095526 w 1098550"/>
                <a:gd name="connsiteY7" fmla="*/ 11016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431800">
                  <a:moveTo>
                    <a:pt x="1095526" y="11016"/>
                  </a:moveTo>
                  <a:lnTo>
                    <a:pt x="9168" y="430751"/>
                  </a:lnTo>
                  <a:cubicBezTo>
                    <a:pt x="7517" y="431399"/>
                    <a:pt x="5611" y="430573"/>
                    <a:pt x="4977" y="428909"/>
                  </a:cubicBezTo>
                  <a:cubicBezTo>
                    <a:pt x="4342" y="427227"/>
                    <a:pt x="5167" y="425334"/>
                    <a:pt x="6818" y="424655"/>
                  </a:cubicBezTo>
                  <a:lnTo>
                    <a:pt x="1093176" y="4983"/>
                  </a:lnTo>
                  <a:cubicBezTo>
                    <a:pt x="1094827" y="4336"/>
                    <a:pt x="1096732" y="5161"/>
                    <a:pt x="1097367" y="6825"/>
                  </a:cubicBezTo>
                  <a:cubicBezTo>
                    <a:pt x="1098066" y="8400"/>
                    <a:pt x="1097367" y="10235"/>
                    <a:pt x="1095780" y="10921"/>
                  </a:cubicBezTo>
                  <a:cubicBezTo>
                    <a:pt x="1095716" y="10959"/>
                    <a:pt x="1095589" y="10991"/>
                    <a:pt x="1095526" y="11016"/>
                  </a:cubicBezTo>
                  <a:close/>
                </a:path>
              </a:pathLst>
            </a:custGeom>
            <a:grpFill/>
            <a:ln w="9525" cap="flat">
              <a:noFill/>
              <a:prstDash val="solid"/>
              <a:miter/>
            </a:ln>
          </p:spPr>
          <p:txBody>
            <a:bodyPr rtlCol="0" anchor="ctr"/>
            <a:lstStyle/>
            <a:p>
              <a:endParaRPr lang="en-US" sz="1801"/>
            </a:p>
          </p:txBody>
        </p:sp>
        <p:sp>
          <p:nvSpPr>
            <p:cNvPr id="118" name="Freeform: Shape 117">
              <a:extLst>
                <a:ext uri="{FF2B5EF4-FFF2-40B4-BE49-F238E27FC236}">
                  <a16:creationId xmlns:a16="http://schemas.microsoft.com/office/drawing/2014/main" id="{ACD0B28D-66AB-41BD-A35E-739DAA8EABE0}"/>
                </a:ext>
              </a:extLst>
            </p:cNvPr>
            <p:cNvSpPr/>
            <p:nvPr/>
          </p:nvSpPr>
          <p:spPr>
            <a:xfrm>
              <a:off x="10242067" y="3261663"/>
              <a:ext cx="1308100" cy="742950"/>
            </a:xfrm>
            <a:custGeom>
              <a:avLst/>
              <a:gdLst>
                <a:gd name="connsiteX0" fmla="*/ 1300327 w 1308100"/>
                <a:gd name="connsiteY0" fmla="*/ 741024 h 742950"/>
                <a:gd name="connsiteX1" fmla="*/ 6325 w 1308100"/>
                <a:gd name="connsiteY1" fmla="*/ 10774 h 742950"/>
                <a:gd name="connsiteX2" fmla="*/ 5245 w 1308100"/>
                <a:gd name="connsiteY2" fmla="*/ 6329 h 742950"/>
                <a:gd name="connsiteX3" fmla="*/ 9500 w 1308100"/>
                <a:gd name="connsiteY3" fmla="*/ 5123 h 742950"/>
                <a:gd name="connsiteX4" fmla="*/ 1303502 w 1308100"/>
                <a:gd name="connsiteY4" fmla="*/ 735373 h 742950"/>
                <a:gd name="connsiteX5" fmla="*/ 1304646 w 1308100"/>
                <a:gd name="connsiteY5" fmla="*/ 739818 h 742950"/>
                <a:gd name="connsiteX6" fmla="*/ 1300327 w 1308100"/>
                <a:gd name="connsiteY6" fmla="*/ 74102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742950">
                  <a:moveTo>
                    <a:pt x="1300327" y="741024"/>
                  </a:moveTo>
                  <a:lnTo>
                    <a:pt x="6325" y="10774"/>
                  </a:lnTo>
                  <a:cubicBezTo>
                    <a:pt x="4801" y="9841"/>
                    <a:pt x="4292" y="7853"/>
                    <a:pt x="5245" y="6329"/>
                  </a:cubicBezTo>
                  <a:cubicBezTo>
                    <a:pt x="6134" y="4869"/>
                    <a:pt x="7976" y="4342"/>
                    <a:pt x="9500" y="5123"/>
                  </a:cubicBezTo>
                  <a:lnTo>
                    <a:pt x="1303502" y="735373"/>
                  </a:lnTo>
                  <a:cubicBezTo>
                    <a:pt x="1305026" y="736307"/>
                    <a:pt x="1305535" y="738268"/>
                    <a:pt x="1304646" y="739818"/>
                  </a:cubicBezTo>
                  <a:cubicBezTo>
                    <a:pt x="1303757" y="741310"/>
                    <a:pt x="1301851" y="741844"/>
                    <a:pt x="1300327" y="741024"/>
                  </a:cubicBezTo>
                  <a:close/>
                </a:path>
              </a:pathLst>
            </a:custGeom>
            <a:grpFill/>
            <a:ln w="9525" cap="flat">
              <a:noFill/>
              <a:prstDash val="solid"/>
              <a:miter/>
            </a:ln>
          </p:spPr>
          <p:txBody>
            <a:bodyPr rtlCol="0" anchor="ctr"/>
            <a:lstStyle/>
            <a:p>
              <a:endParaRPr lang="en-US" sz="1801"/>
            </a:p>
          </p:txBody>
        </p:sp>
        <p:sp>
          <p:nvSpPr>
            <p:cNvPr id="119" name="Freeform: Shape 118">
              <a:extLst>
                <a:ext uri="{FF2B5EF4-FFF2-40B4-BE49-F238E27FC236}">
                  <a16:creationId xmlns:a16="http://schemas.microsoft.com/office/drawing/2014/main" id="{AC561C89-6C49-4C72-B0AC-0EB0732D789F}"/>
                </a:ext>
              </a:extLst>
            </p:cNvPr>
            <p:cNvSpPr/>
            <p:nvPr/>
          </p:nvSpPr>
          <p:spPr>
            <a:xfrm>
              <a:off x="2382450" y="1784188"/>
              <a:ext cx="819150" cy="133350"/>
            </a:xfrm>
            <a:custGeom>
              <a:avLst/>
              <a:gdLst>
                <a:gd name="connsiteX0" fmla="*/ 8897 w 819150"/>
                <a:gd name="connsiteY0" fmla="*/ 4827 h 133350"/>
                <a:gd name="connsiteX1" fmla="*/ 815918 w 819150"/>
                <a:gd name="connsiteY1" fmla="*/ 128398 h 133350"/>
                <a:gd name="connsiteX2" fmla="*/ 819100 w 819150"/>
                <a:gd name="connsiteY2" fmla="*/ 131693 h 133350"/>
                <a:gd name="connsiteX3" fmla="*/ 815804 w 819150"/>
                <a:gd name="connsiteY3" fmla="*/ 134874 h 133350"/>
                <a:gd name="connsiteX4" fmla="*/ 814966 w 819150"/>
                <a:gd name="connsiteY4" fmla="*/ 134748 h 133350"/>
                <a:gd name="connsiteX5" fmla="*/ 7944 w 819150"/>
                <a:gd name="connsiteY5" fmla="*/ 11240 h 133350"/>
                <a:gd name="connsiteX6" fmla="*/ 4763 w 819150"/>
                <a:gd name="connsiteY6" fmla="*/ 7944 h 133350"/>
                <a:gd name="connsiteX7" fmla="*/ 8059 w 819150"/>
                <a:gd name="connsiteY7" fmla="*/ 4763 h 133350"/>
                <a:gd name="connsiteX8" fmla="*/ 8897 w 819150"/>
                <a:gd name="connsiteY8" fmla="*/ 489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133350">
                  <a:moveTo>
                    <a:pt x="8897" y="4827"/>
                  </a:moveTo>
                  <a:lnTo>
                    <a:pt x="815918" y="128398"/>
                  </a:lnTo>
                  <a:cubicBezTo>
                    <a:pt x="817709" y="128429"/>
                    <a:pt x="819132" y="129902"/>
                    <a:pt x="819100" y="131693"/>
                  </a:cubicBezTo>
                  <a:cubicBezTo>
                    <a:pt x="819068" y="133477"/>
                    <a:pt x="817595" y="134906"/>
                    <a:pt x="815804" y="134874"/>
                  </a:cubicBezTo>
                  <a:cubicBezTo>
                    <a:pt x="815525" y="134868"/>
                    <a:pt x="815239" y="134824"/>
                    <a:pt x="814966" y="134748"/>
                  </a:cubicBezTo>
                  <a:lnTo>
                    <a:pt x="7944" y="11240"/>
                  </a:lnTo>
                  <a:cubicBezTo>
                    <a:pt x="6154" y="11208"/>
                    <a:pt x="4731" y="9735"/>
                    <a:pt x="4763" y="7944"/>
                  </a:cubicBezTo>
                  <a:cubicBezTo>
                    <a:pt x="4795" y="6160"/>
                    <a:pt x="6268" y="4731"/>
                    <a:pt x="8059" y="4763"/>
                  </a:cubicBezTo>
                  <a:cubicBezTo>
                    <a:pt x="8338" y="4769"/>
                    <a:pt x="8624" y="4814"/>
                    <a:pt x="8897" y="4890"/>
                  </a:cubicBezTo>
                  <a:close/>
                </a:path>
              </a:pathLst>
            </a:custGeom>
            <a:grpFill/>
            <a:ln w="9525" cap="flat">
              <a:noFill/>
              <a:prstDash val="solid"/>
              <a:miter/>
            </a:ln>
          </p:spPr>
          <p:txBody>
            <a:bodyPr rtlCol="0" anchor="ctr"/>
            <a:lstStyle/>
            <a:p>
              <a:endParaRPr lang="en-US" sz="1801"/>
            </a:p>
          </p:txBody>
        </p:sp>
        <p:sp>
          <p:nvSpPr>
            <p:cNvPr id="120" name="Freeform: Shape 119">
              <a:extLst>
                <a:ext uri="{FF2B5EF4-FFF2-40B4-BE49-F238E27FC236}">
                  <a16:creationId xmlns:a16="http://schemas.microsoft.com/office/drawing/2014/main" id="{6C9F5818-9138-46BB-88B2-AF303176D57F}"/>
                </a:ext>
              </a:extLst>
            </p:cNvPr>
            <p:cNvSpPr/>
            <p:nvPr/>
          </p:nvSpPr>
          <p:spPr>
            <a:xfrm>
              <a:off x="3554306" y="2642365"/>
              <a:ext cx="666750" cy="222250"/>
            </a:xfrm>
            <a:custGeom>
              <a:avLst/>
              <a:gdLst>
                <a:gd name="connsiteX0" fmla="*/ 662094 w 666750"/>
                <a:gd name="connsiteY0" fmla="*/ 11075 h 222250"/>
                <a:gd name="connsiteX1" fmla="*/ 9060 w 666750"/>
                <a:gd name="connsiteY1" fmla="*/ 222466 h 222250"/>
                <a:gd name="connsiteX2" fmla="*/ 4933 w 666750"/>
                <a:gd name="connsiteY2" fmla="*/ 220371 h 222250"/>
                <a:gd name="connsiteX3" fmla="*/ 6914 w 666750"/>
                <a:gd name="connsiteY3" fmla="*/ 216345 h 222250"/>
                <a:gd name="connsiteX4" fmla="*/ 7028 w 666750"/>
                <a:gd name="connsiteY4" fmla="*/ 216307 h 222250"/>
                <a:gd name="connsiteX5" fmla="*/ 660253 w 666750"/>
                <a:gd name="connsiteY5" fmla="*/ 4916 h 222250"/>
                <a:gd name="connsiteX6" fmla="*/ 664316 w 666750"/>
                <a:gd name="connsiteY6" fmla="*/ 7011 h 222250"/>
                <a:gd name="connsiteX7" fmla="*/ 662291 w 666750"/>
                <a:gd name="connsiteY7" fmla="*/ 11018 h 222250"/>
                <a:gd name="connsiteX8" fmla="*/ 662094 w 666750"/>
                <a:gd name="connsiteY8" fmla="*/ 11075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222250">
                  <a:moveTo>
                    <a:pt x="662094" y="11075"/>
                  </a:moveTo>
                  <a:lnTo>
                    <a:pt x="9060" y="222466"/>
                  </a:lnTo>
                  <a:cubicBezTo>
                    <a:pt x="7346" y="223012"/>
                    <a:pt x="5504" y="222079"/>
                    <a:pt x="4933" y="220371"/>
                  </a:cubicBezTo>
                  <a:cubicBezTo>
                    <a:pt x="4368" y="218714"/>
                    <a:pt x="5256" y="216910"/>
                    <a:pt x="6914" y="216345"/>
                  </a:cubicBezTo>
                  <a:cubicBezTo>
                    <a:pt x="6952" y="216332"/>
                    <a:pt x="6990" y="216320"/>
                    <a:pt x="7028" y="216307"/>
                  </a:cubicBezTo>
                  <a:lnTo>
                    <a:pt x="660253" y="4916"/>
                  </a:lnTo>
                  <a:cubicBezTo>
                    <a:pt x="661955" y="4376"/>
                    <a:pt x="663770" y="5309"/>
                    <a:pt x="664316" y="7011"/>
                  </a:cubicBezTo>
                  <a:cubicBezTo>
                    <a:pt x="664863" y="8675"/>
                    <a:pt x="663955" y="10472"/>
                    <a:pt x="662291" y="11018"/>
                  </a:cubicBezTo>
                  <a:cubicBezTo>
                    <a:pt x="662227" y="11037"/>
                    <a:pt x="662158" y="11056"/>
                    <a:pt x="662094" y="11075"/>
                  </a:cubicBezTo>
                  <a:close/>
                </a:path>
              </a:pathLst>
            </a:custGeom>
            <a:grpFill/>
            <a:ln w="9525" cap="flat">
              <a:noFill/>
              <a:prstDash val="solid"/>
              <a:miter/>
            </a:ln>
          </p:spPr>
          <p:txBody>
            <a:bodyPr rtlCol="0" anchor="ctr"/>
            <a:lstStyle/>
            <a:p>
              <a:endParaRPr lang="en-US" sz="1801"/>
            </a:p>
          </p:txBody>
        </p:sp>
        <p:sp>
          <p:nvSpPr>
            <p:cNvPr id="121" name="Freeform: Shape 120">
              <a:extLst>
                <a:ext uri="{FF2B5EF4-FFF2-40B4-BE49-F238E27FC236}">
                  <a16:creationId xmlns:a16="http://schemas.microsoft.com/office/drawing/2014/main" id="{7C63DB29-717B-45BD-A707-DFEF0196FC75}"/>
                </a:ext>
              </a:extLst>
            </p:cNvPr>
            <p:cNvSpPr/>
            <p:nvPr/>
          </p:nvSpPr>
          <p:spPr>
            <a:xfrm>
              <a:off x="6529523" y="2925614"/>
              <a:ext cx="552450" cy="1200150"/>
            </a:xfrm>
            <a:custGeom>
              <a:avLst/>
              <a:gdLst>
                <a:gd name="connsiteX0" fmla="*/ 10977 w 552450"/>
                <a:gd name="connsiteY0" fmla="*/ 6655 h 1200150"/>
                <a:gd name="connsiteX1" fmla="*/ 547807 w 552450"/>
                <a:gd name="connsiteY1" fmla="*/ 1194486 h 1200150"/>
                <a:gd name="connsiteX2" fmla="*/ 546219 w 552450"/>
                <a:gd name="connsiteY2" fmla="*/ 1198772 h 1200150"/>
                <a:gd name="connsiteX3" fmla="*/ 541901 w 552450"/>
                <a:gd name="connsiteY3" fmla="*/ 1197153 h 1200150"/>
                <a:gd name="connsiteX4" fmla="*/ 5072 w 552450"/>
                <a:gd name="connsiteY4" fmla="*/ 9322 h 1200150"/>
                <a:gd name="connsiteX5" fmla="*/ 6596 w 552450"/>
                <a:gd name="connsiteY5" fmla="*/ 5099 h 1200150"/>
                <a:gd name="connsiteX6" fmla="*/ 6659 w 552450"/>
                <a:gd name="connsiteY6" fmla="*/ 5067 h 1200150"/>
                <a:gd name="connsiteX7" fmla="*/ 10977 w 552450"/>
                <a:gd name="connsiteY7" fmla="*/ 6629 h 1200150"/>
                <a:gd name="connsiteX8" fmla="*/ 10977 w 552450"/>
                <a:gd name="connsiteY8" fmla="*/ 6655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50" h="1200150">
                  <a:moveTo>
                    <a:pt x="10977" y="6655"/>
                  </a:moveTo>
                  <a:lnTo>
                    <a:pt x="547807" y="1194486"/>
                  </a:lnTo>
                  <a:cubicBezTo>
                    <a:pt x="548569" y="1196118"/>
                    <a:pt x="547807" y="1198035"/>
                    <a:pt x="546219" y="1198772"/>
                  </a:cubicBezTo>
                  <a:cubicBezTo>
                    <a:pt x="544568" y="1199509"/>
                    <a:pt x="542663" y="1198785"/>
                    <a:pt x="541901" y="1197153"/>
                  </a:cubicBezTo>
                  <a:lnTo>
                    <a:pt x="5072" y="9322"/>
                  </a:lnTo>
                  <a:cubicBezTo>
                    <a:pt x="4310" y="7734"/>
                    <a:pt x="5009" y="5842"/>
                    <a:pt x="6596" y="5099"/>
                  </a:cubicBezTo>
                  <a:cubicBezTo>
                    <a:pt x="6596" y="5086"/>
                    <a:pt x="6659" y="5080"/>
                    <a:pt x="6659" y="5067"/>
                  </a:cubicBezTo>
                  <a:cubicBezTo>
                    <a:pt x="8310" y="4311"/>
                    <a:pt x="10215" y="5010"/>
                    <a:pt x="10977" y="6629"/>
                  </a:cubicBezTo>
                  <a:cubicBezTo>
                    <a:pt x="10977" y="6636"/>
                    <a:pt x="10977" y="6648"/>
                    <a:pt x="10977" y="6655"/>
                  </a:cubicBezTo>
                  <a:close/>
                </a:path>
              </a:pathLst>
            </a:custGeom>
            <a:grpFill/>
            <a:ln w="9525" cap="flat">
              <a:noFill/>
              <a:prstDash val="solid"/>
              <a:miter/>
            </a:ln>
          </p:spPr>
          <p:txBody>
            <a:bodyPr rtlCol="0" anchor="ctr"/>
            <a:lstStyle/>
            <a:p>
              <a:endParaRPr lang="en-US" sz="1801"/>
            </a:p>
          </p:txBody>
        </p:sp>
        <p:sp>
          <p:nvSpPr>
            <p:cNvPr id="122" name="Freeform: Shape 121">
              <a:extLst>
                <a:ext uri="{FF2B5EF4-FFF2-40B4-BE49-F238E27FC236}">
                  <a16:creationId xmlns:a16="http://schemas.microsoft.com/office/drawing/2014/main" id="{AE73C8A7-77BE-4DCD-95BD-E8DEE9839C40}"/>
                </a:ext>
              </a:extLst>
            </p:cNvPr>
            <p:cNvSpPr/>
            <p:nvPr/>
          </p:nvSpPr>
          <p:spPr>
            <a:xfrm>
              <a:off x="3190076" y="1425338"/>
              <a:ext cx="685800" cy="495300"/>
            </a:xfrm>
            <a:custGeom>
              <a:avLst/>
              <a:gdLst>
                <a:gd name="connsiteX0" fmla="*/ 681583 w 685800"/>
                <a:gd name="connsiteY0" fmla="*/ 10680 h 495300"/>
                <a:gd name="connsiteX1" fmla="*/ 9689 w 685800"/>
                <a:gd name="connsiteY1" fmla="*/ 493280 h 495300"/>
                <a:gd name="connsiteX2" fmla="*/ 5244 w 685800"/>
                <a:gd name="connsiteY2" fmla="*/ 492201 h 495300"/>
                <a:gd name="connsiteX3" fmla="*/ 5879 w 685800"/>
                <a:gd name="connsiteY3" fmla="*/ 488010 h 495300"/>
                <a:gd name="connsiteX4" fmla="*/ 677773 w 685800"/>
                <a:gd name="connsiteY4" fmla="*/ 5410 h 495300"/>
                <a:gd name="connsiteX5" fmla="*/ 682307 w 685800"/>
                <a:gd name="connsiteY5" fmla="*/ 6057 h 495300"/>
                <a:gd name="connsiteX6" fmla="*/ 682345 w 685800"/>
                <a:gd name="connsiteY6" fmla="*/ 6108 h 495300"/>
                <a:gd name="connsiteX7" fmla="*/ 681583 w 685800"/>
                <a:gd name="connsiteY7" fmla="*/ 1068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495300">
                  <a:moveTo>
                    <a:pt x="681583" y="10680"/>
                  </a:moveTo>
                  <a:lnTo>
                    <a:pt x="9689" y="493280"/>
                  </a:lnTo>
                  <a:cubicBezTo>
                    <a:pt x="8165" y="494207"/>
                    <a:pt x="6178" y="493725"/>
                    <a:pt x="5244" y="492201"/>
                  </a:cubicBezTo>
                  <a:cubicBezTo>
                    <a:pt x="4412" y="490836"/>
                    <a:pt x="4679" y="489070"/>
                    <a:pt x="5879" y="488010"/>
                  </a:cubicBezTo>
                  <a:lnTo>
                    <a:pt x="677773" y="5410"/>
                  </a:lnTo>
                  <a:cubicBezTo>
                    <a:pt x="679202" y="4337"/>
                    <a:pt x="681234" y="4629"/>
                    <a:pt x="682307" y="6057"/>
                  </a:cubicBezTo>
                  <a:cubicBezTo>
                    <a:pt x="682319" y="6077"/>
                    <a:pt x="682332" y="6089"/>
                    <a:pt x="682345" y="6108"/>
                  </a:cubicBezTo>
                  <a:cubicBezTo>
                    <a:pt x="683380" y="7582"/>
                    <a:pt x="683043" y="9620"/>
                    <a:pt x="681583" y="10680"/>
                  </a:cubicBezTo>
                  <a:close/>
                </a:path>
              </a:pathLst>
            </a:custGeom>
            <a:grpFill/>
            <a:ln w="9525" cap="flat">
              <a:noFill/>
              <a:prstDash val="solid"/>
              <a:miter/>
            </a:ln>
          </p:spPr>
          <p:txBody>
            <a:bodyPr rtlCol="0" anchor="ctr"/>
            <a:lstStyle/>
            <a:p>
              <a:endParaRPr lang="en-US" sz="1801"/>
            </a:p>
          </p:txBody>
        </p:sp>
        <p:sp>
          <p:nvSpPr>
            <p:cNvPr id="123" name="Freeform: Shape 122">
              <a:extLst>
                <a:ext uri="{FF2B5EF4-FFF2-40B4-BE49-F238E27FC236}">
                  <a16:creationId xmlns:a16="http://schemas.microsoft.com/office/drawing/2014/main" id="{43D83893-6E2C-47BB-9100-017832724E7B}"/>
                </a:ext>
              </a:extLst>
            </p:cNvPr>
            <p:cNvSpPr/>
            <p:nvPr/>
          </p:nvSpPr>
          <p:spPr>
            <a:xfrm>
              <a:off x="10503086" y="1468295"/>
              <a:ext cx="558800" cy="1123950"/>
            </a:xfrm>
            <a:custGeom>
              <a:avLst/>
              <a:gdLst>
                <a:gd name="connsiteX0" fmla="*/ 552264 w 558800"/>
                <a:gd name="connsiteY0" fmla="*/ 1122725 h 1123950"/>
                <a:gd name="connsiteX1" fmla="*/ 5084 w 558800"/>
                <a:gd name="connsiteY1" fmla="*/ 9443 h 1123950"/>
                <a:gd name="connsiteX2" fmla="*/ 6545 w 558800"/>
                <a:gd name="connsiteY2" fmla="*/ 5093 h 1123950"/>
                <a:gd name="connsiteX3" fmla="*/ 10926 w 558800"/>
                <a:gd name="connsiteY3" fmla="*/ 6585 h 1123950"/>
                <a:gd name="connsiteX4" fmla="*/ 10926 w 558800"/>
                <a:gd name="connsiteY4" fmla="*/ 6585 h 1123950"/>
                <a:gd name="connsiteX5" fmla="*/ 558042 w 558800"/>
                <a:gd name="connsiteY5" fmla="*/ 1119868 h 1123950"/>
                <a:gd name="connsiteX6" fmla="*/ 556582 w 558800"/>
                <a:gd name="connsiteY6" fmla="*/ 1124249 h 1123950"/>
                <a:gd name="connsiteX7" fmla="*/ 552264 w 558800"/>
                <a:gd name="connsiteY7" fmla="*/ 112272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1123950">
                  <a:moveTo>
                    <a:pt x="552264" y="1122725"/>
                  </a:moveTo>
                  <a:lnTo>
                    <a:pt x="5084" y="9443"/>
                  </a:lnTo>
                  <a:cubicBezTo>
                    <a:pt x="4322" y="7830"/>
                    <a:pt x="4957" y="5881"/>
                    <a:pt x="6545" y="5093"/>
                  </a:cubicBezTo>
                  <a:cubicBezTo>
                    <a:pt x="8195" y="4306"/>
                    <a:pt x="10164" y="4972"/>
                    <a:pt x="10926" y="6585"/>
                  </a:cubicBezTo>
                  <a:lnTo>
                    <a:pt x="10926" y="6585"/>
                  </a:lnTo>
                  <a:lnTo>
                    <a:pt x="558042" y="1119868"/>
                  </a:lnTo>
                  <a:cubicBezTo>
                    <a:pt x="558804" y="1121480"/>
                    <a:pt x="558169" y="1123430"/>
                    <a:pt x="556582" y="1124249"/>
                  </a:cubicBezTo>
                  <a:cubicBezTo>
                    <a:pt x="554994" y="1125017"/>
                    <a:pt x="553026" y="1124338"/>
                    <a:pt x="552264" y="1122725"/>
                  </a:cubicBezTo>
                  <a:close/>
                </a:path>
              </a:pathLst>
            </a:custGeom>
            <a:grpFill/>
            <a:ln w="9525" cap="flat">
              <a:noFill/>
              <a:prstDash val="solid"/>
              <a:miter/>
            </a:ln>
          </p:spPr>
          <p:txBody>
            <a:bodyPr rtlCol="0" anchor="ctr"/>
            <a:lstStyle/>
            <a:p>
              <a:endParaRPr lang="en-US" sz="1801"/>
            </a:p>
          </p:txBody>
        </p:sp>
        <p:sp>
          <p:nvSpPr>
            <p:cNvPr id="124" name="Freeform: Shape 123">
              <a:extLst>
                <a:ext uri="{FF2B5EF4-FFF2-40B4-BE49-F238E27FC236}">
                  <a16:creationId xmlns:a16="http://schemas.microsoft.com/office/drawing/2014/main" id="{6D5489F0-6EE9-4B55-9163-38CE591E8D87}"/>
                </a:ext>
              </a:extLst>
            </p:cNvPr>
            <p:cNvSpPr/>
            <p:nvPr/>
          </p:nvSpPr>
          <p:spPr>
            <a:xfrm>
              <a:off x="893853" y="654282"/>
              <a:ext cx="349250" cy="1333500"/>
            </a:xfrm>
            <a:custGeom>
              <a:avLst/>
              <a:gdLst>
                <a:gd name="connsiteX0" fmla="*/ 342936 w 349250"/>
                <a:gd name="connsiteY0" fmla="*/ 1329614 h 1333500"/>
                <a:gd name="connsiteX1" fmla="*/ 4862 w 349250"/>
                <a:gd name="connsiteY1" fmla="*/ 8814 h 1333500"/>
                <a:gd name="connsiteX2" fmla="*/ 7205 w 349250"/>
                <a:gd name="connsiteY2" fmla="*/ 4877 h 1333500"/>
                <a:gd name="connsiteX3" fmla="*/ 7212 w 349250"/>
                <a:gd name="connsiteY3" fmla="*/ 4877 h 1333500"/>
                <a:gd name="connsiteX4" fmla="*/ 11117 w 349250"/>
                <a:gd name="connsiteY4" fmla="*/ 7093 h 1333500"/>
                <a:gd name="connsiteX5" fmla="*/ 11149 w 349250"/>
                <a:gd name="connsiteY5" fmla="*/ 7226 h 1333500"/>
                <a:gd name="connsiteX6" fmla="*/ 11149 w 349250"/>
                <a:gd name="connsiteY6" fmla="*/ 7226 h 1333500"/>
                <a:gd name="connsiteX7" fmla="*/ 349223 w 349250"/>
                <a:gd name="connsiteY7" fmla="*/ 1328026 h 1333500"/>
                <a:gd name="connsiteX8" fmla="*/ 346841 w 349250"/>
                <a:gd name="connsiteY8" fmla="*/ 1331995 h 1333500"/>
                <a:gd name="connsiteX9" fmla="*/ 342873 w 349250"/>
                <a:gd name="connsiteY9" fmla="*/ 1329614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50" h="1333500">
                  <a:moveTo>
                    <a:pt x="342936" y="1329614"/>
                  </a:moveTo>
                  <a:lnTo>
                    <a:pt x="4862" y="8814"/>
                  </a:lnTo>
                  <a:cubicBezTo>
                    <a:pt x="4424" y="7080"/>
                    <a:pt x="5472" y="5321"/>
                    <a:pt x="7205" y="4877"/>
                  </a:cubicBezTo>
                  <a:cubicBezTo>
                    <a:pt x="7205" y="4877"/>
                    <a:pt x="7212" y="4877"/>
                    <a:pt x="7212" y="4877"/>
                  </a:cubicBezTo>
                  <a:cubicBezTo>
                    <a:pt x="8901" y="4413"/>
                    <a:pt x="10647" y="5404"/>
                    <a:pt x="11117" y="7093"/>
                  </a:cubicBezTo>
                  <a:cubicBezTo>
                    <a:pt x="11130" y="7137"/>
                    <a:pt x="11136" y="7182"/>
                    <a:pt x="11149" y="7226"/>
                  </a:cubicBezTo>
                  <a:lnTo>
                    <a:pt x="11149" y="7226"/>
                  </a:lnTo>
                  <a:lnTo>
                    <a:pt x="349223" y="1328026"/>
                  </a:lnTo>
                  <a:cubicBezTo>
                    <a:pt x="349661" y="1329779"/>
                    <a:pt x="348594" y="1331557"/>
                    <a:pt x="346841" y="1331995"/>
                  </a:cubicBezTo>
                  <a:cubicBezTo>
                    <a:pt x="345089" y="1332433"/>
                    <a:pt x="343311" y="1331366"/>
                    <a:pt x="342873" y="1329614"/>
                  </a:cubicBezTo>
                  <a:close/>
                </a:path>
              </a:pathLst>
            </a:custGeom>
            <a:grpFill/>
            <a:ln w="9525" cap="flat">
              <a:noFill/>
              <a:prstDash val="solid"/>
              <a:miter/>
            </a:ln>
          </p:spPr>
          <p:txBody>
            <a:bodyPr rtlCol="0" anchor="ctr"/>
            <a:lstStyle/>
            <a:p>
              <a:endParaRPr lang="en-US" sz="1801"/>
            </a:p>
          </p:txBody>
        </p:sp>
        <p:sp>
          <p:nvSpPr>
            <p:cNvPr id="125" name="Freeform: Shape 124">
              <a:extLst>
                <a:ext uri="{FF2B5EF4-FFF2-40B4-BE49-F238E27FC236}">
                  <a16:creationId xmlns:a16="http://schemas.microsoft.com/office/drawing/2014/main" id="{5A047C1D-AA70-4A11-96C3-8CA4E28FD151}"/>
                </a:ext>
              </a:extLst>
            </p:cNvPr>
            <p:cNvSpPr/>
            <p:nvPr/>
          </p:nvSpPr>
          <p:spPr>
            <a:xfrm>
              <a:off x="9981958" y="3261164"/>
              <a:ext cx="273050" cy="311150"/>
            </a:xfrm>
            <a:custGeom>
              <a:avLst/>
              <a:gdLst>
                <a:gd name="connsiteX0" fmla="*/ 270435 w 273050"/>
                <a:gd name="connsiteY0" fmla="*/ 10449 h 311150"/>
                <a:gd name="connsiteX1" fmla="*/ 10466 w 273050"/>
                <a:gd name="connsiteY1" fmla="*/ 306676 h 311150"/>
                <a:gd name="connsiteX2" fmla="*/ 5894 w 273050"/>
                <a:gd name="connsiteY2" fmla="*/ 306676 h 311150"/>
                <a:gd name="connsiteX3" fmla="*/ 5513 w 273050"/>
                <a:gd name="connsiteY3" fmla="*/ 302206 h 311150"/>
                <a:gd name="connsiteX4" fmla="*/ 5576 w 273050"/>
                <a:gd name="connsiteY4" fmla="*/ 302104 h 311150"/>
                <a:gd name="connsiteX5" fmla="*/ 5576 w 273050"/>
                <a:gd name="connsiteY5" fmla="*/ 302104 h 311150"/>
                <a:gd name="connsiteX6" fmla="*/ 265546 w 273050"/>
                <a:gd name="connsiteY6" fmla="*/ 5877 h 311150"/>
                <a:gd name="connsiteX7" fmla="*/ 270117 w 273050"/>
                <a:gd name="connsiteY7" fmla="*/ 5559 h 311150"/>
                <a:gd name="connsiteX8" fmla="*/ 270435 w 273050"/>
                <a:gd name="connsiteY8" fmla="*/ 10131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 h="311150">
                  <a:moveTo>
                    <a:pt x="270435" y="10449"/>
                  </a:moveTo>
                  <a:lnTo>
                    <a:pt x="10466" y="306676"/>
                  </a:lnTo>
                  <a:cubicBezTo>
                    <a:pt x="9196" y="307934"/>
                    <a:pt x="7164" y="307934"/>
                    <a:pt x="5894" y="306676"/>
                  </a:cubicBezTo>
                  <a:cubicBezTo>
                    <a:pt x="4561" y="305552"/>
                    <a:pt x="4370" y="303552"/>
                    <a:pt x="5513" y="302206"/>
                  </a:cubicBezTo>
                  <a:cubicBezTo>
                    <a:pt x="5513" y="302168"/>
                    <a:pt x="5576" y="302136"/>
                    <a:pt x="5576" y="302104"/>
                  </a:cubicBezTo>
                  <a:lnTo>
                    <a:pt x="5576" y="302104"/>
                  </a:lnTo>
                  <a:lnTo>
                    <a:pt x="265546" y="5877"/>
                  </a:lnTo>
                  <a:cubicBezTo>
                    <a:pt x="266752" y="4524"/>
                    <a:pt x="268784" y="4384"/>
                    <a:pt x="270117" y="5559"/>
                  </a:cubicBezTo>
                  <a:cubicBezTo>
                    <a:pt x="271451" y="6734"/>
                    <a:pt x="271578" y="8779"/>
                    <a:pt x="270435" y="10131"/>
                  </a:cubicBezTo>
                  <a:close/>
                </a:path>
              </a:pathLst>
            </a:custGeom>
            <a:grpFill/>
            <a:ln w="9525" cap="flat">
              <a:noFill/>
              <a:prstDash val="solid"/>
              <a:miter/>
            </a:ln>
          </p:spPr>
          <p:txBody>
            <a:bodyPr rtlCol="0" anchor="ctr"/>
            <a:lstStyle/>
            <a:p>
              <a:endParaRPr lang="en-US" sz="1801"/>
            </a:p>
          </p:txBody>
        </p:sp>
        <p:sp>
          <p:nvSpPr>
            <p:cNvPr id="126" name="Freeform: Shape 125">
              <a:extLst>
                <a:ext uri="{FF2B5EF4-FFF2-40B4-BE49-F238E27FC236}">
                  <a16:creationId xmlns:a16="http://schemas.microsoft.com/office/drawing/2014/main" id="{148BB279-2AF1-459E-A662-5F1DB20FD5C8}"/>
                </a:ext>
              </a:extLst>
            </p:cNvPr>
            <p:cNvSpPr/>
            <p:nvPr/>
          </p:nvSpPr>
          <p:spPr>
            <a:xfrm>
              <a:off x="2382709" y="1012202"/>
              <a:ext cx="177800" cy="787400"/>
            </a:xfrm>
            <a:custGeom>
              <a:avLst/>
              <a:gdLst>
                <a:gd name="connsiteX0" fmla="*/ 175198 w 177800"/>
                <a:gd name="connsiteY0" fmla="*/ 8653 h 787400"/>
                <a:gd name="connsiteX1" fmla="*/ 11241 w 177800"/>
                <a:gd name="connsiteY1" fmla="*/ 780686 h 787400"/>
                <a:gd name="connsiteX2" fmla="*/ 7438 w 177800"/>
                <a:gd name="connsiteY2" fmla="*/ 783239 h 787400"/>
                <a:gd name="connsiteX3" fmla="*/ 7368 w 177800"/>
                <a:gd name="connsiteY3" fmla="*/ 783226 h 787400"/>
                <a:gd name="connsiteX4" fmla="*/ 4828 w 177800"/>
                <a:gd name="connsiteY4" fmla="*/ 779353 h 787400"/>
                <a:gd name="connsiteX5" fmla="*/ 168721 w 177800"/>
                <a:gd name="connsiteY5" fmla="*/ 7320 h 787400"/>
                <a:gd name="connsiteX6" fmla="*/ 172455 w 177800"/>
                <a:gd name="connsiteY6" fmla="*/ 4824 h 787400"/>
                <a:gd name="connsiteX7" fmla="*/ 172531 w 177800"/>
                <a:gd name="connsiteY7" fmla="*/ 4843 h 787400"/>
                <a:gd name="connsiteX8" fmla="*/ 175217 w 177800"/>
                <a:gd name="connsiteY8" fmla="*/ 8552 h 787400"/>
                <a:gd name="connsiteX9" fmla="*/ 175198 w 177800"/>
                <a:gd name="connsiteY9" fmla="*/ 8653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00" h="787400">
                  <a:moveTo>
                    <a:pt x="175198" y="8653"/>
                  </a:moveTo>
                  <a:lnTo>
                    <a:pt x="11241" y="780686"/>
                  </a:lnTo>
                  <a:cubicBezTo>
                    <a:pt x="10898" y="782439"/>
                    <a:pt x="9197" y="783588"/>
                    <a:pt x="7438" y="783239"/>
                  </a:cubicBezTo>
                  <a:cubicBezTo>
                    <a:pt x="7419" y="783239"/>
                    <a:pt x="7393" y="783233"/>
                    <a:pt x="7368" y="783226"/>
                  </a:cubicBezTo>
                  <a:cubicBezTo>
                    <a:pt x="5609" y="782845"/>
                    <a:pt x="4472" y="781118"/>
                    <a:pt x="4828" y="779353"/>
                  </a:cubicBezTo>
                  <a:lnTo>
                    <a:pt x="168721" y="7320"/>
                  </a:lnTo>
                  <a:cubicBezTo>
                    <a:pt x="169064" y="5599"/>
                    <a:pt x="170734" y="4481"/>
                    <a:pt x="172455" y="4824"/>
                  </a:cubicBezTo>
                  <a:cubicBezTo>
                    <a:pt x="172480" y="4831"/>
                    <a:pt x="172506" y="4837"/>
                    <a:pt x="172531" y="4843"/>
                  </a:cubicBezTo>
                  <a:cubicBezTo>
                    <a:pt x="174297" y="5129"/>
                    <a:pt x="175497" y="6787"/>
                    <a:pt x="175217" y="8552"/>
                  </a:cubicBezTo>
                  <a:cubicBezTo>
                    <a:pt x="175211" y="8590"/>
                    <a:pt x="175205" y="8622"/>
                    <a:pt x="175198" y="8653"/>
                  </a:cubicBezTo>
                  <a:close/>
                </a:path>
              </a:pathLst>
            </a:custGeom>
            <a:grpFill/>
            <a:ln w="9525" cap="flat">
              <a:noFill/>
              <a:prstDash val="solid"/>
              <a:miter/>
            </a:ln>
          </p:spPr>
          <p:txBody>
            <a:bodyPr rtlCol="0" anchor="ctr"/>
            <a:lstStyle/>
            <a:p>
              <a:endParaRPr lang="en-US" sz="1801"/>
            </a:p>
          </p:txBody>
        </p:sp>
        <p:sp>
          <p:nvSpPr>
            <p:cNvPr id="127" name="Freeform: Shape 126">
              <a:extLst>
                <a:ext uri="{FF2B5EF4-FFF2-40B4-BE49-F238E27FC236}">
                  <a16:creationId xmlns:a16="http://schemas.microsoft.com/office/drawing/2014/main" id="{C26DAC7A-2B90-4B03-B12E-29D5F81B8061}"/>
                </a:ext>
              </a:extLst>
            </p:cNvPr>
            <p:cNvSpPr/>
            <p:nvPr/>
          </p:nvSpPr>
          <p:spPr>
            <a:xfrm>
              <a:off x="6203550" y="3617152"/>
              <a:ext cx="171450" cy="330200"/>
            </a:xfrm>
            <a:custGeom>
              <a:avLst/>
              <a:gdLst>
                <a:gd name="connsiteX0" fmla="*/ 4972 w 171450"/>
                <a:gd name="connsiteY0" fmla="*/ 322798 h 330200"/>
                <a:gd name="connsiteX1" fmla="*/ 162198 w 171450"/>
                <a:gd name="connsiteY1" fmla="*/ 6568 h 330200"/>
                <a:gd name="connsiteX2" fmla="*/ 166579 w 171450"/>
                <a:gd name="connsiteY2" fmla="*/ 5108 h 330200"/>
                <a:gd name="connsiteX3" fmla="*/ 168040 w 171450"/>
                <a:gd name="connsiteY3" fmla="*/ 9489 h 330200"/>
                <a:gd name="connsiteX4" fmla="*/ 168040 w 171450"/>
                <a:gd name="connsiteY4" fmla="*/ 9489 h 330200"/>
                <a:gd name="connsiteX5" fmla="*/ 10750 w 171450"/>
                <a:gd name="connsiteY5" fmla="*/ 325783 h 330200"/>
                <a:gd name="connsiteX6" fmla="*/ 6292 w 171450"/>
                <a:gd name="connsiteY6" fmla="*/ 326824 h 330200"/>
                <a:gd name="connsiteX7" fmla="*/ 4972 w 171450"/>
                <a:gd name="connsiteY7" fmla="*/ 322925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330200">
                  <a:moveTo>
                    <a:pt x="4972" y="322798"/>
                  </a:moveTo>
                  <a:lnTo>
                    <a:pt x="162198" y="6568"/>
                  </a:lnTo>
                  <a:cubicBezTo>
                    <a:pt x="163023" y="4955"/>
                    <a:pt x="164992" y="4301"/>
                    <a:pt x="166579" y="5108"/>
                  </a:cubicBezTo>
                  <a:cubicBezTo>
                    <a:pt x="168167" y="5914"/>
                    <a:pt x="168865" y="7876"/>
                    <a:pt x="168040" y="9489"/>
                  </a:cubicBezTo>
                  <a:lnTo>
                    <a:pt x="168040" y="9489"/>
                  </a:lnTo>
                  <a:lnTo>
                    <a:pt x="10750" y="325783"/>
                  </a:lnTo>
                  <a:cubicBezTo>
                    <a:pt x="9804" y="327300"/>
                    <a:pt x="7810" y="327764"/>
                    <a:pt x="6292" y="326824"/>
                  </a:cubicBezTo>
                  <a:cubicBezTo>
                    <a:pt x="4978" y="326005"/>
                    <a:pt x="4425" y="324373"/>
                    <a:pt x="4972" y="322925"/>
                  </a:cubicBezTo>
                  <a:close/>
                </a:path>
              </a:pathLst>
            </a:custGeom>
            <a:grpFill/>
            <a:ln w="9525" cap="flat">
              <a:noFill/>
              <a:prstDash val="solid"/>
              <a:miter/>
            </a:ln>
          </p:spPr>
          <p:txBody>
            <a:bodyPr rtlCol="0" anchor="ctr"/>
            <a:lstStyle/>
            <a:p>
              <a:endParaRPr lang="en-US" sz="1801"/>
            </a:p>
          </p:txBody>
        </p:sp>
        <p:sp>
          <p:nvSpPr>
            <p:cNvPr id="128" name="Freeform: Shape 127">
              <a:extLst>
                <a:ext uri="{FF2B5EF4-FFF2-40B4-BE49-F238E27FC236}">
                  <a16:creationId xmlns:a16="http://schemas.microsoft.com/office/drawing/2014/main" id="{4CD713AC-BF06-4382-AFE1-78565172FB03}"/>
                </a:ext>
              </a:extLst>
            </p:cNvPr>
            <p:cNvSpPr/>
            <p:nvPr/>
          </p:nvSpPr>
          <p:spPr>
            <a:xfrm>
              <a:off x="2546612" y="1012005"/>
              <a:ext cx="1327150" cy="425450"/>
            </a:xfrm>
            <a:custGeom>
              <a:avLst/>
              <a:gdLst>
                <a:gd name="connsiteX0" fmla="*/ 1322189 w 1327150"/>
                <a:gd name="connsiteY0" fmla="*/ 424458 h 425450"/>
                <a:gd name="connsiteX1" fmla="*/ 7104 w 1327150"/>
                <a:gd name="connsiteY1" fmla="*/ 11263 h 425450"/>
                <a:gd name="connsiteX2" fmla="*/ 4913 w 1327150"/>
                <a:gd name="connsiteY2" fmla="*/ 7104 h 425450"/>
                <a:gd name="connsiteX3" fmla="*/ 9073 w 1327150"/>
                <a:gd name="connsiteY3" fmla="*/ 4913 h 425450"/>
                <a:gd name="connsiteX4" fmla="*/ 1324094 w 1327150"/>
                <a:gd name="connsiteY4" fmla="*/ 418108 h 425450"/>
                <a:gd name="connsiteX5" fmla="*/ 1326316 w 1327150"/>
                <a:gd name="connsiteY5" fmla="*/ 422235 h 425450"/>
                <a:gd name="connsiteX6" fmla="*/ 1322189 w 1327150"/>
                <a:gd name="connsiteY6" fmla="*/ 424458 h 42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50" h="425450">
                  <a:moveTo>
                    <a:pt x="1322189" y="424458"/>
                  </a:moveTo>
                  <a:lnTo>
                    <a:pt x="7104" y="11263"/>
                  </a:lnTo>
                  <a:cubicBezTo>
                    <a:pt x="5351" y="10717"/>
                    <a:pt x="4367" y="8857"/>
                    <a:pt x="4913" y="7104"/>
                  </a:cubicBezTo>
                  <a:cubicBezTo>
                    <a:pt x="5459" y="5351"/>
                    <a:pt x="7320" y="4367"/>
                    <a:pt x="9073" y="4913"/>
                  </a:cubicBezTo>
                  <a:lnTo>
                    <a:pt x="1324094" y="418108"/>
                  </a:lnTo>
                  <a:cubicBezTo>
                    <a:pt x="1325847" y="418635"/>
                    <a:pt x="1326844" y="420483"/>
                    <a:pt x="1326316" y="422235"/>
                  </a:cubicBezTo>
                  <a:cubicBezTo>
                    <a:pt x="1325790" y="423988"/>
                    <a:pt x="1323942" y="424985"/>
                    <a:pt x="1322189" y="424458"/>
                  </a:cubicBezTo>
                  <a:close/>
                </a:path>
              </a:pathLst>
            </a:custGeom>
            <a:grpFill/>
            <a:ln w="9525" cap="flat">
              <a:noFill/>
              <a:prstDash val="solid"/>
              <a:miter/>
            </a:ln>
          </p:spPr>
          <p:txBody>
            <a:bodyPr rtlCol="0" anchor="ctr"/>
            <a:lstStyle/>
            <a:p>
              <a:endParaRPr lang="en-US" sz="1801"/>
            </a:p>
          </p:txBody>
        </p:sp>
        <p:sp>
          <p:nvSpPr>
            <p:cNvPr id="129" name="Freeform: Shape 128">
              <a:extLst>
                <a:ext uri="{FF2B5EF4-FFF2-40B4-BE49-F238E27FC236}">
                  <a16:creationId xmlns:a16="http://schemas.microsoft.com/office/drawing/2014/main" id="{547A666A-1E41-40BF-83CD-CFA1B6108789}"/>
                </a:ext>
              </a:extLst>
            </p:cNvPr>
            <p:cNvSpPr/>
            <p:nvPr/>
          </p:nvSpPr>
          <p:spPr>
            <a:xfrm>
              <a:off x="5677351" y="2506444"/>
              <a:ext cx="755650" cy="450850"/>
            </a:xfrm>
            <a:custGeom>
              <a:avLst/>
              <a:gdLst>
                <a:gd name="connsiteX0" fmla="*/ 753866 w 755650"/>
                <a:gd name="connsiteY0" fmla="*/ 10788 h 450850"/>
                <a:gd name="connsiteX1" fmla="*/ 9582 w 755650"/>
                <a:gd name="connsiteY1" fmla="*/ 449700 h 450850"/>
                <a:gd name="connsiteX2" fmla="*/ 5201 w 755650"/>
                <a:gd name="connsiteY2" fmla="*/ 448430 h 450850"/>
                <a:gd name="connsiteX3" fmla="*/ 6280 w 755650"/>
                <a:gd name="connsiteY3" fmla="*/ 444112 h 450850"/>
                <a:gd name="connsiteX4" fmla="*/ 750564 w 755650"/>
                <a:gd name="connsiteY4" fmla="*/ 5200 h 450850"/>
                <a:gd name="connsiteX5" fmla="*/ 755009 w 755650"/>
                <a:gd name="connsiteY5" fmla="*/ 6375 h 450850"/>
                <a:gd name="connsiteX6" fmla="*/ 755009 w 755650"/>
                <a:gd name="connsiteY6" fmla="*/ 6407 h 450850"/>
                <a:gd name="connsiteX7" fmla="*/ 753866 w 755650"/>
                <a:gd name="connsiteY7" fmla="*/ 10788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650" h="450850">
                  <a:moveTo>
                    <a:pt x="753866" y="10788"/>
                  </a:moveTo>
                  <a:lnTo>
                    <a:pt x="9582" y="449700"/>
                  </a:lnTo>
                  <a:cubicBezTo>
                    <a:pt x="8020" y="450551"/>
                    <a:pt x="6064" y="449986"/>
                    <a:pt x="5201" y="448430"/>
                  </a:cubicBezTo>
                  <a:cubicBezTo>
                    <a:pt x="4325" y="446938"/>
                    <a:pt x="4801" y="445014"/>
                    <a:pt x="6280" y="444112"/>
                  </a:cubicBezTo>
                  <a:lnTo>
                    <a:pt x="750564" y="5200"/>
                  </a:lnTo>
                  <a:cubicBezTo>
                    <a:pt x="752088" y="4305"/>
                    <a:pt x="754120" y="4826"/>
                    <a:pt x="755009" y="6375"/>
                  </a:cubicBezTo>
                  <a:cubicBezTo>
                    <a:pt x="755009" y="6388"/>
                    <a:pt x="755009" y="6394"/>
                    <a:pt x="755009" y="6407"/>
                  </a:cubicBezTo>
                  <a:cubicBezTo>
                    <a:pt x="755834" y="7937"/>
                    <a:pt x="755327" y="9861"/>
                    <a:pt x="753866" y="10788"/>
                  </a:cubicBezTo>
                  <a:close/>
                </a:path>
              </a:pathLst>
            </a:custGeom>
            <a:grpFill/>
            <a:ln w="9525" cap="flat">
              <a:noFill/>
              <a:prstDash val="solid"/>
              <a:miter/>
            </a:ln>
          </p:spPr>
          <p:txBody>
            <a:bodyPr rtlCol="0" anchor="ctr"/>
            <a:lstStyle/>
            <a:p>
              <a:endParaRPr lang="en-US" sz="1801"/>
            </a:p>
          </p:txBody>
        </p:sp>
        <p:sp>
          <p:nvSpPr>
            <p:cNvPr id="130" name="Freeform: Shape 129">
              <a:extLst>
                <a:ext uri="{FF2B5EF4-FFF2-40B4-BE49-F238E27FC236}">
                  <a16:creationId xmlns:a16="http://schemas.microsoft.com/office/drawing/2014/main" id="{AAFCB76F-2E7C-4248-9009-0C69338E6DA8}"/>
                </a:ext>
              </a:extLst>
            </p:cNvPr>
            <p:cNvSpPr/>
            <p:nvPr/>
          </p:nvSpPr>
          <p:spPr>
            <a:xfrm>
              <a:off x="2182997" y="1784758"/>
              <a:ext cx="209550" cy="965200"/>
            </a:xfrm>
            <a:custGeom>
              <a:avLst/>
              <a:gdLst>
                <a:gd name="connsiteX0" fmla="*/ 210953 w 209550"/>
                <a:gd name="connsiteY0" fmla="*/ 8130 h 965200"/>
                <a:gd name="connsiteX1" fmla="*/ 11182 w 209550"/>
                <a:gd name="connsiteY1" fmla="*/ 963551 h 965200"/>
                <a:gd name="connsiteX2" fmla="*/ 7341 w 209550"/>
                <a:gd name="connsiteY2" fmla="*/ 966060 h 965200"/>
                <a:gd name="connsiteX3" fmla="*/ 4832 w 209550"/>
                <a:gd name="connsiteY3" fmla="*/ 962218 h 965200"/>
                <a:gd name="connsiteX4" fmla="*/ 204603 w 209550"/>
                <a:gd name="connsiteY4" fmla="*/ 6797 h 965200"/>
                <a:gd name="connsiteX5" fmla="*/ 208921 w 209550"/>
                <a:gd name="connsiteY5" fmla="*/ 5019 h 965200"/>
                <a:gd name="connsiteX6" fmla="*/ 210953 w 209550"/>
                <a:gd name="connsiteY6" fmla="*/ 813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965200">
                  <a:moveTo>
                    <a:pt x="210953" y="8130"/>
                  </a:moveTo>
                  <a:lnTo>
                    <a:pt x="11182" y="963551"/>
                  </a:lnTo>
                  <a:cubicBezTo>
                    <a:pt x="10814" y="965304"/>
                    <a:pt x="9093" y="966428"/>
                    <a:pt x="7341" y="966060"/>
                  </a:cubicBezTo>
                  <a:cubicBezTo>
                    <a:pt x="5588" y="965691"/>
                    <a:pt x="4464" y="963970"/>
                    <a:pt x="4832" y="962218"/>
                  </a:cubicBezTo>
                  <a:lnTo>
                    <a:pt x="204603" y="6797"/>
                  </a:lnTo>
                  <a:cubicBezTo>
                    <a:pt x="205302" y="5114"/>
                    <a:pt x="207239" y="4314"/>
                    <a:pt x="208921" y="5019"/>
                  </a:cubicBezTo>
                  <a:cubicBezTo>
                    <a:pt x="210172" y="5539"/>
                    <a:pt x="210979" y="6771"/>
                    <a:pt x="210953" y="8130"/>
                  </a:cubicBezTo>
                  <a:close/>
                </a:path>
              </a:pathLst>
            </a:custGeom>
            <a:grpFill/>
            <a:ln w="9525" cap="flat">
              <a:noFill/>
              <a:prstDash val="solid"/>
              <a:miter/>
            </a:ln>
          </p:spPr>
          <p:txBody>
            <a:bodyPr rtlCol="0" anchor="ctr"/>
            <a:lstStyle/>
            <a:p>
              <a:endParaRPr lang="en-US" sz="1801"/>
            </a:p>
          </p:txBody>
        </p:sp>
        <p:sp>
          <p:nvSpPr>
            <p:cNvPr id="131" name="Freeform: Shape 130">
              <a:extLst>
                <a:ext uri="{FF2B5EF4-FFF2-40B4-BE49-F238E27FC236}">
                  <a16:creationId xmlns:a16="http://schemas.microsoft.com/office/drawing/2014/main" id="{EFF6AD06-32BD-4EF9-BA85-EB897A9C5260}"/>
                </a:ext>
              </a:extLst>
            </p:cNvPr>
            <p:cNvSpPr/>
            <p:nvPr/>
          </p:nvSpPr>
          <p:spPr>
            <a:xfrm>
              <a:off x="6360620" y="3617222"/>
              <a:ext cx="717550" cy="508000"/>
            </a:xfrm>
            <a:custGeom>
              <a:avLst/>
              <a:gdLst>
                <a:gd name="connsiteX0" fmla="*/ 9890 w 717550"/>
                <a:gd name="connsiteY0" fmla="*/ 5165 h 508000"/>
                <a:gd name="connsiteX1" fmla="*/ 715629 w 717550"/>
                <a:gd name="connsiteY1" fmla="*/ 501798 h 508000"/>
                <a:gd name="connsiteX2" fmla="*/ 716137 w 717550"/>
                <a:gd name="connsiteY2" fmla="*/ 506351 h 508000"/>
                <a:gd name="connsiteX3" fmla="*/ 711883 w 717550"/>
                <a:gd name="connsiteY3" fmla="*/ 507069 h 508000"/>
                <a:gd name="connsiteX4" fmla="*/ 6144 w 717550"/>
                <a:gd name="connsiteY4" fmla="*/ 10689 h 508000"/>
                <a:gd name="connsiteX5" fmla="*/ 5382 w 717550"/>
                <a:gd name="connsiteY5" fmla="*/ 6149 h 508000"/>
                <a:gd name="connsiteX6" fmla="*/ 9890 w 717550"/>
                <a:gd name="connsiteY6" fmla="*/ 5355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508000">
                  <a:moveTo>
                    <a:pt x="9890" y="5165"/>
                  </a:moveTo>
                  <a:lnTo>
                    <a:pt x="715629" y="501798"/>
                  </a:lnTo>
                  <a:cubicBezTo>
                    <a:pt x="717026" y="502916"/>
                    <a:pt x="717280" y="504954"/>
                    <a:pt x="716137" y="506351"/>
                  </a:cubicBezTo>
                  <a:cubicBezTo>
                    <a:pt x="715122" y="507634"/>
                    <a:pt x="713280" y="507945"/>
                    <a:pt x="711883" y="507069"/>
                  </a:cubicBezTo>
                  <a:lnTo>
                    <a:pt x="6144" y="10689"/>
                  </a:lnTo>
                  <a:cubicBezTo>
                    <a:pt x="4683" y="9654"/>
                    <a:pt x="4302" y="7622"/>
                    <a:pt x="5382" y="6149"/>
                  </a:cubicBezTo>
                  <a:cubicBezTo>
                    <a:pt x="6398" y="4676"/>
                    <a:pt x="8430" y="4320"/>
                    <a:pt x="9890" y="5355"/>
                  </a:cubicBezTo>
                  <a:close/>
                </a:path>
              </a:pathLst>
            </a:custGeom>
            <a:grpFill/>
            <a:ln w="9525" cap="flat">
              <a:noFill/>
              <a:prstDash val="solid"/>
              <a:miter/>
            </a:ln>
          </p:spPr>
          <p:txBody>
            <a:bodyPr rtlCol="0" anchor="ctr"/>
            <a:lstStyle/>
            <a:p>
              <a:endParaRPr lang="en-US" sz="1801"/>
            </a:p>
          </p:txBody>
        </p:sp>
        <p:sp>
          <p:nvSpPr>
            <p:cNvPr id="132" name="Freeform: Shape 131">
              <a:extLst>
                <a:ext uri="{FF2B5EF4-FFF2-40B4-BE49-F238E27FC236}">
                  <a16:creationId xmlns:a16="http://schemas.microsoft.com/office/drawing/2014/main" id="{21CC41B9-53F9-478F-A616-2BB7F9F5F9B2}"/>
                </a:ext>
              </a:extLst>
            </p:cNvPr>
            <p:cNvSpPr/>
            <p:nvPr/>
          </p:nvSpPr>
          <p:spPr>
            <a:xfrm>
              <a:off x="2382853" y="1784204"/>
              <a:ext cx="628650" cy="1346200"/>
            </a:xfrm>
            <a:custGeom>
              <a:avLst/>
              <a:gdLst>
                <a:gd name="connsiteX0" fmla="*/ 11097 w 628650"/>
                <a:gd name="connsiteY0" fmla="*/ 6652 h 1346200"/>
                <a:gd name="connsiteX1" fmla="*/ 628952 w 628650"/>
                <a:gd name="connsiteY1" fmla="*/ 1341041 h 1346200"/>
                <a:gd name="connsiteX2" fmla="*/ 626996 w 628650"/>
                <a:gd name="connsiteY2" fmla="*/ 1345181 h 1346200"/>
                <a:gd name="connsiteX3" fmla="*/ 623110 w 628650"/>
                <a:gd name="connsiteY3" fmla="*/ 1343772 h 1346200"/>
                <a:gd name="connsiteX4" fmla="*/ 5064 w 628650"/>
                <a:gd name="connsiteY4" fmla="*/ 9383 h 1346200"/>
                <a:gd name="connsiteX5" fmla="*/ 6652 w 628650"/>
                <a:gd name="connsiteY5" fmla="*/ 5064 h 1346200"/>
                <a:gd name="connsiteX6" fmla="*/ 10970 w 628650"/>
                <a:gd name="connsiteY6" fmla="*/ 6652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346200">
                  <a:moveTo>
                    <a:pt x="11097" y="6652"/>
                  </a:moveTo>
                  <a:lnTo>
                    <a:pt x="628952" y="1341041"/>
                  </a:lnTo>
                  <a:cubicBezTo>
                    <a:pt x="629555" y="1342724"/>
                    <a:pt x="628679" y="1344578"/>
                    <a:pt x="626996" y="1345181"/>
                  </a:cubicBezTo>
                  <a:cubicBezTo>
                    <a:pt x="625529" y="1345708"/>
                    <a:pt x="623897" y="1345111"/>
                    <a:pt x="623110" y="1343772"/>
                  </a:cubicBezTo>
                  <a:lnTo>
                    <a:pt x="5064" y="9383"/>
                  </a:lnTo>
                  <a:cubicBezTo>
                    <a:pt x="4309" y="7751"/>
                    <a:pt x="5020" y="5820"/>
                    <a:pt x="6652" y="5064"/>
                  </a:cubicBezTo>
                  <a:cubicBezTo>
                    <a:pt x="8284" y="4309"/>
                    <a:pt x="10214" y="5020"/>
                    <a:pt x="10970" y="6652"/>
                  </a:cubicBezTo>
                  <a:close/>
                </a:path>
              </a:pathLst>
            </a:custGeom>
            <a:grpFill/>
            <a:ln w="9525" cap="flat">
              <a:noFill/>
              <a:prstDash val="solid"/>
              <a:miter/>
            </a:ln>
          </p:spPr>
          <p:txBody>
            <a:bodyPr rtlCol="0" anchor="ctr"/>
            <a:lstStyle/>
            <a:p>
              <a:endParaRPr lang="en-US" sz="1801"/>
            </a:p>
          </p:txBody>
        </p:sp>
        <p:sp>
          <p:nvSpPr>
            <p:cNvPr id="133" name="Freeform: Shape 132">
              <a:extLst>
                <a:ext uri="{FF2B5EF4-FFF2-40B4-BE49-F238E27FC236}">
                  <a16:creationId xmlns:a16="http://schemas.microsoft.com/office/drawing/2014/main" id="{B6C894BB-A6F9-4D7C-AF20-FB7A0CF67939}"/>
                </a:ext>
              </a:extLst>
            </p:cNvPr>
            <p:cNvSpPr/>
            <p:nvPr/>
          </p:nvSpPr>
          <p:spPr>
            <a:xfrm>
              <a:off x="9566714" y="1265141"/>
              <a:ext cx="342900" cy="857250"/>
            </a:xfrm>
            <a:custGeom>
              <a:avLst/>
              <a:gdLst>
                <a:gd name="connsiteX0" fmla="*/ 4895 w 342900"/>
                <a:gd name="connsiteY0" fmla="*/ 851153 h 857250"/>
                <a:gd name="connsiteX1" fmla="*/ 337127 w 342900"/>
                <a:gd name="connsiteY1" fmla="*/ 6603 h 857250"/>
                <a:gd name="connsiteX2" fmla="*/ 341445 w 342900"/>
                <a:gd name="connsiteY2" fmla="*/ 5079 h 857250"/>
                <a:gd name="connsiteX3" fmla="*/ 343096 w 342900"/>
                <a:gd name="connsiteY3" fmla="*/ 8952 h 857250"/>
                <a:gd name="connsiteX4" fmla="*/ 10928 w 342900"/>
                <a:gd name="connsiteY4" fmla="*/ 853502 h 857250"/>
                <a:gd name="connsiteX5" fmla="*/ 6610 w 342900"/>
                <a:gd name="connsiteY5" fmla="*/ 855026 h 857250"/>
                <a:gd name="connsiteX6" fmla="*/ 4895 w 342900"/>
                <a:gd name="connsiteY6" fmla="*/ 851153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857250">
                  <a:moveTo>
                    <a:pt x="4895" y="851153"/>
                  </a:moveTo>
                  <a:lnTo>
                    <a:pt x="337127" y="6603"/>
                  </a:lnTo>
                  <a:cubicBezTo>
                    <a:pt x="337889" y="4990"/>
                    <a:pt x="339857" y="4310"/>
                    <a:pt x="341445" y="5079"/>
                  </a:cubicBezTo>
                  <a:cubicBezTo>
                    <a:pt x="342905" y="5764"/>
                    <a:pt x="343605" y="7428"/>
                    <a:pt x="343096" y="8952"/>
                  </a:cubicBezTo>
                  <a:lnTo>
                    <a:pt x="10928" y="853502"/>
                  </a:lnTo>
                  <a:cubicBezTo>
                    <a:pt x="10166" y="855115"/>
                    <a:pt x="8197" y="855795"/>
                    <a:pt x="6610" y="855026"/>
                  </a:cubicBezTo>
                  <a:cubicBezTo>
                    <a:pt x="5149" y="854340"/>
                    <a:pt x="4451" y="852689"/>
                    <a:pt x="4895" y="851153"/>
                  </a:cubicBezTo>
                  <a:close/>
                </a:path>
              </a:pathLst>
            </a:custGeom>
            <a:grpFill/>
            <a:ln w="9525" cap="flat">
              <a:noFill/>
              <a:prstDash val="solid"/>
              <a:miter/>
            </a:ln>
          </p:spPr>
          <p:txBody>
            <a:bodyPr rtlCol="0" anchor="ctr"/>
            <a:lstStyle/>
            <a:p>
              <a:endParaRPr lang="en-US" sz="1801"/>
            </a:p>
          </p:txBody>
        </p:sp>
        <p:sp>
          <p:nvSpPr>
            <p:cNvPr id="134" name="Freeform: Shape 133">
              <a:extLst>
                <a:ext uri="{FF2B5EF4-FFF2-40B4-BE49-F238E27FC236}">
                  <a16:creationId xmlns:a16="http://schemas.microsoft.com/office/drawing/2014/main" id="{29150108-D3CD-4AE2-82FD-278F865A75AC}"/>
                </a:ext>
              </a:extLst>
            </p:cNvPr>
            <p:cNvSpPr/>
            <p:nvPr/>
          </p:nvSpPr>
          <p:spPr>
            <a:xfrm>
              <a:off x="11050421" y="2581484"/>
              <a:ext cx="501650" cy="1422400"/>
            </a:xfrm>
            <a:custGeom>
              <a:avLst/>
              <a:gdLst>
                <a:gd name="connsiteX0" fmla="*/ 490513 w 501650"/>
                <a:gd name="connsiteY0" fmla="*/ 1419426 h 1422400"/>
                <a:gd name="connsiteX1" fmla="*/ 4929 w 501650"/>
                <a:gd name="connsiteY1" fmla="*/ 9154 h 1422400"/>
                <a:gd name="connsiteX2" fmla="*/ 7024 w 501650"/>
                <a:gd name="connsiteY2" fmla="*/ 4931 h 1422400"/>
                <a:gd name="connsiteX3" fmla="*/ 11279 w 501650"/>
                <a:gd name="connsiteY3" fmla="*/ 7059 h 1422400"/>
                <a:gd name="connsiteX4" fmla="*/ 496799 w 501650"/>
                <a:gd name="connsiteY4" fmla="*/ 1417330 h 1422400"/>
                <a:gd name="connsiteX5" fmla="*/ 494704 w 501650"/>
                <a:gd name="connsiteY5" fmla="*/ 1421553 h 1422400"/>
                <a:gd name="connsiteX6" fmla="*/ 490449 w 501650"/>
                <a:gd name="connsiteY6" fmla="*/ 1419426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650" h="1422400">
                  <a:moveTo>
                    <a:pt x="490513" y="1419426"/>
                  </a:moveTo>
                  <a:lnTo>
                    <a:pt x="4929" y="9154"/>
                  </a:lnTo>
                  <a:cubicBezTo>
                    <a:pt x="4357" y="7402"/>
                    <a:pt x="5310" y="5509"/>
                    <a:pt x="7024" y="4931"/>
                  </a:cubicBezTo>
                  <a:cubicBezTo>
                    <a:pt x="8802" y="4354"/>
                    <a:pt x="10707" y="5306"/>
                    <a:pt x="11279" y="7059"/>
                  </a:cubicBezTo>
                  <a:lnTo>
                    <a:pt x="496799" y="1417330"/>
                  </a:lnTo>
                  <a:cubicBezTo>
                    <a:pt x="497371" y="1419083"/>
                    <a:pt x="496419" y="1420975"/>
                    <a:pt x="494704" y="1421553"/>
                  </a:cubicBezTo>
                  <a:cubicBezTo>
                    <a:pt x="492926" y="1422131"/>
                    <a:pt x="491021" y="1421179"/>
                    <a:pt x="490449" y="1419426"/>
                  </a:cubicBezTo>
                  <a:close/>
                </a:path>
              </a:pathLst>
            </a:custGeom>
            <a:grpFill/>
            <a:ln w="9525" cap="flat">
              <a:noFill/>
              <a:prstDash val="solid"/>
              <a:miter/>
            </a:ln>
          </p:spPr>
          <p:txBody>
            <a:bodyPr rtlCol="0" anchor="ctr"/>
            <a:lstStyle/>
            <a:p>
              <a:endParaRPr lang="en-US" sz="1801"/>
            </a:p>
          </p:txBody>
        </p:sp>
        <p:sp>
          <p:nvSpPr>
            <p:cNvPr id="135" name="Freeform: Shape 134">
              <a:extLst>
                <a:ext uri="{FF2B5EF4-FFF2-40B4-BE49-F238E27FC236}">
                  <a16:creationId xmlns:a16="http://schemas.microsoft.com/office/drawing/2014/main" id="{897E9D25-ED1F-474E-BB64-B315FE9DD2CF}"/>
                </a:ext>
              </a:extLst>
            </p:cNvPr>
            <p:cNvSpPr/>
            <p:nvPr/>
          </p:nvSpPr>
          <p:spPr>
            <a:xfrm>
              <a:off x="10023022" y="3888514"/>
              <a:ext cx="1524000" cy="114300"/>
            </a:xfrm>
            <a:custGeom>
              <a:avLst/>
              <a:gdLst>
                <a:gd name="connsiteX0" fmla="*/ 1520707 w 1524000"/>
                <a:gd name="connsiteY0" fmla="*/ 114619 h 114300"/>
                <a:gd name="connsiteX1" fmla="*/ 7692 w 1524000"/>
                <a:gd name="connsiteY1" fmla="*/ 11240 h 114300"/>
                <a:gd name="connsiteX2" fmla="*/ 4771 w 1524000"/>
                <a:gd name="connsiteY2" fmla="*/ 7837 h 114300"/>
                <a:gd name="connsiteX3" fmla="*/ 4771 w 1524000"/>
                <a:gd name="connsiteY3" fmla="*/ 7748 h 114300"/>
                <a:gd name="connsiteX4" fmla="*/ 8136 w 1524000"/>
                <a:gd name="connsiteY4" fmla="*/ 4764 h 114300"/>
                <a:gd name="connsiteX5" fmla="*/ 1521278 w 1524000"/>
                <a:gd name="connsiteY5" fmla="*/ 108141 h 114300"/>
                <a:gd name="connsiteX6" fmla="*/ 1523564 w 1524000"/>
                <a:gd name="connsiteY6" fmla="*/ 112110 h 114300"/>
                <a:gd name="connsiteX7" fmla="*/ 1520770 w 1524000"/>
                <a:gd name="connsiteY7" fmla="*/ 11449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0" h="114300">
                  <a:moveTo>
                    <a:pt x="1520707" y="114619"/>
                  </a:moveTo>
                  <a:lnTo>
                    <a:pt x="7692" y="11240"/>
                  </a:lnTo>
                  <a:cubicBezTo>
                    <a:pt x="5914" y="11107"/>
                    <a:pt x="4644" y="9583"/>
                    <a:pt x="4771" y="7837"/>
                  </a:cubicBezTo>
                  <a:cubicBezTo>
                    <a:pt x="4771" y="7805"/>
                    <a:pt x="4771" y="7780"/>
                    <a:pt x="4771" y="7748"/>
                  </a:cubicBezTo>
                  <a:cubicBezTo>
                    <a:pt x="4961" y="6027"/>
                    <a:pt x="6422" y="4719"/>
                    <a:pt x="8136" y="4764"/>
                  </a:cubicBezTo>
                  <a:lnTo>
                    <a:pt x="1521278" y="108141"/>
                  </a:lnTo>
                  <a:cubicBezTo>
                    <a:pt x="1522993" y="108605"/>
                    <a:pt x="1524009" y="110377"/>
                    <a:pt x="1523564" y="112110"/>
                  </a:cubicBezTo>
                  <a:cubicBezTo>
                    <a:pt x="1523247" y="113406"/>
                    <a:pt x="1522104" y="114352"/>
                    <a:pt x="1520770" y="114491"/>
                  </a:cubicBezTo>
                  <a:close/>
                </a:path>
              </a:pathLst>
            </a:custGeom>
            <a:grpFill/>
            <a:ln w="9525" cap="flat">
              <a:noFill/>
              <a:prstDash val="solid"/>
              <a:miter/>
            </a:ln>
          </p:spPr>
          <p:txBody>
            <a:bodyPr rtlCol="0" anchor="ctr"/>
            <a:lstStyle/>
            <a:p>
              <a:endParaRPr lang="en-US" sz="1801"/>
            </a:p>
          </p:txBody>
        </p:sp>
        <p:sp>
          <p:nvSpPr>
            <p:cNvPr id="136" name="Freeform: Shape 135">
              <a:extLst>
                <a:ext uri="{FF2B5EF4-FFF2-40B4-BE49-F238E27FC236}">
                  <a16:creationId xmlns:a16="http://schemas.microsoft.com/office/drawing/2014/main" id="{5B5F6207-7663-4CD3-80B2-76BDCD6B77C8}"/>
                </a:ext>
              </a:extLst>
            </p:cNvPr>
            <p:cNvSpPr/>
            <p:nvPr/>
          </p:nvSpPr>
          <p:spPr>
            <a:xfrm>
              <a:off x="6360693" y="3617066"/>
              <a:ext cx="984250" cy="615950"/>
            </a:xfrm>
            <a:custGeom>
              <a:avLst/>
              <a:gdLst>
                <a:gd name="connsiteX0" fmla="*/ 9690 w 984250"/>
                <a:gd name="connsiteY0" fmla="*/ 5257 h 615950"/>
                <a:gd name="connsiteX1" fmla="*/ 981240 w 984250"/>
                <a:gd name="connsiteY1" fmla="*/ 610349 h 615950"/>
                <a:gd name="connsiteX2" fmla="*/ 982065 w 984250"/>
                <a:gd name="connsiteY2" fmla="*/ 614851 h 615950"/>
                <a:gd name="connsiteX3" fmla="*/ 977875 w 984250"/>
                <a:gd name="connsiteY3" fmla="*/ 615873 h 615950"/>
                <a:gd name="connsiteX4" fmla="*/ 6325 w 984250"/>
                <a:gd name="connsiteY4" fmla="*/ 10718 h 615950"/>
                <a:gd name="connsiteX5" fmla="*/ 5245 w 984250"/>
                <a:gd name="connsiteY5" fmla="*/ 6273 h 615950"/>
                <a:gd name="connsiteX6" fmla="*/ 9753 w 984250"/>
                <a:gd name="connsiteY6" fmla="*/ 5257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615950">
                  <a:moveTo>
                    <a:pt x="9690" y="5257"/>
                  </a:moveTo>
                  <a:lnTo>
                    <a:pt x="981240" y="610349"/>
                  </a:lnTo>
                  <a:cubicBezTo>
                    <a:pt x="982700" y="611352"/>
                    <a:pt x="983082" y="613371"/>
                    <a:pt x="982065" y="614851"/>
                  </a:cubicBezTo>
                  <a:cubicBezTo>
                    <a:pt x="981176" y="616222"/>
                    <a:pt x="979335" y="616667"/>
                    <a:pt x="977875" y="615873"/>
                  </a:cubicBezTo>
                  <a:lnTo>
                    <a:pt x="6325" y="10718"/>
                  </a:lnTo>
                  <a:cubicBezTo>
                    <a:pt x="4801" y="9784"/>
                    <a:pt x="4293" y="7797"/>
                    <a:pt x="5245" y="6273"/>
                  </a:cubicBezTo>
                  <a:cubicBezTo>
                    <a:pt x="6197" y="4762"/>
                    <a:pt x="8229" y="4311"/>
                    <a:pt x="9753" y="5257"/>
                  </a:cubicBezTo>
                  <a:close/>
                </a:path>
              </a:pathLst>
            </a:custGeom>
            <a:grpFill/>
            <a:ln w="9525" cap="flat">
              <a:noFill/>
              <a:prstDash val="solid"/>
              <a:miter/>
            </a:ln>
          </p:spPr>
          <p:txBody>
            <a:bodyPr rtlCol="0" anchor="ctr"/>
            <a:lstStyle/>
            <a:p>
              <a:endParaRPr lang="en-US" sz="1801"/>
            </a:p>
          </p:txBody>
        </p:sp>
        <p:sp>
          <p:nvSpPr>
            <p:cNvPr id="137" name="Freeform: Shape 136">
              <a:extLst>
                <a:ext uri="{FF2B5EF4-FFF2-40B4-BE49-F238E27FC236}">
                  <a16:creationId xmlns:a16="http://schemas.microsoft.com/office/drawing/2014/main" id="{BB28F19B-670B-437A-8267-B9E469122065}"/>
                </a:ext>
              </a:extLst>
            </p:cNvPr>
            <p:cNvSpPr/>
            <p:nvPr/>
          </p:nvSpPr>
          <p:spPr>
            <a:xfrm>
              <a:off x="10636789" y="3940358"/>
              <a:ext cx="914400" cy="63500"/>
            </a:xfrm>
            <a:custGeom>
              <a:avLst/>
              <a:gdLst>
                <a:gd name="connsiteX0" fmla="*/ 8795 w 914400"/>
                <a:gd name="connsiteY0" fmla="*/ 4862 h 63500"/>
                <a:gd name="connsiteX1" fmla="*/ 907384 w 914400"/>
                <a:gd name="connsiteY1" fmla="*/ 56297 h 63500"/>
                <a:gd name="connsiteX2" fmla="*/ 909733 w 914400"/>
                <a:gd name="connsiteY2" fmla="*/ 60234 h 63500"/>
                <a:gd name="connsiteX3" fmla="*/ 907003 w 914400"/>
                <a:gd name="connsiteY3" fmla="*/ 62647 h 63500"/>
                <a:gd name="connsiteX4" fmla="*/ 8415 w 914400"/>
                <a:gd name="connsiteY4" fmla="*/ 11212 h 63500"/>
                <a:gd name="connsiteX5" fmla="*/ 4795 w 914400"/>
                <a:gd name="connsiteY5" fmla="*/ 8418 h 63500"/>
                <a:gd name="connsiteX6" fmla="*/ 7589 w 914400"/>
                <a:gd name="connsiteY6" fmla="*/ 4793 h 63500"/>
                <a:gd name="connsiteX7" fmla="*/ 8795 w 914400"/>
                <a:gd name="connsiteY7" fmla="*/ 4862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63500">
                  <a:moveTo>
                    <a:pt x="8795" y="4862"/>
                  </a:moveTo>
                  <a:lnTo>
                    <a:pt x="907384" y="56297"/>
                  </a:lnTo>
                  <a:cubicBezTo>
                    <a:pt x="909098" y="56736"/>
                    <a:pt x="910178" y="58501"/>
                    <a:pt x="909733" y="60234"/>
                  </a:cubicBezTo>
                  <a:cubicBezTo>
                    <a:pt x="909416" y="61517"/>
                    <a:pt x="908337" y="62476"/>
                    <a:pt x="907003" y="62647"/>
                  </a:cubicBezTo>
                  <a:lnTo>
                    <a:pt x="8415" y="11212"/>
                  </a:lnTo>
                  <a:cubicBezTo>
                    <a:pt x="6636" y="11441"/>
                    <a:pt x="4985" y="10190"/>
                    <a:pt x="4795" y="8418"/>
                  </a:cubicBezTo>
                  <a:cubicBezTo>
                    <a:pt x="4541" y="6647"/>
                    <a:pt x="5811" y="5021"/>
                    <a:pt x="7589" y="4793"/>
                  </a:cubicBezTo>
                  <a:cubicBezTo>
                    <a:pt x="7970" y="4735"/>
                    <a:pt x="8415" y="4761"/>
                    <a:pt x="8795" y="4862"/>
                  </a:cubicBezTo>
                  <a:close/>
                </a:path>
              </a:pathLst>
            </a:custGeom>
            <a:grpFill/>
            <a:ln w="9525" cap="flat">
              <a:noFill/>
              <a:prstDash val="solid"/>
              <a:miter/>
            </a:ln>
          </p:spPr>
          <p:txBody>
            <a:bodyPr rtlCol="0" anchor="ctr"/>
            <a:lstStyle/>
            <a:p>
              <a:endParaRPr lang="en-US" sz="1801"/>
            </a:p>
          </p:txBody>
        </p:sp>
        <p:sp>
          <p:nvSpPr>
            <p:cNvPr id="138" name="Freeform: Shape 137">
              <a:extLst>
                <a:ext uri="{FF2B5EF4-FFF2-40B4-BE49-F238E27FC236}">
                  <a16:creationId xmlns:a16="http://schemas.microsoft.com/office/drawing/2014/main" id="{D1AAA19C-7E71-484C-916D-D93745BA1539}"/>
                </a:ext>
              </a:extLst>
            </p:cNvPr>
            <p:cNvSpPr/>
            <p:nvPr/>
          </p:nvSpPr>
          <p:spPr>
            <a:xfrm>
              <a:off x="9248136" y="3428832"/>
              <a:ext cx="749300" cy="139700"/>
            </a:xfrm>
            <a:custGeom>
              <a:avLst/>
              <a:gdLst>
                <a:gd name="connsiteX0" fmla="*/ 741240 w 749300"/>
                <a:gd name="connsiteY0" fmla="*/ 140087 h 139700"/>
                <a:gd name="connsiteX1" fmla="*/ 7116 w 749300"/>
                <a:gd name="connsiteY1" fmla="*/ 11119 h 139700"/>
                <a:gd name="connsiteX2" fmla="*/ 4894 w 749300"/>
                <a:gd name="connsiteY2" fmla="*/ 7125 h 139700"/>
                <a:gd name="connsiteX3" fmla="*/ 8195 w 749300"/>
                <a:gd name="connsiteY3" fmla="*/ 4769 h 139700"/>
                <a:gd name="connsiteX4" fmla="*/ 742383 w 749300"/>
                <a:gd name="connsiteY4" fmla="*/ 133674 h 139700"/>
                <a:gd name="connsiteX5" fmla="*/ 744669 w 749300"/>
                <a:gd name="connsiteY5" fmla="*/ 137649 h 139700"/>
                <a:gd name="connsiteX6" fmla="*/ 741240 w 749300"/>
                <a:gd name="connsiteY6" fmla="*/ 140024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139700">
                  <a:moveTo>
                    <a:pt x="741240" y="140087"/>
                  </a:moveTo>
                  <a:lnTo>
                    <a:pt x="7116" y="11119"/>
                  </a:lnTo>
                  <a:cubicBezTo>
                    <a:pt x="5402" y="10636"/>
                    <a:pt x="4385" y="8846"/>
                    <a:pt x="4894" y="7125"/>
                  </a:cubicBezTo>
                  <a:cubicBezTo>
                    <a:pt x="5274" y="5658"/>
                    <a:pt x="6671" y="4674"/>
                    <a:pt x="8195" y="4769"/>
                  </a:cubicBezTo>
                  <a:lnTo>
                    <a:pt x="742383" y="133674"/>
                  </a:lnTo>
                  <a:cubicBezTo>
                    <a:pt x="744097" y="134144"/>
                    <a:pt x="745113" y="135922"/>
                    <a:pt x="744669" y="137649"/>
                  </a:cubicBezTo>
                  <a:cubicBezTo>
                    <a:pt x="744224" y="139166"/>
                    <a:pt x="742827" y="140164"/>
                    <a:pt x="741240" y="140024"/>
                  </a:cubicBezTo>
                  <a:close/>
                </a:path>
              </a:pathLst>
            </a:custGeom>
            <a:grpFill/>
            <a:ln w="9525" cap="flat">
              <a:noFill/>
              <a:prstDash val="solid"/>
              <a:miter/>
            </a:ln>
          </p:spPr>
          <p:txBody>
            <a:bodyPr rtlCol="0" anchor="ctr"/>
            <a:lstStyle/>
            <a:p>
              <a:endParaRPr lang="en-US" sz="1801"/>
            </a:p>
          </p:txBody>
        </p:sp>
        <p:sp>
          <p:nvSpPr>
            <p:cNvPr id="139" name="Freeform: Shape 138">
              <a:extLst>
                <a:ext uri="{FF2B5EF4-FFF2-40B4-BE49-F238E27FC236}">
                  <a16:creationId xmlns:a16="http://schemas.microsoft.com/office/drawing/2014/main" id="{68CA715B-3826-4D85-90E6-9BCA8CD1249A}"/>
                </a:ext>
              </a:extLst>
            </p:cNvPr>
            <p:cNvSpPr/>
            <p:nvPr/>
          </p:nvSpPr>
          <p:spPr>
            <a:xfrm>
              <a:off x="7066459" y="3180374"/>
              <a:ext cx="742950" cy="946150"/>
            </a:xfrm>
            <a:custGeom>
              <a:avLst/>
              <a:gdLst>
                <a:gd name="connsiteX0" fmla="*/ 744041 w 742950"/>
                <a:gd name="connsiteY0" fmla="*/ 10022 h 946150"/>
                <a:gd name="connsiteX1" fmla="*/ 10489 w 742950"/>
                <a:gd name="connsiteY1" fmla="*/ 943091 h 946150"/>
                <a:gd name="connsiteX2" fmla="*/ 5917 w 742950"/>
                <a:gd name="connsiteY2" fmla="*/ 943472 h 946150"/>
                <a:gd name="connsiteX3" fmla="*/ 5409 w 742950"/>
                <a:gd name="connsiteY3" fmla="*/ 939090 h 946150"/>
                <a:gd name="connsiteX4" fmla="*/ 738580 w 742950"/>
                <a:gd name="connsiteY4" fmla="*/ 6021 h 946150"/>
                <a:gd name="connsiteX5" fmla="*/ 743152 w 742950"/>
                <a:gd name="connsiteY5" fmla="*/ 5450 h 946150"/>
                <a:gd name="connsiteX6" fmla="*/ 743723 w 742950"/>
                <a:gd name="connsiteY6" fmla="*/ 10022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50" h="946150">
                  <a:moveTo>
                    <a:pt x="744041" y="10022"/>
                  </a:moveTo>
                  <a:lnTo>
                    <a:pt x="10489" y="943091"/>
                  </a:lnTo>
                  <a:cubicBezTo>
                    <a:pt x="9346" y="944431"/>
                    <a:pt x="7314" y="944596"/>
                    <a:pt x="5917" y="943472"/>
                  </a:cubicBezTo>
                  <a:cubicBezTo>
                    <a:pt x="4584" y="942386"/>
                    <a:pt x="4393" y="940449"/>
                    <a:pt x="5409" y="939090"/>
                  </a:cubicBezTo>
                  <a:lnTo>
                    <a:pt x="738580" y="6021"/>
                  </a:lnTo>
                  <a:cubicBezTo>
                    <a:pt x="739660" y="4599"/>
                    <a:pt x="741755" y="4345"/>
                    <a:pt x="743152" y="5450"/>
                  </a:cubicBezTo>
                  <a:cubicBezTo>
                    <a:pt x="744549" y="6554"/>
                    <a:pt x="744803" y="8599"/>
                    <a:pt x="743723" y="10022"/>
                  </a:cubicBezTo>
                  <a:close/>
                </a:path>
              </a:pathLst>
            </a:custGeom>
            <a:grpFill/>
            <a:ln w="9525" cap="flat">
              <a:noFill/>
              <a:prstDash val="solid"/>
              <a:miter/>
            </a:ln>
          </p:spPr>
          <p:txBody>
            <a:bodyPr rtlCol="0" anchor="ctr"/>
            <a:lstStyle/>
            <a:p>
              <a:endParaRPr lang="en-US" sz="1801"/>
            </a:p>
          </p:txBody>
        </p:sp>
        <p:sp>
          <p:nvSpPr>
            <p:cNvPr id="140" name="Freeform: Shape 139">
              <a:extLst>
                <a:ext uri="{FF2B5EF4-FFF2-40B4-BE49-F238E27FC236}">
                  <a16:creationId xmlns:a16="http://schemas.microsoft.com/office/drawing/2014/main" id="{79AE265E-532C-498F-B255-E6A1A1421A87}"/>
                </a:ext>
              </a:extLst>
            </p:cNvPr>
            <p:cNvSpPr/>
            <p:nvPr/>
          </p:nvSpPr>
          <p:spPr>
            <a:xfrm>
              <a:off x="8835517" y="2109499"/>
              <a:ext cx="742950" cy="101600"/>
            </a:xfrm>
            <a:custGeom>
              <a:avLst/>
              <a:gdLst>
                <a:gd name="connsiteX0" fmla="*/ 7112 w 742950"/>
                <a:gd name="connsiteY0" fmla="*/ 96329 h 101600"/>
                <a:gd name="connsiteX1" fmla="*/ 738695 w 742950"/>
                <a:gd name="connsiteY1" fmla="*/ 4763 h 101600"/>
                <a:gd name="connsiteX2" fmla="*/ 741870 w 742950"/>
                <a:gd name="connsiteY2" fmla="*/ 8071 h 101600"/>
                <a:gd name="connsiteX3" fmla="*/ 739521 w 742950"/>
                <a:gd name="connsiteY3" fmla="*/ 11113 h 101600"/>
                <a:gd name="connsiteX4" fmla="*/ 739521 w 742950"/>
                <a:gd name="connsiteY4" fmla="*/ 11113 h 101600"/>
                <a:gd name="connsiteX5" fmla="*/ 7938 w 742950"/>
                <a:gd name="connsiteY5" fmla="*/ 102679 h 101600"/>
                <a:gd name="connsiteX6" fmla="*/ 4763 w 742950"/>
                <a:gd name="connsiteY6" fmla="*/ 99371 h 101600"/>
                <a:gd name="connsiteX7" fmla="*/ 7112 w 742950"/>
                <a:gd name="connsiteY7" fmla="*/ 96329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101600">
                  <a:moveTo>
                    <a:pt x="7112" y="96329"/>
                  </a:moveTo>
                  <a:lnTo>
                    <a:pt x="738695" y="4763"/>
                  </a:lnTo>
                  <a:cubicBezTo>
                    <a:pt x="740473" y="4800"/>
                    <a:pt x="741934" y="6280"/>
                    <a:pt x="741870" y="8071"/>
                  </a:cubicBezTo>
                  <a:cubicBezTo>
                    <a:pt x="741807" y="9487"/>
                    <a:pt x="740854" y="10719"/>
                    <a:pt x="739521" y="11113"/>
                  </a:cubicBezTo>
                  <a:lnTo>
                    <a:pt x="739521" y="11113"/>
                  </a:lnTo>
                  <a:lnTo>
                    <a:pt x="7938" y="102679"/>
                  </a:lnTo>
                  <a:cubicBezTo>
                    <a:pt x="6159" y="102641"/>
                    <a:pt x="4763" y="101162"/>
                    <a:pt x="4763" y="99371"/>
                  </a:cubicBezTo>
                  <a:cubicBezTo>
                    <a:pt x="4826" y="97955"/>
                    <a:pt x="5778" y="96723"/>
                    <a:pt x="7112" y="96329"/>
                  </a:cubicBezTo>
                  <a:close/>
                </a:path>
              </a:pathLst>
            </a:custGeom>
            <a:grpFill/>
            <a:ln w="9525" cap="flat">
              <a:noFill/>
              <a:prstDash val="solid"/>
              <a:miter/>
            </a:ln>
          </p:spPr>
          <p:txBody>
            <a:bodyPr rtlCol="0" anchor="ctr"/>
            <a:lstStyle/>
            <a:p>
              <a:endParaRPr lang="en-US" sz="1801"/>
            </a:p>
          </p:txBody>
        </p:sp>
        <p:sp>
          <p:nvSpPr>
            <p:cNvPr id="141" name="Freeform: Shape 140">
              <a:extLst>
                <a:ext uri="{FF2B5EF4-FFF2-40B4-BE49-F238E27FC236}">
                  <a16:creationId xmlns:a16="http://schemas.microsoft.com/office/drawing/2014/main" id="{93D09AD0-D8CF-4970-B436-632A1B11B483}"/>
                </a:ext>
              </a:extLst>
            </p:cNvPr>
            <p:cNvSpPr/>
            <p:nvPr/>
          </p:nvSpPr>
          <p:spPr>
            <a:xfrm>
              <a:off x="8835240" y="2201082"/>
              <a:ext cx="1143000" cy="374650"/>
            </a:xfrm>
            <a:custGeom>
              <a:avLst/>
              <a:gdLst>
                <a:gd name="connsiteX0" fmla="*/ 8786 w 1143000"/>
                <a:gd name="connsiteY0" fmla="*/ 4874 h 374650"/>
                <a:gd name="connsiteX1" fmla="*/ 1138515 w 1143000"/>
                <a:gd name="connsiteY1" fmla="*/ 365173 h 374650"/>
                <a:gd name="connsiteX2" fmla="*/ 1140738 w 1143000"/>
                <a:gd name="connsiteY2" fmla="*/ 369332 h 374650"/>
                <a:gd name="connsiteX3" fmla="*/ 1136546 w 1143000"/>
                <a:gd name="connsiteY3" fmla="*/ 371523 h 374650"/>
                <a:gd name="connsiteX4" fmla="*/ 6818 w 1143000"/>
                <a:gd name="connsiteY4" fmla="*/ 11034 h 374650"/>
                <a:gd name="connsiteX5" fmla="*/ 4977 w 1143000"/>
                <a:gd name="connsiteY5" fmla="*/ 6843 h 374650"/>
                <a:gd name="connsiteX6" fmla="*/ 8786 w 1143000"/>
                <a:gd name="connsiteY6" fmla="*/ 4874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0" h="374650">
                  <a:moveTo>
                    <a:pt x="8786" y="4874"/>
                  </a:moveTo>
                  <a:lnTo>
                    <a:pt x="1138515" y="365173"/>
                  </a:lnTo>
                  <a:cubicBezTo>
                    <a:pt x="1140293" y="365719"/>
                    <a:pt x="1141245" y="367580"/>
                    <a:pt x="1140738" y="369332"/>
                  </a:cubicBezTo>
                  <a:cubicBezTo>
                    <a:pt x="1140166" y="371085"/>
                    <a:pt x="1138325" y="372069"/>
                    <a:pt x="1136546" y="371523"/>
                  </a:cubicBezTo>
                  <a:lnTo>
                    <a:pt x="6818" y="11034"/>
                  </a:lnTo>
                  <a:cubicBezTo>
                    <a:pt x="5167" y="10386"/>
                    <a:pt x="4342" y="8506"/>
                    <a:pt x="4977" y="6843"/>
                  </a:cubicBezTo>
                  <a:cubicBezTo>
                    <a:pt x="5548" y="5299"/>
                    <a:pt x="7199" y="4442"/>
                    <a:pt x="8786" y="4874"/>
                  </a:cubicBezTo>
                  <a:close/>
                </a:path>
              </a:pathLst>
            </a:custGeom>
            <a:grpFill/>
            <a:ln w="9525" cap="flat">
              <a:noFill/>
              <a:prstDash val="solid"/>
              <a:miter/>
            </a:ln>
          </p:spPr>
          <p:txBody>
            <a:bodyPr rtlCol="0" anchor="ctr"/>
            <a:lstStyle/>
            <a:p>
              <a:endParaRPr lang="en-US" sz="1801"/>
            </a:p>
          </p:txBody>
        </p:sp>
        <p:sp>
          <p:nvSpPr>
            <p:cNvPr id="142" name="Freeform: Shape 141">
              <a:extLst>
                <a:ext uri="{FF2B5EF4-FFF2-40B4-BE49-F238E27FC236}">
                  <a16:creationId xmlns:a16="http://schemas.microsoft.com/office/drawing/2014/main" id="{75437BF1-B79F-42C9-825A-54A1CE59A654}"/>
                </a:ext>
              </a:extLst>
            </p:cNvPr>
            <p:cNvSpPr/>
            <p:nvPr/>
          </p:nvSpPr>
          <p:spPr>
            <a:xfrm>
              <a:off x="1231822" y="1317284"/>
              <a:ext cx="482600" cy="673100"/>
            </a:xfrm>
            <a:custGeom>
              <a:avLst/>
              <a:gdLst>
                <a:gd name="connsiteX0" fmla="*/ 5476 w 482600"/>
                <a:gd name="connsiteY0" fmla="*/ 663945 h 673100"/>
                <a:gd name="connsiteX1" fmla="*/ 473407 w 482600"/>
                <a:gd name="connsiteY1" fmla="*/ 6149 h 673100"/>
                <a:gd name="connsiteX2" fmla="*/ 477947 w 482600"/>
                <a:gd name="connsiteY2" fmla="*/ 5355 h 673100"/>
                <a:gd name="connsiteX3" fmla="*/ 478741 w 482600"/>
                <a:gd name="connsiteY3" fmla="*/ 9895 h 673100"/>
                <a:gd name="connsiteX4" fmla="*/ 478741 w 482600"/>
                <a:gd name="connsiteY4" fmla="*/ 9895 h 673100"/>
                <a:gd name="connsiteX5" fmla="*/ 10746 w 482600"/>
                <a:gd name="connsiteY5" fmla="*/ 667692 h 673100"/>
                <a:gd name="connsiteX6" fmla="*/ 6282 w 482600"/>
                <a:gd name="connsiteY6" fmla="*/ 668714 h 673100"/>
                <a:gd name="connsiteX7" fmla="*/ 5260 w 482600"/>
                <a:gd name="connsiteY7" fmla="*/ 664250 h 673100"/>
                <a:gd name="connsiteX8" fmla="*/ 5476 w 482600"/>
                <a:gd name="connsiteY8" fmla="*/ 663945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600" h="673100">
                  <a:moveTo>
                    <a:pt x="5476" y="663945"/>
                  </a:moveTo>
                  <a:lnTo>
                    <a:pt x="473407" y="6149"/>
                  </a:lnTo>
                  <a:cubicBezTo>
                    <a:pt x="474442" y="4676"/>
                    <a:pt x="476474" y="4320"/>
                    <a:pt x="477947" y="5355"/>
                  </a:cubicBezTo>
                  <a:cubicBezTo>
                    <a:pt x="479420" y="6390"/>
                    <a:pt x="479776" y="8422"/>
                    <a:pt x="478741" y="9895"/>
                  </a:cubicBezTo>
                  <a:lnTo>
                    <a:pt x="478741" y="9895"/>
                  </a:lnTo>
                  <a:lnTo>
                    <a:pt x="10746" y="667692"/>
                  </a:lnTo>
                  <a:cubicBezTo>
                    <a:pt x="9793" y="669210"/>
                    <a:pt x="7793" y="669660"/>
                    <a:pt x="6282" y="668714"/>
                  </a:cubicBezTo>
                  <a:cubicBezTo>
                    <a:pt x="4764" y="667762"/>
                    <a:pt x="4307" y="665762"/>
                    <a:pt x="5260" y="664250"/>
                  </a:cubicBezTo>
                  <a:cubicBezTo>
                    <a:pt x="5329" y="664142"/>
                    <a:pt x="5399" y="664041"/>
                    <a:pt x="5476" y="663945"/>
                  </a:cubicBezTo>
                  <a:close/>
                </a:path>
              </a:pathLst>
            </a:custGeom>
            <a:grpFill/>
            <a:ln w="9525" cap="flat">
              <a:noFill/>
              <a:prstDash val="solid"/>
              <a:miter/>
            </a:ln>
          </p:spPr>
          <p:txBody>
            <a:bodyPr rtlCol="0" anchor="ctr"/>
            <a:lstStyle/>
            <a:p>
              <a:endParaRPr lang="en-US" sz="1801"/>
            </a:p>
          </p:txBody>
        </p:sp>
        <p:sp>
          <p:nvSpPr>
            <p:cNvPr id="143" name="Freeform: Shape 142">
              <a:extLst>
                <a:ext uri="{FF2B5EF4-FFF2-40B4-BE49-F238E27FC236}">
                  <a16:creationId xmlns:a16="http://schemas.microsoft.com/office/drawing/2014/main" id="{8C9F50E6-9817-4A6E-8DDA-168244FD66B1}"/>
                </a:ext>
              </a:extLst>
            </p:cNvPr>
            <p:cNvSpPr/>
            <p:nvPr/>
          </p:nvSpPr>
          <p:spPr>
            <a:xfrm>
              <a:off x="5677408" y="2925601"/>
              <a:ext cx="863600" cy="31750"/>
            </a:xfrm>
            <a:custGeom>
              <a:avLst/>
              <a:gdLst>
                <a:gd name="connsiteX0" fmla="*/ 860235 w 863600"/>
                <a:gd name="connsiteY0" fmla="*/ 11239 h 31750"/>
                <a:gd name="connsiteX1" fmla="*/ 7938 w 863600"/>
                <a:gd name="connsiteY1" fmla="*/ 30988 h 31750"/>
                <a:gd name="connsiteX2" fmla="*/ 4763 w 863600"/>
                <a:gd name="connsiteY2" fmla="*/ 27686 h 31750"/>
                <a:gd name="connsiteX3" fmla="*/ 4763 w 863600"/>
                <a:gd name="connsiteY3" fmla="*/ 27686 h 31750"/>
                <a:gd name="connsiteX4" fmla="*/ 7811 w 863600"/>
                <a:gd name="connsiteY4" fmla="*/ 24511 h 31750"/>
                <a:gd name="connsiteX5" fmla="*/ 860045 w 863600"/>
                <a:gd name="connsiteY5" fmla="*/ 4763 h 31750"/>
                <a:gd name="connsiteX6" fmla="*/ 863283 w 863600"/>
                <a:gd name="connsiteY6" fmla="*/ 8001 h 31750"/>
                <a:gd name="connsiteX7" fmla="*/ 860235 w 863600"/>
                <a:gd name="connsiteY7" fmla="*/ 1123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31750">
                  <a:moveTo>
                    <a:pt x="860235" y="11239"/>
                  </a:moveTo>
                  <a:lnTo>
                    <a:pt x="7938" y="30988"/>
                  </a:lnTo>
                  <a:cubicBezTo>
                    <a:pt x="6147" y="30956"/>
                    <a:pt x="4731" y="29477"/>
                    <a:pt x="4763" y="27686"/>
                  </a:cubicBezTo>
                  <a:cubicBezTo>
                    <a:pt x="4763" y="27686"/>
                    <a:pt x="4763" y="27686"/>
                    <a:pt x="4763" y="27686"/>
                  </a:cubicBezTo>
                  <a:cubicBezTo>
                    <a:pt x="4763" y="25978"/>
                    <a:pt x="6109" y="24581"/>
                    <a:pt x="7811" y="24511"/>
                  </a:cubicBezTo>
                  <a:lnTo>
                    <a:pt x="860045" y="4763"/>
                  </a:lnTo>
                  <a:cubicBezTo>
                    <a:pt x="861823" y="4763"/>
                    <a:pt x="863283" y="6210"/>
                    <a:pt x="863283" y="8001"/>
                  </a:cubicBezTo>
                  <a:cubicBezTo>
                    <a:pt x="863283" y="9715"/>
                    <a:pt x="861949" y="11138"/>
                    <a:pt x="860235" y="11239"/>
                  </a:cubicBezTo>
                  <a:close/>
                </a:path>
              </a:pathLst>
            </a:custGeom>
            <a:grpFill/>
            <a:ln w="9525" cap="flat">
              <a:noFill/>
              <a:prstDash val="solid"/>
              <a:miter/>
            </a:ln>
          </p:spPr>
          <p:txBody>
            <a:bodyPr rtlCol="0" anchor="ctr"/>
            <a:lstStyle/>
            <a:p>
              <a:endParaRPr lang="en-US" sz="1801"/>
            </a:p>
          </p:txBody>
        </p:sp>
        <p:sp>
          <p:nvSpPr>
            <p:cNvPr id="144" name="Freeform: Shape 143">
              <a:extLst>
                <a:ext uri="{FF2B5EF4-FFF2-40B4-BE49-F238E27FC236}">
                  <a16:creationId xmlns:a16="http://schemas.microsoft.com/office/drawing/2014/main" id="{02716526-128A-422B-8763-16E0E61826BB}"/>
                </a:ext>
              </a:extLst>
            </p:cNvPr>
            <p:cNvSpPr/>
            <p:nvPr/>
          </p:nvSpPr>
          <p:spPr>
            <a:xfrm>
              <a:off x="9898722" y="1264917"/>
              <a:ext cx="615950" cy="215900"/>
            </a:xfrm>
            <a:custGeom>
              <a:avLst/>
              <a:gdLst>
                <a:gd name="connsiteX0" fmla="*/ 611544 w 615950"/>
                <a:gd name="connsiteY0" fmla="*/ 214471 h 215900"/>
                <a:gd name="connsiteX1" fmla="*/ 7087 w 615950"/>
                <a:gd name="connsiteY1" fmla="*/ 11271 h 215900"/>
                <a:gd name="connsiteX2" fmla="*/ 4928 w 615950"/>
                <a:gd name="connsiteY2" fmla="*/ 7080 h 215900"/>
                <a:gd name="connsiteX3" fmla="*/ 9119 w 615950"/>
                <a:gd name="connsiteY3" fmla="*/ 4921 h 215900"/>
                <a:gd name="connsiteX4" fmla="*/ 613575 w 615950"/>
                <a:gd name="connsiteY4" fmla="*/ 208121 h 215900"/>
                <a:gd name="connsiteX5" fmla="*/ 615671 w 615950"/>
                <a:gd name="connsiteY5" fmla="*/ 212249 h 215900"/>
                <a:gd name="connsiteX6" fmla="*/ 611671 w 615950"/>
                <a:gd name="connsiteY6" fmla="*/ 214516 h 215900"/>
                <a:gd name="connsiteX7" fmla="*/ 611544 w 615950"/>
                <a:gd name="connsiteY7" fmla="*/ 214471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50" h="215900">
                  <a:moveTo>
                    <a:pt x="611544" y="214471"/>
                  </a:moveTo>
                  <a:lnTo>
                    <a:pt x="7087" y="11271"/>
                  </a:lnTo>
                  <a:cubicBezTo>
                    <a:pt x="5309" y="10712"/>
                    <a:pt x="4357" y="8833"/>
                    <a:pt x="4928" y="7080"/>
                  </a:cubicBezTo>
                  <a:cubicBezTo>
                    <a:pt x="5499" y="5327"/>
                    <a:pt x="7341" y="4362"/>
                    <a:pt x="9119" y="4921"/>
                  </a:cubicBezTo>
                  <a:lnTo>
                    <a:pt x="613575" y="208121"/>
                  </a:lnTo>
                  <a:cubicBezTo>
                    <a:pt x="615290" y="208693"/>
                    <a:pt x="616243" y="210534"/>
                    <a:pt x="615671" y="212249"/>
                  </a:cubicBezTo>
                  <a:cubicBezTo>
                    <a:pt x="615227" y="213976"/>
                    <a:pt x="613385" y="214985"/>
                    <a:pt x="611671" y="214516"/>
                  </a:cubicBezTo>
                  <a:cubicBezTo>
                    <a:pt x="611671" y="214503"/>
                    <a:pt x="611607" y="214490"/>
                    <a:pt x="611544" y="214471"/>
                  </a:cubicBezTo>
                  <a:close/>
                </a:path>
              </a:pathLst>
            </a:custGeom>
            <a:grpFill/>
            <a:ln w="9525" cap="flat">
              <a:noFill/>
              <a:prstDash val="solid"/>
              <a:miter/>
            </a:ln>
          </p:spPr>
          <p:txBody>
            <a:bodyPr rtlCol="0" anchor="ctr"/>
            <a:lstStyle/>
            <a:p>
              <a:endParaRPr lang="en-US" sz="1801"/>
            </a:p>
          </p:txBody>
        </p:sp>
        <p:sp>
          <p:nvSpPr>
            <p:cNvPr id="145" name="Freeform: Shape 144">
              <a:extLst>
                <a:ext uri="{FF2B5EF4-FFF2-40B4-BE49-F238E27FC236}">
                  <a16:creationId xmlns:a16="http://schemas.microsoft.com/office/drawing/2014/main" id="{70B6BB05-3656-4B9C-B863-85AA2C67544B}"/>
                </a:ext>
              </a:extLst>
            </p:cNvPr>
            <p:cNvSpPr/>
            <p:nvPr/>
          </p:nvSpPr>
          <p:spPr>
            <a:xfrm>
              <a:off x="9982009" y="3558003"/>
              <a:ext cx="50800" cy="342900"/>
            </a:xfrm>
            <a:custGeom>
              <a:avLst/>
              <a:gdLst>
                <a:gd name="connsiteX0" fmla="*/ 45720 w 50800"/>
                <a:gd name="connsiteY0" fmla="*/ 338767 h 342900"/>
                <a:gd name="connsiteX1" fmla="*/ 4763 w 50800"/>
                <a:gd name="connsiteY1" fmla="*/ 7932 h 342900"/>
                <a:gd name="connsiteX2" fmla="*/ 8065 w 50800"/>
                <a:gd name="connsiteY2" fmla="*/ 4763 h 342900"/>
                <a:gd name="connsiteX3" fmla="*/ 11113 w 50800"/>
                <a:gd name="connsiteY3" fmla="*/ 7107 h 342900"/>
                <a:gd name="connsiteX4" fmla="*/ 52070 w 50800"/>
                <a:gd name="connsiteY4" fmla="*/ 337941 h 342900"/>
                <a:gd name="connsiteX5" fmla="*/ 49403 w 50800"/>
                <a:gd name="connsiteY5" fmla="*/ 341548 h 342900"/>
                <a:gd name="connsiteX6" fmla="*/ 49276 w 50800"/>
                <a:gd name="connsiteY6" fmla="*/ 341561 h 342900"/>
                <a:gd name="connsiteX7" fmla="*/ 45720 w 50800"/>
                <a:gd name="connsiteY7" fmla="*/ 33876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 h="342900">
                  <a:moveTo>
                    <a:pt x="45720" y="338767"/>
                  </a:moveTo>
                  <a:lnTo>
                    <a:pt x="4763" y="7932"/>
                  </a:lnTo>
                  <a:cubicBezTo>
                    <a:pt x="4826" y="6141"/>
                    <a:pt x="6286" y="4725"/>
                    <a:pt x="8065" y="4763"/>
                  </a:cubicBezTo>
                  <a:cubicBezTo>
                    <a:pt x="9461" y="4795"/>
                    <a:pt x="10732" y="5741"/>
                    <a:pt x="11113" y="7107"/>
                  </a:cubicBezTo>
                  <a:lnTo>
                    <a:pt x="52070" y="337941"/>
                  </a:lnTo>
                  <a:cubicBezTo>
                    <a:pt x="52324" y="339675"/>
                    <a:pt x="51118" y="341288"/>
                    <a:pt x="49403" y="341548"/>
                  </a:cubicBezTo>
                  <a:cubicBezTo>
                    <a:pt x="49340" y="341555"/>
                    <a:pt x="49340" y="341555"/>
                    <a:pt x="49276" y="341561"/>
                  </a:cubicBezTo>
                  <a:cubicBezTo>
                    <a:pt x="47498" y="341751"/>
                    <a:pt x="45974" y="340507"/>
                    <a:pt x="45720" y="338767"/>
                  </a:cubicBezTo>
                  <a:close/>
                </a:path>
              </a:pathLst>
            </a:custGeom>
            <a:grpFill/>
            <a:ln w="9525" cap="flat">
              <a:noFill/>
              <a:prstDash val="solid"/>
              <a:miter/>
            </a:ln>
          </p:spPr>
          <p:txBody>
            <a:bodyPr rtlCol="0" anchor="ctr"/>
            <a:lstStyle/>
            <a:p>
              <a:endParaRPr lang="en-US" sz="1801"/>
            </a:p>
          </p:txBody>
        </p:sp>
        <p:sp>
          <p:nvSpPr>
            <p:cNvPr id="146" name="Freeform: Shape 145">
              <a:extLst>
                <a:ext uri="{FF2B5EF4-FFF2-40B4-BE49-F238E27FC236}">
                  <a16:creationId xmlns:a16="http://schemas.microsoft.com/office/drawing/2014/main" id="{7317C952-947E-4B2D-9C4E-CF7E88B7DD2E}"/>
                </a:ext>
              </a:extLst>
            </p:cNvPr>
            <p:cNvSpPr/>
            <p:nvPr/>
          </p:nvSpPr>
          <p:spPr>
            <a:xfrm>
              <a:off x="7332110" y="3180742"/>
              <a:ext cx="482600" cy="1054100"/>
            </a:xfrm>
            <a:custGeom>
              <a:avLst/>
              <a:gdLst>
                <a:gd name="connsiteX0" fmla="*/ 478390 w 482600"/>
                <a:gd name="connsiteY0" fmla="*/ 9019 h 1054100"/>
                <a:gd name="connsiteX1" fmla="*/ 10903 w 482600"/>
                <a:gd name="connsiteY1" fmla="*/ 1050737 h 1054100"/>
                <a:gd name="connsiteX2" fmla="*/ 6522 w 482600"/>
                <a:gd name="connsiteY2" fmla="*/ 1052197 h 1054100"/>
                <a:gd name="connsiteX3" fmla="*/ 4998 w 482600"/>
                <a:gd name="connsiteY3" fmla="*/ 1048070 h 1054100"/>
                <a:gd name="connsiteX4" fmla="*/ 472485 w 482600"/>
                <a:gd name="connsiteY4" fmla="*/ 6670 h 1054100"/>
                <a:gd name="connsiteX5" fmla="*/ 476739 w 482600"/>
                <a:gd name="connsiteY5" fmla="*/ 5051 h 1054100"/>
                <a:gd name="connsiteX6" fmla="*/ 478390 w 482600"/>
                <a:gd name="connsiteY6" fmla="*/ 9337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1054100">
                  <a:moveTo>
                    <a:pt x="478390" y="9019"/>
                  </a:moveTo>
                  <a:lnTo>
                    <a:pt x="10903" y="1050737"/>
                  </a:lnTo>
                  <a:cubicBezTo>
                    <a:pt x="10078" y="1052337"/>
                    <a:pt x="8109" y="1052985"/>
                    <a:pt x="6522" y="1052197"/>
                  </a:cubicBezTo>
                  <a:cubicBezTo>
                    <a:pt x="5061" y="1051410"/>
                    <a:pt x="4363" y="1049632"/>
                    <a:pt x="4998" y="1048070"/>
                  </a:cubicBezTo>
                  <a:lnTo>
                    <a:pt x="472485" y="6670"/>
                  </a:lnTo>
                  <a:cubicBezTo>
                    <a:pt x="473247" y="5038"/>
                    <a:pt x="475152" y="4314"/>
                    <a:pt x="476739" y="5051"/>
                  </a:cubicBezTo>
                  <a:cubicBezTo>
                    <a:pt x="478390" y="5787"/>
                    <a:pt x="479152" y="7705"/>
                    <a:pt x="478390" y="9337"/>
                  </a:cubicBezTo>
                  <a:close/>
                </a:path>
              </a:pathLst>
            </a:custGeom>
            <a:grpFill/>
            <a:ln w="9525" cap="flat">
              <a:noFill/>
              <a:prstDash val="solid"/>
              <a:miter/>
            </a:ln>
          </p:spPr>
          <p:txBody>
            <a:bodyPr rtlCol="0" anchor="ctr"/>
            <a:lstStyle/>
            <a:p>
              <a:endParaRPr lang="en-US" sz="1801"/>
            </a:p>
          </p:txBody>
        </p:sp>
        <p:sp>
          <p:nvSpPr>
            <p:cNvPr id="147" name="Freeform: Shape 146">
              <a:extLst>
                <a:ext uri="{FF2B5EF4-FFF2-40B4-BE49-F238E27FC236}">
                  <a16:creationId xmlns:a16="http://schemas.microsoft.com/office/drawing/2014/main" id="{7DEBB62B-B329-4ED4-8845-0F513D0329EF}"/>
                </a:ext>
              </a:extLst>
            </p:cNvPr>
            <p:cNvSpPr/>
            <p:nvPr/>
          </p:nvSpPr>
          <p:spPr>
            <a:xfrm>
              <a:off x="5271935" y="1238411"/>
              <a:ext cx="438150" cy="1543050"/>
            </a:xfrm>
            <a:custGeom>
              <a:avLst/>
              <a:gdLst>
                <a:gd name="connsiteX0" fmla="*/ 433540 w 438150"/>
                <a:gd name="connsiteY0" fmla="*/ 9076 h 1543050"/>
                <a:gd name="connsiteX1" fmla="*/ 11646 w 438150"/>
                <a:gd name="connsiteY1" fmla="*/ 1538727 h 1543050"/>
                <a:gd name="connsiteX2" fmla="*/ 7138 w 438150"/>
                <a:gd name="connsiteY2" fmla="*/ 1540950 h 1543050"/>
                <a:gd name="connsiteX3" fmla="*/ 4852 w 438150"/>
                <a:gd name="connsiteY3" fmla="*/ 1536759 h 1543050"/>
                <a:gd name="connsiteX4" fmla="*/ 426746 w 438150"/>
                <a:gd name="connsiteY4" fmla="*/ 7171 h 1543050"/>
                <a:gd name="connsiteX5" fmla="*/ 431153 w 438150"/>
                <a:gd name="connsiteY5" fmla="*/ 4935 h 1543050"/>
                <a:gd name="connsiteX6" fmla="*/ 431191 w 438150"/>
                <a:gd name="connsiteY6" fmla="*/ 4948 h 1543050"/>
                <a:gd name="connsiteX7" fmla="*/ 433540 w 438150"/>
                <a:gd name="connsiteY7" fmla="*/ 9076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1543050">
                  <a:moveTo>
                    <a:pt x="433540" y="9076"/>
                  </a:moveTo>
                  <a:lnTo>
                    <a:pt x="11646" y="1538727"/>
                  </a:lnTo>
                  <a:cubicBezTo>
                    <a:pt x="11011" y="1540588"/>
                    <a:pt x="8998" y="1541578"/>
                    <a:pt x="7138" y="1540950"/>
                  </a:cubicBezTo>
                  <a:cubicBezTo>
                    <a:pt x="5430" y="1540327"/>
                    <a:pt x="4452" y="1538530"/>
                    <a:pt x="4852" y="1536759"/>
                  </a:cubicBezTo>
                  <a:lnTo>
                    <a:pt x="426746" y="7171"/>
                  </a:lnTo>
                  <a:cubicBezTo>
                    <a:pt x="427343" y="5336"/>
                    <a:pt x="429318" y="4339"/>
                    <a:pt x="431153" y="4935"/>
                  </a:cubicBezTo>
                  <a:cubicBezTo>
                    <a:pt x="431165" y="4942"/>
                    <a:pt x="431178" y="4942"/>
                    <a:pt x="431191" y="4948"/>
                  </a:cubicBezTo>
                  <a:cubicBezTo>
                    <a:pt x="432893" y="5545"/>
                    <a:pt x="433896" y="7304"/>
                    <a:pt x="433540" y="9076"/>
                  </a:cubicBezTo>
                  <a:close/>
                </a:path>
              </a:pathLst>
            </a:custGeom>
            <a:grpFill/>
            <a:ln w="9525" cap="flat">
              <a:noFill/>
              <a:prstDash val="solid"/>
              <a:miter/>
            </a:ln>
          </p:spPr>
          <p:txBody>
            <a:bodyPr rtlCol="0" anchor="ctr"/>
            <a:lstStyle/>
            <a:p>
              <a:endParaRPr lang="en-US" sz="1801"/>
            </a:p>
          </p:txBody>
        </p:sp>
        <p:sp>
          <p:nvSpPr>
            <p:cNvPr id="148" name="Freeform: Shape 147">
              <a:extLst>
                <a:ext uri="{FF2B5EF4-FFF2-40B4-BE49-F238E27FC236}">
                  <a16:creationId xmlns:a16="http://schemas.microsoft.com/office/drawing/2014/main" id="{000EE360-332F-4F3A-B75B-C1C4136DE7EB}"/>
                </a:ext>
              </a:extLst>
            </p:cNvPr>
            <p:cNvSpPr/>
            <p:nvPr/>
          </p:nvSpPr>
          <p:spPr>
            <a:xfrm>
              <a:off x="9982207" y="3557733"/>
              <a:ext cx="666750" cy="393700"/>
            </a:xfrm>
            <a:custGeom>
              <a:avLst/>
              <a:gdLst>
                <a:gd name="connsiteX0" fmla="*/ 661536 w 666750"/>
                <a:gd name="connsiteY0" fmla="*/ 393520 h 393700"/>
                <a:gd name="connsiteX1" fmla="*/ 6343 w 666750"/>
                <a:gd name="connsiteY1" fmla="*/ 10805 h 393700"/>
                <a:gd name="connsiteX2" fmla="*/ 5200 w 666750"/>
                <a:gd name="connsiteY2" fmla="*/ 6360 h 393700"/>
                <a:gd name="connsiteX3" fmla="*/ 9645 w 666750"/>
                <a:gd name="connsiteY3" fmla="*/ 5211 h 393700"/>
                <a:gd name="connsiteX4" fmla="*/ 9645 w 666750"/>
                <a:gd name="connsiteY4" fmla="*/ 5217 h 393700"/>
                <a:gd name="connsiteX5" fmla="*/ 664838 w 666750"/>
                <a:gd name="connsiteY5" fmla="*/ 387932 h 393700"/>
                <a:gd name="connsiteX6" fmla="*/ 665981 w 666750"/>
                <a:gd name="connsiteY6" fmla="*/ 392377 h 393700"/>
                <a:gd name="connsiteX7" fmla="*/ 661536 w 666750"/>
                <a:gd name="connsiteY7" fmla="*/ 39352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393700">
                  <a:moveTo>
                    <a:pt x="661536" y="393520"/>
                  </a:moveTo>
                  <a:lnTo>
                    <a:pt x="6343" y="10805"/>
                  </a:lnTo>
                  <a:cubicBezTo>
                    <a:pt x="4819" y="9872"/>
                    <a:pt x="4311" y="7910"/>
                    <a:pt x="5200" y="6360"/>
                  </a:cubicBezTo>
                  <a:cubicBezTo>
                    <a:pt x="6089" y="4817"/>
                    <a:pt x="8121" y="4303"/>
                    <a:pt x="9645" y="5211"/>
                  </a:cubicBezTo>
                  <a:cubicBezTo>
                    <a:pt x="9645" y="5211"/>
                    <a:pt x="9645" y="5217"/>
                    <a:pt x="9645" y="5217"/>
                  </a:cubicBezTo>
                  <a:lnTo>
                    <a:pt x="664838" y="387932"/>
                  </a:lnTo>
                  <a:cubicBezTo>
                    <a:pt x="666362" y="388846"/>
                    <a:pt x="666870" y="390834"/>
                    <a:pt x="665981" y="392377"/>
                  </a:cubicBezTo>
                  <a:cubicBezTo>
                    <a:pt x="665092" y="393920"/>
                    <a:pt x="663060" y="394434"/>
                    <a:pt x="661536" y="393520"/>
                  </a:cubicBezTo>
                  <a:close/>
                </a:path>
              </a:pathLst>
            </a:custGeom>
            <a:grpFill/>
            <a:ln w="9525" cap="flat">
              <a:noFill/>
              <a:prstDash val="solid"/>
              <a:miter/>
            </a:ln>
          </p:spPr>
          <p:txBody>
            <a:bodyPr rtlCol="0" anchor="ctr"/>
            <a:lstStyle/>
            <a:p>
              <a:endParaRPr lang="en-US" sz="1801"/>
            </a:p>
          </p:txBody>
        </p:sp>
        <p:sp>
          <p:nvSpPr>
            <p:cNvPr id="149" name="Freeform: Shape 148">
              <a:extLst>
                <a:ext uri="{FF2B5EF4-FFF2-40B4-BE49-F238E27FC236}">
                  <a16:creationId xmlns:a16="http://schemas.microsoft.com/office/drawing/2014/main" id="{56674EA1-314B-45E3-8793-1D119A5F1DD8}"/>
                </a:ext>
              </a:extLst>
            </p:cNvPr>
            <p:cNvSpPr/>
            <p:nvPr/>
          </p:nvSpPr>
          <p:spPr>
            <a:xfrm>
              <a:off x="6203404" y="3933340"/>
              <a:ext cx="876300" cy="190500"/>
            </a:xfrm>
            <a:custGeom>
              <a:avLst/>
              <a:gdLst>
                <a:gd name="connsiteX0" fmla="*/ 8674 w 876300"/>
                <a:gd name="connsiteY0" fmla="*/ 4896 h 190500"/>
                <a:gd name="connsiteX1" fmla="*/ 871640 w 876300"/>
                <a:gd name="connsiteY1" fmla="*/ 184918 h 190500"/>
                <a:gd name="connsiteX2" fmla="*/ 873925 w 876300"/>
                <a:gd name="connsiteY2" fmla="*/ 188881 h 190500"/>
                <a:gd name="connsiteX3" fmla="*/ 873925 w 876300"/>
                <a:gd name="connsiteY3" fmla="*/ 188919 h 190500"/>
                <a:gd name="connsiteX4" fmla="*/ 870306 w 876300"/>
                <a:gd name="connsiteY4" fmla="*/ 191268 h 190500"/>
                <a:gd name="connsiteX5" fmla="*/ 7341 w 876300"/>
                <a:gd name="connsiteY5" fmla="*/ 11182 h 190500"/>
                <a:gd name="connsiteX6" fmla="*/ 4832 w 876300"/>
                <a:gd name="connsiteY6" fmla="*/ 7340 h 190500"/>
                <a:gd name="connsiteX7" fmla="*/ 8674 w 876300"/>
                <a:gd name="connsiteY7" fmla="*/ 483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90500">
                  <a:moveTo>
                    <a:pt x="8674" y="4896"/>
                  </a:moveTo>
                  <a:lnTo>
                    <a:pt x="871640" y="184918"/>
                  </a:lnTo>
                  <a:cubicBezTo>
                    <a:pt x="873353" y="185376"/>
                    <a:pt x="874370" y="187154"/>
                    <a:pt x="873925" y="188881"/>
                  </a:cubicBezTo>
                  <a:cubicBezTo>
                    <a:pt x="873925" y="188893"/>
                    <a:pt x="873925" y="188906"/>
                    <a:pt x="873925" y="188919"/>
                  </a:cubicBezTo>
                  <a:cubicBezTo>
                    <a:pt x="873544" y="190525"/>
                    <a:pt x="871957" y="191554"/>
                    <a:pt x="870306" y="191268"/>
                  </a:cubicBezTo>
                  <a:lnTo>
                    <a:pt x="7341" y="11182"/>
                  </a:lnTo>
                  <a:cubicBezTo>
                    <a:pt x="5588" y="10814"/>
                    <a:pt x="4464" y="9093"/>
                    <a:pt x="4832" y="7340"/>
                  </a:cubicBezTo>
                  <a:cubicBezTo>
                    <a:pt x="5201" y="5588"/>
                    <a:pt x="6922" y="4464"/>
                    <a:pt x="8674" y="4832"/>
                  </a:cubicBezTo>
                  <a:close/>
                </a:path>
              </a:pathLst>
            </a:custGeom>
            <a:grpFill/>
            <a:ln w="9525" cap="flat">
              <a:noFill/>
              <a:prstDash val="solid"/>
              <a:miter/>
            </a:ln>
          </p:spPr>
          <p:txBody>
            <a:bodyPr rtlCol="0" anchor="ctr"/>
            <a:lstStyle/>
            <a:p>
              <a:endParaRPr lang="en-US" sz="1801"/>
            </a:p>
          </p:txBody>
        </p:sp>
        <p:sp>
          <p:nvSpPr>
            <p:cNvPr id="150" name="Freeform: Shape 149">
              <a:extLst>
                <a:ext uri="{FF2B5EF4-FFF2-40B4-BE49-F238E27FC236}">
                  <a16:creationId xmlns:a16="http://schemas.microsoft.com/office/drawing/2014/main" id="{6F0B3A65-9AE7-465B-83A4-C693B8A18DB5}"/>
                </a:ext>
              </a:extLst>
            </p:cNvPr>
            <p:cNvSpPr/>
            <p:nvPr/>
          </p:nvSpPr>
          <p:spPr>
            <a:xfrm>
              <a:off x="6360520" y="3616783"/>
              <a:ext cx="482600" cy="603250"/>
            </a:xfrm>
            <a:custGeom>
              <a:avLst/>
              <a:gdLst>
                <a:gd name="connsiteX0" fmla="*/ 475382 w 482600"/>
                <a:gd name="connsiteY0" fmla="*/ 597487 h 603250"/>
                <a:gd name="connsiteX1" fmla="*/ 5482 w 482600"/>
                <a:gd name="connsiteY1" fmla="*/ 10048 h 603250"/>
                <a:gd name="connsiteX2" fmla="*/ 5990 w 482600"/>
                <a:gd name="connsiteY2" fmla="*/ 5476 h 603250"/>
                <a:gd name="connsiteX3" fmla="*/ 10562 w 482600"/>
                <a:gd name="connsiteY3" fmla="*/ 5984 h 603250"/>
                <a:gd name="connsiteX4" fmla="*/ 480462 w 482600"/>
                <a:gd name="connsiteY4" fmla="*/ 593423 h 603250"/>
                <a:gd name="connsiteX5" fmla="*/ 479763 w 482600"/>
                <a:gd name="connsiteY5" fmla="*/ 597855 h 603250"/>
                <a:gd name="connsiteX6" fmla="*/ 479636 w 482600"/>
                <a:gd name="connsiteY6" fmla="*/ 597931 h 603250"/>
                <a:gd name="connsiteX7" fmla="*/ 475382 w 482600"/>
                <a:gd name="connsiteY7" fmla="*/ 597487 h 60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603250">
                  <a:moveTo>
                    <a:pt x="475382" y="597487"/>
                  </a:moveTo>
                  <a:lnTo>
                    <a:pt x="5482" y="10048"/>
                  </a:lnTo>
                  <a:cubicBezTo>
                    <a:pt x="4339" y="8645"/>
                    <a:pt x="4593" y="6600"/>
                    <a:pt x="5990" y="5476"/>
                  </a:cubicBezTo>
                  <a:cubicBezTo>
                    <a:pt x="7387" y="4352"/>
                    <a:pt x="9419" y="4581"/>
                    <a:pt x="10562" y="5984"/>
                  </a:cubicBezTo>
                  <a:lnTo>
                    <a:pt x="480462" y="593423"/>
                  </a:lnTo>
                  <a:cubicBezTo>
                    <a:pt x="481478" y="594845"/>
                    <a:pt x="481161" y="596826"/>
                    <a:pt x="479763" y="597855"/>
                  </a:cubicBezTo>
                  <a:cubicBezTo>
                    <a:pt x="479700" y="597880"/>
                    <a:pt x="479700" y="597906"/>
                    <a:pt x="479636" y="597931"/>
                  </a:cubicBezTo>
                  <a:cubicBezTo>
                    <a:pt x="478303" y="598846"/>
                    <a:pt x="476525" y="598655"/>
                    <a:pt x="475382" y="597487"/>
                  </a:cubicBezTo>
                  <a:close/>
                </a:path>
              </a:pathLst>
            </a:custGeom>
            <a:grpFill/>
            <a:ln w="9525" cap="flat">
              <a:noFill/>
              <a:prstDash val="solid"/>
              <a:miter/>
            </a:ln>
          </p:spPr>
          <p:txBody>
            <a:bodyPr rtlCol="0" anchor="ctr"/>
            <a:lstStyle/>
            <a:p>
              <a:endParaRPr lang="en-US" sz="1801"/>
            </a:p>
          </p:txBody>
        </p:sp>
        <p:sp>
          <p:nvSpPr>
            <p:cNvPr id="151" name="Freeform: Shape 150">
              <a:extLst>
                <a:ext uri="{FF2B5EF4-FFF2-40B4-BE49-F238E27FC236}">
                  <a16:creationId xmlns:a16="http://schemas.microsoft.com/office/drawing/2014/main" id="{832AE81E-A3AE-4A40-8828-84FFE00348C8}"/>
                </a:ext>
              </a:extLst>
            </p:cNvPr>
            <p:cNvSpPr/>
            <p:nvPr/>
          </p:nvSpPr>
          <p:spPr>
            <a:xfrm>
              <a:off x="10241932" y="2581663"/>
              <a:ext cx="819150" cy="692150"/>
            </a:xfrm>
            <a:custGeom>
              <a:avLst/>
              <a:gdLst>
                <a:gd name="connsiteX0" fmla="*/ 818625 w 819150"/>
                <a:gd name="connsiteY0" fmla="*/ 10436 h 692150"/>
                <a:gd name="connsiteX1" fmla="*/ 10080 w 819150"/>
                <a:gd name="connsiteY1" fmla="*/ 690330 h 692150"/>
                <a:gd name="connsiteX2" fmla="*/ 5508 w 819150"/>
                <a:gd name="connsiteY2" fmla="*/ 689886 h 692150"/>
                <a:gd name="connsiteX3" fmla="*/ 5952 w 819150"/>
                <a:gd name="connsiteY3" fmla="*/ 685314 h 692150"/>
                <a:gd name="connsiteX4" fmla="*/ 814434 w 819150"/>
                <a:gd name="connsiteY4" fmla="*/ 5483 h 692150"/>
                <a:gd name="connsiteX5" fmla="*/ 818879 w 819150"/>
                <a:gd name="connsiteY5" fmla="*/ 5921 h 692150"/>
                <a:gd name="connsiteX6" fmla="*/ 819006 w 819150"/>
                <a:gd name="connsiteY6" fmla="*/ 6054 h 692150"/>
                <a:gd name="connsiteX7" fmla="*/ 818625 w 819150"/>
                <a:gd name="connsiteY7" fmla="*/ 10436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692150">
                  <a:moveTo>
                    <a:pt x="818625" y="10436"/>
                  </a:moveTo>
                  <a:lnTo>
                    <a:pt x="10080" y="690330"/>
                  </a:lnTo>
                  <a:cubicBezTo>
                    <a:pt x="8683" y="691467"/>
                    <a:pt x="6650" y="691270"/>
                    <a:pt x="5508" y="689886"/>
                  </a:cubicBezTo>
                  <a:cubicBezTo>
                    <a:pt x="4364" y="688502"/>
                    <a:pt x="4555" y="686450"/>
                    <a:pt x="5952" y="685314"/>
                  </a:cubicBezTo>
                  <a:lnTo>
                    <a:pt x="814434" y="5483"/>
                  </a:lnTo>
                  <a:cubicBezTo>
                    <a:pt x="815768" y="4371"/>
                    <a:pt x="817799" y="4568"/>
                    <a:pt x="818879" y="5921"/>
                  </a:cubicBezTo>
                  <a:cubicBezTo>
                    <a:pt x="818943" y="5965"/>
                    <a:pt x="818943" y="6010"/>
                    <a:pt x="819006" y="6054"/>
                  </a:cubicBezTo>
                  <a:cubicBezTo>
                    <a:pt x="820022" y="7400"/>
                    <a:pt x="819832" y="9286"/>
                    <a:pt x="818625" y="10436"/>
                  </a:cubicBezTo>
                  <a:close/>
                </a:path>
              </a:pathLst>
            </a:custGeom>
            <a:grpFill/>
            <a:ln w="9525" cap="flat">
              <a:noFill/>
              <a:prstDash val="solid"/>
              <a:miter/>
            </a:ln>
          </p:spPr>
          <p:txBody>
            <a:bodyPr rtlCol="0" anchor="ctr"/>
            <a:lstStyle/>
            <a:p>
              <a:endParaRPr lang="en-US" sz="1801"/>
            </a:p>
          </p:txBody>
        </p:sp>
        <p:sp>
          <p:nvSpPr>
            <p:cNvPr id="152" name="Freeform: Shape 151">
              <a:extLst>
                <a:ext uri="{FF2B5EF4-FFF2-40B4-BE49-F238E27FC236}">
                  <a16:creationId xmlns:a16="http://schemas.microsoft.com/office/drawing/2014/main" id="{0205AE71-3FD2-4B2E-88D2-C6615A0EE078}"/>
                </a:ext>
              </a:extLst>
            </p:cNvPr>
            <p:cNvSpPr/>
            <p:nvPr/>
          </p:nvSpPr>
          <p:spPr>
            <a:xfrm>
              <a:off x="10022921" y="3261697"/>
              <a:ext cx="234950" cy="641350"/>
            </a:xfrm>
            <a:custGeom>
              <a:avLst/>
              <a:gdLst>
                <a:gd name="connsiteX0" fmla="*/ 230107 w 234950"/>
                <a:gd name="connsiteY0" fmla="*/ 8836 h 641350"/>
                <a:gd name="connsiteX1" fmla="*/ 11095 w 234950"/>
                <a:gd name="connsiteY1" fmla="*/ 635898 h 641350"/>
                <a:gd name="connsiteX2" fmla="*/ 6968 w 234950"/>
                <a:gd name="connsiteY2" fmla="*/ 637931 h 641350"/>
                <a:gd name="connsiteX3" fmla="*/ 4935 w 234950"/>
                <a:gd name="connsiteY3" fmla="*/ 633739 h 641350"/>
                <a:gd name="connsiteX4" fmla="*/ 224010 w 234950"/>
                <a:gd name="connsiteY4" fmla="*/ 6740 h 641350"/>
                <a:gd name="connsiteX5" fmla="*/ 228265 w 234950"/>
                <a:gd name="connsiteY5" fmla="*/ 5020 h 641350"/>
                <a:gd name="connsiteX6" fmla="*/ 228265 w 234950"/>
                <a:gd name="connsiteY6" fmla="*/ 5026 h 641350"/>
                <a:gd name="connsiteX7" fmla="*/ 230107 w 234950"/>
                <a:gd name="connsiteY7" fmla="*/ 8836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50" h="641350">
                  <a:moveTo>
                    <a:pt x="230107" y="8836"/>
                  </a:moveTo>
                  <a:lnTo>
                    <a:pt x="11095" y="635898"/>
                  </a:lnTo>
                  <a:cubicBezTo>
                    <a:pt x="10523" y="637581"/>
                    <a:pt x="8682" y="638483"/>
                    <a:pt x="6968" y="637931"/>
                  </a:cubicBezTo>
                  <a:cubicBezTo>
                    <a:pt x="5253" y="637302"/>
                    <a:pt x="4364" y="635454"/>
                    <a:pt x="4935" y="633739"/>
                  </a:cubicBezTo>
                  <a:lnTo>
                    <a:pt x="224010" y="6740"/>
                  </a:lnTo>
                  <a:cubicBezTo>
                    <a:pt x="224709" y="5096"/>
                    <a:pt x="226614" y="4321"/>
                    <a:pt x="228265" y="5020"/>
                  </a:cubicBezTo>
                  <a:cubicBezTo>
                    <a:pt x="228265" y="5026"/>
                    <a:pt x="228265" y="5026"/>
                    <a:pt x="228265" y="5026"/>
                  </a:cubicBezTo>
                  <a:cubicBezTo>
                    <a:pt x="229725" y="5706"/>
                    <a:pt x="230487" y="7293"/>
                    <a:pt x="230107" y="8836"/>
                  </a:cubicBezTo>
                  <a:close/>
                </a:path>
              </a:pathLst>
            </a:custGeom>
            <a:grpFill/>
            <a:ln w="9525" cap="flat">
              <a:noFill/>
              <a:prstDash val="solid"/>
              <a:miter/>
            </a:ln>
          </p:spPr>
          <p:txBody>
            <a:bodyPr rtlCol="0" anchor="ctr"/>
            <a:lstStyle/>
            <a:p>
              <a:endParaRPr lang="en-US" sz="1801"/>
            </a:p>
          </p:txBody>
        </p:sp>
        <p:sp>
          <p:nvSpPr>
            <p:cNvPr id="153" name="Freeform: Shape 152">
              <a:extLst>
                <a:ext uri="{FF2B5EF4-FFF2-40B4-BE49-F238E27FC236}">
                  <a16:creationId xmlns:a16="http://schemas.microsoft.com/office/drawing/2014/main" id="{F2484FDB-46B9-498F-B055-1033ED2A9D09}"/>
                </a:ext>
              </a:extLst>
            </p:cNvPr>
            <p:cNvSpPr/>
            <p:nvPr/>
          </p:nvSpPr>
          <p:spPr>
            <a:xfrm>
              <a:off x="3181251" y="2220948"/>
              <a:ext cx="387350" cy="647700"/>
            </a:xfrm>
            <a:custGeom>
              <a:avLst/>
              <a:gdLst>
                <a:gd name="connsiteX0" fmla="*/ 10830 w 387350"/>
                <a:gd name="connsiteY0" fmla="*/ 6407 h 647700"/>
                <a:gd name="connsiteX1" fmla="*/ 383893 w 387350"/>
                <a:gd name="connsiteY1" fmla="*/ 639121 h 647700"/>
                <a:gd name="connsiteX2" fmla="*/ 382750 w 387350"/>
                <a:gd name="connsiteY2" fmla="*/ 643566 h 647700"/>
                <a:gd name="connsiteX3" fmla="*/ 378374 w 387350"/>
                <a:gd name="connsiteY3" fmla="*/ 642543 h 647700"/>
                <a:gd name="connsiteX4" fmla="*/ 378305 w 387350"/>
                <a:gd name="connsiteY4" fmla="*/ 642423 h 647700"/>
                <a:gd name="connsiteX5" fmla="*/ 5242 w 387350"/>
                <a:gd name="connsiteY5" fmla="*/ 9645 h 647700"/>
                <a:gd name="connsiteX6" fmla="*/ 6265 w 387350"/>
                <a:gd name="connsiteY6" fmla="*/ 5270 h 647700"/>
                <a:gd name="connsiteX7" fmla="*/ 6385 w 387350"/>
                <a:gd name="connsiteY7" fmla="*/ 5200 h 647700"/>
                <a:gd name="connsiteX8" fmla="*/ 10811 w 387350"/>
                <a:gd name="connsiteY8" fmla="*/ 6375 h 647700"/>
                <a:gd name="connsiteX9" fmla="*/ 10830 w 387350"/>
                <a:gd name="connsiteY9" fmla="*/ 6407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350" h="647700">
                  <a:moveTo>
                    <a:pt x="10830" y="6407"/>
                  </a:moveTo>
                  <a:lnTo>
                    <a:pt x="383893" y="639121"/>
                  </a:lnTo>
                  <a:cubicBezTo>
                    <a:pt x="384769" y="640670"/>
                    <a:pt x="384268" y="642632"/>
                    <a:pt x="382750" y="643566"/>
                  </a:cubicBezTo>
                  <a:cubicBezTo>
                    <a:pt x="381258" y="644493"/>
                    <a:pt x="379302" y="644036"/>
                    <a:pt x="378374" y="642543"/>
                  </a:cubicBezTo>
                  <a:cubicBezTo>
                    <a:pt x="378349" y="642505"/>
                    <a:pt x="378330" y="642467"/>
                    <a:pt x="378305" y="642423"/>
                  </a:cubicBezTo>
                  <a:lnTo>
                    <a:pt x="5242" y="9645"/>
                  </a:lnTo>
                  <a:cubicBezTo>
                    <a:pt x="4315" y="8153"/>
                    <a:pt x="4772" y="6197"/>
                    <a:pt x="6265" y="5270"/>
                  </a:cubicBezTo>
                  <a:cubicBezTo>
                    <a:pt x="6303" y="5245"/>
                    <a:pt x="6341" y="5226"/>
                    <a:pt x="6385" y="5200"/>
                  </a:cubicBezTo>
                  <a:cubicBezTo>
                    <a:pt x="7935" y="4305"/>
                    <a:pt x="9916" y="4826"/>
                    <a:pt x="10811" y="6375"/>
                  </a:cubicBezTo>
                  <a:cubicBezTo>
                    <a:pt x="10817" y="6387"/>
                    <a:pt x="10824" y="6394"/>
                    <a:pt x="10830" y="6407"/>
                  </a:cubicBezTo>
                  <a:close/>
                </a:path>
              </a:pathLst>
            </a:custGeom>
            <a:grpFill/>
            <a:ln w="9525" cap="flat">
              <a:noFill/>
              <a:prstDash val="solid"/>
              <a:miter/>
            </a:ln>
          </p:spPr>
          <p:txBody>
            <a:bodyPr rtlCol="0" anchor="ctr"/>
            <a:lstStyle/>
            <a:p>
              <a:endParaRPr lang="en-US" sz="1801"/>
            </a:p>
          </p:txBody>
        </p:sp>
        <p:sp>
          <p:nvSpPr>
            <p:cNvPr id="154" name="Freeform: Shape 153">
              <a:extLst>
                <a:ext uri="{FF2B5EF4-FFF2-40B4-BE49-F238E27FC236}">
                  <a16:creationId xmlns:a16="http://schemas.microsoft.com/office/drawing/2014/main" id="{BC8AB1E9-35B5-496B-AC8A-E154A31DB2FA}"/>
                </a:ext>
              </a:extLst>
            </p:cNvPr>
            <p:cNvSpPr/>
            <p:nvPr/>
          </p:nvSpPr>
          <p:spPr>
            <a:xfrm>
              <a:off x="10242115" y="3261742"/>
              <a:ext cx="406400" cy="692150"/>
            </a:xfrm>
            <a:custGeom>
              <a:avLst/>
              <a:gdLst>
                <a:gd name="connsiteX0" fmla="*/ 400485 w 406400"/>
                <a:gd name="connsiteY0" fmla="*/ 688304 h 692150"/>
                <a:gd name="connsiteX1" fmla="*/ 5070 w 406400"/>
                <a:gd name="connsiteY1" fmla="*/ 9362 h 692150"/>
                <a:gd name="connsiteX2" fmla="*/ 6658 w 406400"/>
                <a:gd name="connsiteY2" fmla="*/ 5057 h 692150"/>
                <a:gd name="connsiteX3" fmla="*/ 6658 w 406400"/>
                <a:gd name="connsiteY3" fmla="*/ 5044 h 692150"/>
                <a:gd name="connsiteX4" fmla="*/ 10658 w 406400"/>
                <a:gd name="connsiteY4" fmla="*/ 6124 h 692150"/>
                <a:gd name="connsiteX5" fmla="*/ 406073 w 406400"/>
                <a:gd name="connsiteY5" fmla="*/ 685066 h 692150"/>
                <a:gd name="connsiteX6" fmla="*/ 404486 w 406400"/>
                <a:gd name="connsiteY6" fmla="*/ 689371 h 692150"/>
                <a:gd name="connsiteX7" fmla="*/ 404486 w 406400"/>
                <a:gd name="connsiteY7" fmla="*/ 689384 h 692150"/>
                <a:gd name="connsiteX8" fmla="*/ 400485 w 406400"/>
                <a:gd name="connsiteY8" fmla="*/ 688304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 h="692150">
                  <a:moveTo>
                    <a:pt x="400485" y="688304"/>
                  </a:moveTo>
                  <a:lnTo>
                    <a:pt x="5070" y="9362"/>
                  </a:lnTo>
                  <a:cubicBezTo>
                    <a:pt x="4308" y="7743"/>
                    <a:pt x="5007" y="5813"/>
                    <a:pt x="6658" y="5057"/>
                  </a:cubicBezTo>
                  <a:cubicBezTo>
                    <a:pt x="6658" y="5051"/>
                    <a:pt x="6658" y="5051"/>
                    <a:pt x="6658" y="5044"/>
                  </a:cubicBezTo>
                  <a:cubicBezTo>
                    <a:pt x="8055" y="4416"/>
                    <a:pt x="9769" y="4867"/>
                    <a:pt x="10658" y="6124"/>
                  </a:cubicBezTo>
                  <a:lnTo>
                    <a:pt x="406073" y="685066"/>
                  </a:lnTo>
                  <a:cubicBezTo>
                    <a:pt x="406835" y="686685"/>
                    <a:pt x="406137" y="688616"/>
                    <a:pt x="404486" y="689371"/>
                  </a:cubicBezTo>
                  <a:cubicBezTo>
                    <a:pt x="404486" y="689378"/>
                    <a:pt x="404486" y="689378"/>
                    <a:pt x="404486" y="689384"/>
                  </a:cubicBezTo>
                  <a:cubicBezTo>
                    <a:pt x="403089" y="690012"/>
                    <a:pt x="401374" y="689562"/>
                    <a:pt x="400485" y="688304"/>
                  </a:cubicBezTo>
                  <a:close/>
                </a:path>
              </a:pathLst>
            </a:custGeom>
            <a:grpFill/>
            <a:ln w="9525" cap="flat">
              <a:noFill/>
              <a:prstDash val="solid"/>
              <a:miter/>
            </a:ln>
          </p:spPr>
          <p:txBody>
            <a:bodyPr rtlCol="0" anchor="ctr"/>
            <a:lstStyle/>
            <a:p>
              <a:endParaRPr lang="en-US" sz="1801"/>
            </a:p>
          </p:txBody>
        </p:sp>
        <p:sp>
          <p:nvSpPr>
            <p:cNvPr id="155" name="Freeform: Shape 154">
              <a:extLst>
                <a:ext uri="{FF2B5EF4-FFF2-40B4-BE49-F238E27FC236}">
                  <a16:creationId xmlns:a16="http://schemas.microsoft.com/office/drawing/2014/main" id="{C07A6B02-289C-4ECD-9949-0AFCBEFAB052}"/>
                </a:ext>
              </a:extLst>
            </p:cNvPr>
            <p:cNvSpPr/>
            <p:nvPr/>
          </p:nvSpPr>
          <p:spPr>
            <a:xfrm>
              <a:off x="5272162" y="2506367"/>
              <a:ext cx="1162050" cy="273050"/>
            </a:xfrm>
            <a:custGeom>
              <a:avLst/>
              <a:gdLst>
                <a:gd name="connsiteX0" fmla="*/ 1158102 w 1162050"/>
                <a:gd name="connsiteY0" fmla="*/ 11183 h 273050"/>
                <a:gd name="connsiteX1" fmla="*/ 8752 w 1162050"/>
                <a:gd name="connsiteY1" fmla="*/ 273184 h 273050"/>
                <a:gd name="connsiteX2" fmla="*/ 4847 w 1162050"/>
                <a:gd name="connsiteY2" fmla="*/ 270739 h 273050"/>
                <a:gd name="connsiteX3" fmla="*/ 7292 w 1162050"/>
                <a:gd name="connsiteY3" fmla="*/ 266834 h 273050"/>
                <a:gd name="connsiteX4" fmla="*/ 1156642 w 1162050"/>
                <a:gd name="connsiteY4" fmla="*/ 4833 h 273050"/>
                <a:gd name="connsiteX5" fmla="*/ 1160515 w 1162050"/>
                <a:gd name="connsiteY5" fmla="*/ 7246 h 273050"/>
                <a:gd name="connsiteX6" fmla="*/ 1158166 w 1162050"/>
                <a:gd name="connsiteY6" fmla="*/ 11170 h 273050"/>
                <a:gd name="connsiteX7" fmla="*/ 1158102 w 1162050"/>
                <a:gd name="connsiteY7" fmla="*/ 11183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050" h="273050">
                  <a:moveTo>
                    <a:pt x="1158102" y="11183"/>
                  </a:moveTo>
                  <a:lnTo>
                    <a:pt x="8752" y="273184"/>
                  </a:lnTo>
                  <a:cubicBezTo>
                    <a:pt x="7000" y="273590"/>
                    <a:pt x="5253" y="272492"/>
                    <a:pt x="4847" y="270739"/>
                  </a:cubicBezTo>
                  <a:cubicBezTo>
                    <a:pt x="4441" y="268987"/>
                    <a:pt x="5539" y="267240"/>
                    <a:pt x="7292" y="266834"/>
                  </a:cubicBezTo>
                  <a:lnTo>
                    <a:pt x="1156642" y="4833"/>
                  </a:lnTo>
                  <a:cubicBezTo>
                    <a:pt x="1158356" y="4471"/>
                    <a:pt x="1160071" y="5538"/>
                    <a:pt x="1160515" y="7246"/>
                  </a:cubicBezTo>
                  <a:cubicBezTo>
                    <a:pt x="1160960" y="8980"/>
                    <a:pt x="1159880" y="10739"/>
                    <a:pt x="1158166" y="11170"/>
                  </a:cubicBezTo>
                  <a:cubicBezTo>
                    <a:pt x="1158166" y="11177"/>
                    <a:pt x="1158102" y="11177"/>
                    <a:pt x="1158102" y="11183"/>
                  </a:cubicBezTo>
                  <a:close/>
                </a:path>
              </a:pathLst>
            </a:custGeom>
            <a:grpFill/>
            <a:ln w="9525" cap="flat">
              <a:noFill/>
              <a:prstDash val="solid"/>
              <a:miter/>
            </a:ln>
          </p:spPr>
          <p:txBody>
            <a:bodyPr rtlCol="0" anchor="ctr"/>
            <a:lstStyle/>
            <a:p>
              <a:endParaRPr lang="en-US" sz="1801"/>
            </a:p>
          </p:txBody>
        </p:sp>
        <p:sp>
          <p:nvSpPr>
            <p:cNvPr id="156" name="Freeform: Shape 155">
              <a:extLst>
                <a:ext uri="{FF2B5EF4-FFF2-40B4-BE49-F238E27FC236}">
                  <a16:creationId xmlns:a16="http://schemas.microsoft.com/office/drawing/2014/main" id="{1B1898A5-EED3-4F16-8700-256B2FB2CCD3}"/>
                </a:ext>
              </a:extLst>
            </p:cNvPr>
            <p:cNvSpPr/>
            <p:nvPr/>
          </p:nvSpPr>
          <p:spPr>
            <a:xfrm>
              <a:off x="6203448" y="3933383"/>
              <a:ext cx="1143000" cy="298450"/>
            </a:xfrm>
            <a:custGeom>
              <a:avLst/>
              <a:gdLst>
                <a:gd name="connsiteX0" fmla="*/ 8757 w 1143000"/>
                <a:gd name="connsiteY0" fmla="*/ 4852 h 298450"/>
                <a:gd name="connsiteX1" fmla="*/ 1137470 w 1143000"/>
                <a:gd name="connsiteY1" fmla="*/ 293587 h 298450"/>
                <a:gd name="connsiteX2" fmla="*/ 1139883 w 1143000"/>
                <a:gd name="connsiteY2" fmla="*/ 297555 h 298450"/>
                <a:gd name="connsiteX3" fmla="*/ 1135883 w 1143000"/>
                <a:gd name="connsiteY3" fmla="*/ 299937 h 298450"/>
                <a:gd name="connsiteX4" fmla="*/ 7170 w 1143000"/>
                <a:gd name="connsiteY4" fmla="*/ 11139 h 298450"/>
                <a:gd name="connsiteX5" fmla="*/ 4871 w 1143000"/>
                <a:gd name="connsiteY5" fmla="*/ 7176 h 298450"/>
                <a:gd name="connsiteX6" fmla="*/ 4884 w 1143000"/>
                <a:gd name="connsiteY6" fmla="*/ 7138 h 298450"/>
                <a:gd name="connsiteX7" fmla="*/ 8757 w 1143000"/>
                <a:gd name="connsiteY7" fmla="*/ 4852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 h="298450">
                  <a:moveTo>
                    <a:pt x="8757" y="4852"/>
                  </a:moveTo>
                  <a:lnTo>
                    <a:pt x="1137470" y="293587"/>
                  </a:lnTo>
                  <a:cubicBezTo>
                    <a:pt x="1139248" y="294025"/>
                    <a:pt x="1140264" y="295803"/>
                    <a:pt x="1139883" y="297555"/>
                  </a:cubicBezTo>
                  <a:cubicBezTo>
                    <a:pt x="1139438" y="299308"/>
                    <a:pt x="1137660" y="300375"/>
                    <a:pt x="1135883" y="299937"/>
                  </a:cubicBezTo>
                  <a:lnTo>
                    <a:pt x="7170" y="11139"/>
                  </a:lnTo>
                  <a:cubicBezTo>
                    <a:pt x="5443" y="10681"/>
                    <a:pt x="4414" y="8904"/>
                    <a:pt x="4871" y="7176"/>
                  </a:cubicBezTo>
                  <a:cubicBezTo>
                    <a:pt x="4878" y="7163"/>
                    <a:pt x="4878" y="7151"/>
                    <a:pt x="4884" y="7138"/>
                  </a:cubicBezTo>
                  <a:cubicBezTo>
                    <a:pt x="5347" y="5455"/>
                    <a:pt x="7062" y="4446"/>
                    <a:pt x="8757" y="4852"/>
                  </a:cubicBezTo>
                  <a:close/>
                </a:path>
              </a:pathLst>
            </a:custGeom>
            <a:grpFill/>
            <a:ln w="9525" cap="flat">
              <a:noFill/>
              <a:prstDash val="solid"/>
              <a:miter/>
            </a:ln>
          </p:spPr>
          <p:txBody>
            <a:bodyPr rtlCol="0" anchor="ctr"/>
            <a:lstStyle/>
            <a:p>
              <a:endParaRPr lang="en-US" sz="1801"/>
            </a:p>
          </p:txBody>
        </p:sp>
        <p:sp>
          <p:nvSpPr>
            <p:cNvPr id="157" name="Freeform: Shape 156">
              <a:extLst>
                <a:ext uri="{FF2B5EF4-FFF2-40B4-BE49-F238E27FC236}">
                  <a16:creationId xmlns:a16="http://schemas.microsoft.com/office/drawing/2014/main" id="{01C5ACE5-B6E3-4A8A-A77B-72642A6AC113}"/>
                </a:ext>
              </a:extLst>
            </p:cNvPr>
            <p:cNvSpPr/>
            <p:nvPr/>
          </p:nvSpPr>
          <p:spPr>
            <a:xfrm>
              <a:off x="2546731" y="24029"/>
              <a:ext cx="82550" cy="1003300"/>
            </a:xfrm>
            <a:custGeom>
              <a:avLst/>
              <a:gdLst>
                <a:gd name="connsiteX0" fmla="*/ 81407 w 82550"/>
                <a:gd name="connsiteY0" fmla="*/ 8258 h 1003300"/>
                <a:gd name="connsiteX1" fmla="*/ 11176 w 82550"/>
                <a:gd name="connsiteY1" fmla="*/ 996191 h 1003300"/>
                <a:gd name="connsiteX2" fmla="*/ 7671 w 82550"/>
                <a:gd name="connsiteY2" fmla="*/ 998998 h 1003300"/>
                <a:gd name="connsiteX3" fmla="*/ 7557 w 82550"/>
                <a:gd name="connsiteY3" fmla="*/ 998985 h 1003300"/>
                <a:gd name="connsiteX4" fmla="*/ 4763 w 82550"/>
                <a:gd name="connsiteY4" fmla="*/ 995747 h 1003300"/>
                <a:gd name="connsiteX5" fmla="*/ 74930 w 82550"/>
                <a:gd name="connsiteY5" fmla="*/ 7814 h 1003300"/>
                <a:gd name="connsiteX6" fmla="*/ 78423 w 82550"/>
                <a:gd name="connsiteY6" fmla="*/ 4766 h 1003300"/>
                <a:gd name="connsiteX7" fmla="*/ 81407 w 82550"/>
                <a:gd name="connsiteY7" fmla="*/ 8238 h 1003300"/>
                <a:gd name="connsiteX8" fmla="*/ 81407 w 82550"/>
                <a:gd name="connsiteY8" fmla="*/ 8258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003300">
                  <a:moveTo>
                    <a:pt x="81407" y="8258"/>
                  </a:moveTo>
                  <a:lnTo>
                    <a:pt x="11176" y="996191"/>
                  </a:lnTo>
                  <a:cubicBezTo>
                    <a:pt x="10986" y="997931"/>
                    <a:pt x="9417" y="999195"/>
                    <a:pt x="7671" y="998998"/>
                  </a:cubicBezTo>
                  <a:cubicBezTo>
                    <a:pt x="7633" y="998998"/>
                    <a:pt x="7595" y="998991"/>
                    <a:pt x="7557" y="998985"/>
                  </a:cubicBezTo>
                  <a:cubicBezTo>
                    <a:pt x="5944" y="998763"/>
                    <a:pt x="4750" y="997372"/>
                    <a:pt x="4763" y="995747"/>
                  </a:cubicBezTo>
                  <a:lnTo>
                    <a:pt x="74930" y="7814"/>
                  </a:lnTo>
                  <a:cubicBezTo>
                    <a:pt x="75095" y="6030"/>
                    <a:pt x="76632" y="4690"/>
                    <a:pt x="78423" y="4766"/>
                  </a:cubicBezTo>
                  <a:cubicBezTo>
                    <a:pt x="80207" y="4900"/>
                    <a:pt x="81540" y="6455"/>
                    <a:pt x="81407" y="8238"/>
                  </a:cubicBezTo>
                  <a:cubicBezTo>
                    <a:pt x="81407" y="8245"/>
                    <a:pt x="81407" y="8251"/>
                    <a:pt x="81407" y="8258"/>
                  </a:cubicBezTo>
                  <a:close/>
                </a:path>
              </a:pathLst>
            </a:custGeom>
            <a:grpFill/>
            <a:ln w="9525" cap="flat">
              <a:noFill/>
              <a:prstDash val="solid"/>
              <a:miter/>
            </a:ln>
          </p:spPr>
          <p:txBody>
            <a:bodyPr rtlCol="0" anchor="ctr"/>
            <a:lstStyle/>
            <a:p>
              <a:endParaRPr lang="en-US" sz="1801"/>
            </a:p>
          </p:txBody>
        </p:sp>
        <p:sp>
          <p:nvSpPr>
            <p:cNvPr id="158" name="Freeform: Shape 157">
              <a:extLst>
                <a:ext uri="{FF2B5EF4-FFF2-40B4-BE49-F238E27FC236}">
                  <a16:creationId xmlns:a16="http://schemas.microsoft.com/office/drawing/2014/main" id="{1FBB6EBE-03B2-4608-8FE0-4BA5421FE135}"/>
                </a:ext>
              </a:extLst>
            </p:cNvPr>
            <p:cNvSpPr/>
            <p:nvPr/>
          </p:nvSpPr>
          <p:spPr>
            <a:xfrm>
              <a:off x="7066375" y="4113423"/>
              <a:ext cx="279400" cy="120650"/>
            </a:xfrm>
            <a:custGeom>
              <a:avLst/>
              <a:gdLst>
                <a:gd name="connsiteX0" fmla="*/ 9240 w 279400"/>
                <a:gd name="connsiteY0" fmla="*/ 5026 h 120650"/>
                <a:gd name="connsiteX1" fmla="*/ 274987 w 279400"/>
                <a:gd name="connsiteY1" fmla="*/ 113547 h 120650"/>
                <a:gd name="connsiteX2" fmla="*/ 276766 w 279400"/>
                <a:gd name="connsiteY2" fmla="*/ 117802 h 120650"/>
                <a:gd name="connsiteX3" fmla="*/ 272511 w 279400"/>
                <a:gd name="connsiteY3" fmla="*/ 119580 h 120650"/>
                <a:gd name="connsiteX4" fmla="*/ 6763 w 279400"/>
                <a:gd name="connsiteY4" fmla="*/ 10868 h 120650"/>
                <a:gd name="connsiteX5" fmla="*/ 4985 w 279400"/>
                <a:gd name="connsiteY5" fmla="*/ 6613 h 120650"/>
                <a:gd name="connsiteX6" fmla="*/ 9240 w 279400"/>
                <a:gd name="connsiteY6" fmla="*/ 5026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0" h="120650">
                  <a:moveTo>
                    <a:pt x="9240" y="5026"/>
                  </a:moveTo>
                  <a:lnTo>
                    <a:pt x="274987" y="113547"/>
                  </a:lnTo>
                  <a:cubicBezTo>
                    <a:pt x="276638" y="114246"/>
                    <a:pt x="277400" y="116138"/>
                    <a:pt x="276766" y="117802"/>
                  </a:cubicBezTo>
                  <a:cubicBezTo>
                    <a:pt x="276067" y="119453"/>
                    <a:pt x="274162" y="120240"/>
                    <a:pt x="272511" y="119580"/>
                  </a:cubicBezTo>
                  <a:lnTo>
                    <a:pt x="6763" y="10868"/>
                  </a:lnTo>
                  <a:cubicBezTo>
                    <a:pt x="5112" y="10169"/>
                    <a:pt x="4350" y="8277"/>
                    <a:pt x="4985" y="6613"/>
                  </a:cubicBezTo>
                  <a:cubicBezTo>
                    <a:pt x="5747" y="5038"/>
                    <a:pt x="7653" y="4340"/>
                    <a:pt x="9240" y="5026"/>
                  </a:cubicBezTo>
                  <a:close/>
                </a:path>
              </a:pathLst>
            </a:custGeom>
            <a:grpFill/>
            <a:ln w="9525" cap="flat">
              <a:noFill/>
              <a:prstDash val="solid"/>
              <a:miter/>
            </a:ln>
          </p:spPr>
          <p:txBody>
            <a:bodyPr rtlCol="0" anchor="ctr"/>
            <a:lstStyle/>
            <a:p>
              <a:endParaRPr lang="en-US" sz="1801"/>
            </a:p>
          </p:txBody>
        </p:sp>
        <p:sp>
          <p:nvSpPr>
            <p:cNvPr id="159" name="Freeform: Shape 158">
              <a:extLst>
                <a:ext uri="{FF2B5EF4-FFF2-40B4-BE49-F238E27FC236}">
                  <a16:creationId xmlns:a16="http://schemas.microsoft.com/office/drawing/2014/main" id="{C3064446-0269-43B4-8830-D8B769F2931D}"/>
                </a:ext>
              </a:extLst>
            </p:cNvPr>
            <p:cNvSpPr/>
            <p:nvPr/>
          </p:nvSpPr>
          <p:spPr>
            <a:xfrm>
              <a:off x="11006519" y="3298732"/>
              <a:ext cx="63500" cy="368300"/>
            </a:xfrm>
            <a:custGeom>
              <a:avLst/>
              <a:gdLst>
                <a:gd name="connsiteX0" fmla="*/ 4763 w 63500"/>
                <a:gd name="connsiteY0" fmla="*/ 362135 h 368300"/>
                <a:gd name="connsiteX1" fmla="*/ 55563 w 63500"/>
                <a:gd name="connsiteY1" fmla="*/ 7424 h 368300"/>
                <a:gd name="connsiteX2" fmla="*/ 59309 w 63500"/>
                <a:gd name="connsiteY2" fmla="*/ 4815 h 368300"/>
                <a:gd name="connsiteX3" fmla="*/ 59372 w 63500"/>
                <a:gd name="connsiteY3" fmla="*/ 4821 h 368300"/>
                <a:gd name="connsiteX4" fmla="*/ 61975 w 63500"/>
                <a:gd name="connsiteY4" fmla="*/ 8314 h 368300"/>
                <a:gd name="connsiteX5" fmla="*/ 11175 w 63500"/>
                <a:gd name="connsiteY5" fmla="*/ 363088 h 368300"/>
                <a:gd name="connsiteX6" fmla="*/ 7175 w 63500"/>
                <a:gd name="connsiteY6" fmla="*/ 365304 h 368300"/>
                <a:gd name="connsiteX7" fmla="*/ 4825 w 63500"/>
                <a:gd name="connsiteY7" fmla="*/ 362135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368300">
                  <a:moveTo>
                    <a:pt x="4763" y="362135"/>
                  </a:moveTo>
                  <a:lnTo>
                    <a:pt x="55563" y="7424"/>
                  </a:lnTo>
                  <a:cubicBezTo>
                    <a:pt x="55880" y="5666"/>
                    <a:pt x="57594" y="4497"/>
                    <a:pt x="59309" y="4815"/>
                  </a:cubicBezTo>
                  <a:cubicBezTo>
                    <a:pt x="59372" y="4815"/>
                    <a:pt x="59372" y="4815"/>
                    <a:pt x="59372" y="4821"/>
                  </a:cubicBezTo>
                  <a:cubicBezTo>
                    <a:pt x="61023" y="5139"/>
                    <a:pt x="62166" y="6650"/>
                    <a:pt x="61975" y="8314"/>
                  </a:cubicBezTo>
                  <a:lnTo>
                    <a:pt x="11175" y="363088"/>
                  </a:lnTo>
                  <a:cubicBezTo>
                    <a:pt x="10668" y="364809"/>
                    <a:pt x="8889" y="365799"/>
                    <a:pt x="7175" y="365304"/>
                  </a:cubicBezTo>
                  <a:cubicBezTo>
                    <a:pt x="5778" y="364898"/>
                    <a:pt x="4825" y="363602"/>
                    <a:pt x="4825" y="362135"/>
                  </a:cubicBezTo>
                  <a:close/>
                </a:path>
              </a:pathLst>
            </a:custGeom>
            <a:grpFill/>
            <a:ln w="9525" cap="flat">
              <a:noFill/>
              <a:prstDash val="solid"/>
              <a:miter/>
            </a:ln>
          </p:spPr>
          <p:txBody>
            <a:bodyPr rtlCol="0" anchor="ctr"/>
            <a:lstStyle/>
            <a:p>
              <a:endParaRPr lang="en-US" sz="1801"/>
            </a:p>
          </p:txBody>
        </p:sp>
        <p:sp>
          <p:nvSpPr>
            <p:cNvPr id="160" name="Freeform: Shape 159">
              <a:extLst>
                <a:ext uri="{FF2B5EF4-FFF2-40B4-BE49-F238E27FC236}">
                  <a16:creationId xmlns:a16="http://schemas.microsoft.com/office/drawing/2014/main" id="{8E97D152-7914-43F1-AAAB-8A84DDEFA1D2}"/>
                </a:ext>
              </a:extLst>
            </p:cNvPr>
            <p:cNvSpPr/>
            <p:nvPr/>
          </p:nvSpPr>
          <p:spPr>
            <a:xfrm>
              <a:off x="3189883" y="472263"/>
              <a:ext cx="336550" cy="1447800"/>
            </a:xfrm>
            <a:custGeom>
              <a:avLst/>
              <a:gdLst>
                <a:gd name="connsiteX0" fmla="*/ 335764 w 336550"/>
                <a:gd name="connsiteY0" fmla="*/ 8778 h 1447800"/>
                <a:gd name="connsiteX1" fmla="*/ 11152 w 336550"/>
                <a:gd name="connsiteY1" fmla="*/ 1444259 h 1447800"/>
                <a:gd name="connsiteX2" fmla="*/ 7151 w 336550"/>
                <a:gd name="connsiteY2" fmla="*/ 1446482 h 1447800"/>
                <a:gd name="connsiteX3" fmla="*/ 4802 w 336550"/>
                <a:gd name="connsiteY3" fmla="*/ 1442799 h 1447800"/>
                <a:gd name="connsiteX4" fmla="*/ 329414 w 336550"/>
                <a:gd name="connsiteY4" fmla="*/ 7318 h 1447800"/>
                <a:gd name="connsiteX5" fmla="*/ 333262 w 336550"/>
                <a:gd name="connsiteY5" fmla="*/ 4836 h 1447800"/>
                <a:gd name="connsiteX6" fmla="*/ 333287 w 336550"/>
                <a:gd name="connsiteY6" fmla="*/ 4841 h 1447800"/>
                <a:gd name="connsiteX7" fmla="*/ 335764 w 336550"/>
                <a:gd name="connsiteY7" fmla="*/ 877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447800">
                  <a:moveTo>
                    <a:pt x="335764" y="8778"/>
                  </a:moveTo>
                  <a:lnTo>
                    <a:pt x="11152" y="1444259"/>
                  </a:lnTo>
                  <a:cubicBezTo>
                    <a:pt x="10656" y="1445974"/>
                    <a:pt x="8872" y="1446971"/>
                    <a:pt x="7151" y="1446482"/>
                  </a:cubicBezTo>
                  <a:cubicBezTo>
                    <a:pt x="5551" y="1446025"/>
                    <a:pt x="4548" y="1444443"/>
                    <a:pt x="4802" y="1442799"/>
                  </a:cubicBezTo>
                  <a:lnTo>
                    <a:pt x="329414" y="7318"/>
                  </a:lnTo>
                  <a:cubicBezTo>
                    <a:pt x="329788" y="5570"/>
                    <a:pt x="331516" y="4458"/>
                    <a:pt x="333262" y="4836"/>
                  </a:cubicBezTo>
                  <a:cubicBezTo>
                    <a:pt x="333268" y="4838"/>
                    <a:pt x="333281" y="4839"/>
                    <a:pt x="333287" y="4841"/>
                  </a:cubicBezTo>
                  <a:cubicBezTo>
                    <a:pt x="335052" y="5251"/>
                    <a:pt x="336157" y="7009"/>
                    <a:pt x="335764" y="8778"/>
                  </a:cubicBezTo>
                  <a:close/>
                </a:path>
              </a:pathLst>
            </a:custGeom>
            <a:grpFill/>
            <a:ln w="9525" cap="flat">
              <a:noFill/>
              <a:prstDash val="solid"/>
              <a:miter/>
            </a:ln>
          </p:spPr>
          <p:txBody>
            <a:bodyPr rtlCol="0" anchor="ctr"/>
            <a:lstStyle/>
            <a:p>
              <a:endParaRPr lang="en-US" sz="1801"/>
            </a:p>
          </p:txBody>
        </p:sp>
        <p:sp>
          <p:nvSpPr>
            <p:cNvPr id="161" name="Freeform: Shape 160">
              <a:extLst>
                <a:ext uri="{FF2B5EF4-FFF2-40B4-BE49-F238E27FC236}">
                  <a16:creationId xmlns:a16="http://schemas.microsoft.com/office/drawing/2014/main" id="{A5CD4249-8DC8-4261-91EC-DA7F4874EC54}"/>
                </a:ext>
              </a:extLst>
            </p:cNvPr>
            <p:cNvSpPr/>
            <p:nvPr/>
          </p:nvSpPr>
          <p:spPr>
            <a:xfrm>
              <a:off x="6830559" y="3180464"/>
              <a:ext cx="984250" cy="1035050"/>
            </a:xfrm>
            <a:custGeom>
              <a:avLst/>
              <a:gdLst>
                <a:gd name="connsiteX0" fmla="*/ 979434 w 984250"/>
                <a:gd name="connsiteY0" fmla="*/ 10186 h 1035050"/>
                <a:gd name="connsiteX1" fmla="*/ 10233 w 984250"/>
                <a:gd name="connsiteY1" fmla="*/ 1034251 h 1035050"/>
                <a:gd name="connsiteX2" fmla="*/ 5661 w 984250"/>
                <a:gd name="connsiteY2" fmla="*/ 1034143 h 1035050"/>
                <a:gd name="connsiteX3" fmla="*/ 5534 w 984250"/>
                <a:gd name="connsiteY3" fmla="*/ 1029806 h 1035050"/>
                <a:gd name="connsiteX4" fmla="*/ 974671 w 984250"/>
                <a:gd name="connsiteY4" fmla="*/ 5741 h 1035050"/>
                <a:gd name="connsiteX5" fmla="*/ 979243 w 984250"/>
                <a:gd name="connsiteY5" fmla="*/ 5684 h 1035050"/>
                <a:gd name="connsiteX6" fmla="*/ 979307 w 984250"/>
                <a:gd name="connsiteY6" fmla="*/ 5741 h 1035050"/>
                <a:gd name="connsiteX7" fmla="*/ 979307 w 984250"/>
                <a:gd name="connsiteY7" fmla="*/ 10313 h 103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4250" h="1035050">
                  <a:moveTo>
                    <a:pt x="979434" y="10186"/>
                  </a:moveTo>
                  <a:lnTo>
                    <a:pt x="10233" y="1034251"/>
                  </a:lnTo>
                  <a:cubicBezTo>
                    <a:pt x="8963" y="1035483"/>
                    <a:pt x="6867" y="1035438"/>
                    <a:pt x="5661" y="1034143"/>
                  </a:cubicBezTo>
                  <a:cubicBezTo>
                    <a:pt x="4518" y="1032943"/>
                    <a:pt x="4454" y="1031069"/>
                    <a:pt x="5534" y="1029806"/>
                  </a:cubicBezTo>
                  <a:lnTo>
                    <a:pt x="974671" y="5741"/>
                  </a:lnTo>
                  <a:cubicBezTo>
                    <a:pt x="975941" y="4459"/>
                    <a:pt x="977973" y="4433"/>
                    <a:pt x="979243" y="5684"/>
                  </a:cubicBezTo>
                  <a:cubicBezTo>
                    <a:pt x="979243" y="5703"/>
                    <a:pt x="979307" y="5722"/>
                    <a:pt x="979307" y="5741"/>
                  </a:cubicBezTo>
                  <a:cubicBezTo>
                    <a:pt x="980513" y="7018"/>
                    <a:pt x="980513" y="9037"/>
                    <a:pt x="979307" y="10313"/>
                  </a:cubicBezTo>
                  <a:close/>
                </a:path>
              </a:pathLst>
            </a:custGeom>
            <a:grpFill/>
            <a:ln w="9525" cap="flat">
              <a:noFill/>
              <a:prstDash val="solid"/>
              <a:miter/>
            </a:ln>
          </p:spPr>
          <p:txBody>
            <a:bodyPr rtlCol="0" anchor="ctr"/>
            <a:lstStyle/>
            <a:p>
              <a:endParaRPr lang="en-US" sz="1801"/>
            </a:p>
          </p:txBody>
        </p:sp>
        <p:sp>
          <p:nvSpPr>
            <p:cNvPr id="162" name="Freeform: Shape 161">
              <a:extLst>
                <a:ext uri="{FF2B5EF4-FFF2-40B4-BE49-F238E27FC236}">
                  <a16:creationId xmlns:a16="http://schemas.microsoft.com/office/drawing/2014/main" id="{C79FAF9C-3E47-4301-B51E-8C1FA5938DCE}"/>
                </a:ext>
              </a:extLst>
            </p:cNvPr>
            <p:cNvSpPr/>
            <p:nvPr/>
          </p:nvSpPr>
          <p:spPr>
            <a:xfrm>
              <a:off x="5677545" y="2945526"/>
              <a:ext cx="698500" cy="685800"/>
            </a:xfrm>
            <a:custGeom>
              <a:avLst/>
              <a:gdLst>
                <a:gd name="connsiteX0" fmla="*/ 688839 w 698500"/>
                <a:gd name="connsiteY0" fmla="*/ 681814 h 685800"/>
                <a:gd name="connsiteX1" fmla="*/ 5705 w 698500"/>
                <a:gd name="connsiteY1" fmla="*/ 10111 h 685800"/>
                <a:gd name="connsiteX2" fmla="*/ 5705 w 698500"/>
                <a:gd name="connsiteY2" fmla="*/ 5539 h 685800"/>
                <a:gd name="connsiteX3" fmla="*/ 9960 w 698500"/>
                <a:gd name="connsiteY3" fmla="*/ 5539 h 685800"/>
                <a:gd name="connsiteX4" fmla="*/ 693284 w 698500"/>
                <a:gd name="connsiteY4" fmla="*/ 677305 h 685800"/>
                <a:gd name="connsiteX5" fmla="*/ 693284 w 698500"/>
                <a:gd name="connsiteY5" fmla="*/ 681877 h 685800"/>
                <a:gd name="connsiteX6" fmla="*/ 688839 w 698500"/>
                <a:gd name="connsiteY6" fmla="*/ 68181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00" h="685800">
                  <a:moveTo>
                    <a:pt x="688839" y="681814"/>
                  </a:moveTo>
                  <a:lnTo>
                    <a:pt x="5705" y="10111"/>
                  </a:lnTo>
                  <a:cubicBezTo>
                    <a:pt x="4448" y="8847"/>
                    <a:pt x="4448" y="6802"/>
                    <a:pt x="5705" y="5539"/>
                  </a:cubicBezTo>
                  <a:cubicBezTo>
                    <a:pt x="6937" y="4504"/>
                    <a:pt x="8728" y="4504"/>
                    <a:pt x="9960" y="5539"/>
                  </a:cubicBezTo>
                  <a:lnTo>
                    <a:pt x="693284" y="677305"/>
                  </a:lnTo>
                  <a:cubicBezTo>
                    <a:pt x="694553" y="678569"/>
                    <a:pt x="694553" y="680613"/>
                    <a:pt x="693284" y="681877"/>
                  </a:cubicBezTo>
                  <a:cubicBezTo>
                    <a:pt x="692014" y="683008"/>
                    <a:pt x="690109" y="682976"/>
                    <a:pt x="688839" y="681814"/>
                  </a:cubicBezTo>
                  <a:close/>
                </a:path>
              </a:pathLst>
            </a:custGeom>
            <a:grpFill/>
            <a:ln w="9525" cap="flat">
              <a:noFill/>
              <a:prstDash val="solid"/>
              <a:miter/>
            </a:ln>
          </p:spPr>
          <p:txBody>
            <a:bodyPr rtlCol="0" anchor="ctr"/>
            <a:lstStyle/>
            <a:p>
              <a:endParaRPr lang="en-US" sz="1801"/>
            </a:p>
          </p:txBody>
        </p:sp>
        <p:sp>
          <p:nvSpPr>
            <p:cNvPr id="163" name="Freeform: Shape 162">
              <a:extLst>
                <a:ext uri="{FF2B5EF4-FFF2-40B4-BE49-F238E27FC236}">
                  <a16:creationId xmlns:a16="http://schemas.microsoft.com/office/drawing/2014/main" id="{40EA43F1-C095-4F59-BECB-413E12D06846}"/>
                </a:ext>
              </a:extLst>
            </p:cNvPr>
            <p:cNvSpPr/>
            <p:nvPr/>
          </p:nvSpPr>
          <p:spPr>
            <a:xfrm>
              <a:off x="3181286" y="1907632"/>
              <a:ext cx="19050" cy="323850"/>
            </a:xfrm>
            <a:custGeom>
              <a:avLst/>
              <a:gdLst>
                <a:gd name="connsiteX0" fmla="*/ 19813 w 19050"/>
                <a:gd name="connsiteY0" fmla="*/ 8256 h 323850"/>
                <a:gd name="connsiteX1" fmla="*/ 11240 w 19050"/>
                <a:gd name="connsiteY1" fmla="*/ 321438 h 323850"/>
                <a:gd name="connsiteX2" fmla="*/ 7881 w 19050"/>
                <a:gd name="connsiteY2" fmla="*/ 324549 h 323850"/>
                <a:gd name="connsiteX3" fmla="*/ 7875 w 19050"/>
                <a:gd name="connsiteY3" fmla="*/ 324549 h 323850"/>
                <a:gd name="connsiteX4" fmla="*/ 4763 w 19050"/>
                <a:gd name="connsiteY4" fmla="*/ 321311 h 323850"/>
                <a:gd name="connsiteX5" fmla="*/ 4763 w 19050"/>
                <a:gd name="connsiteY5" fmla="*/ 321247 h 323850"/>
                <a:gd name="connsiteX6" fmla="*/ 13336 w 19050"/>
                <a:gd name="connsiteY6" fmla="*/ 7938 h 323850"/>
                <a:gd name="connsiteX7" fmla="*/ 16701 w 19050"/>
                <a:gd name="connsiteY7" fmla="*/ 4763 h 323850"/>
                <a:gd name="connsiteX8" fmla="*/ 19819 w 19050"/>
                <a:gd name="connsiteY8" fmla="*/ 8116 h 323850"/>
                <a:gd name="connsiteX9" fmla="*/ 19813 w 19050"/>
                <a:gd name="connsiteY9" fmla="*/ 825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323850">
                  <a:moveTo>
                    <a:pt x="19813" y="8256"/>
                  </a:moveTo>
                  <a:lnTo>
                    <a:pt x="11240" y="321438"/>
                  </a:lnTo>
                  <a:cubicBezTo>
                    <a:pt x="11170" y="323222"/>
                    <a:pt x="9665" y="324619"/>
                    <a:pt x="7881" y="324549"/>
                  </a:cubicBezTo>
                  <a:cubicBezTo>
                    <a:pt x="7881" y="324549"/>
                    <a:pt x="7875" y="324549"/>
                    <a:pt x="7875" y="324549"/>
                  </a:cubicBezTo>
                  <a:cubicBezTo>
                    <a:pt x="6122" y="324518"/>
                    <a:pt x="4725" y="323070"/>
                    <a:pt x="4763" y="321311"/>
                  </a:cubicBezTo>
                  <a:cubicBezTo>
                    <a:pt x="4763" y="321292"/>
                    <a:pt x="4763" y="321273"/>
                    <a:pt x="4763" y="321247"/>
                  </a:cubicBezTo>
                  <a:lnTo>
                    <a:pt x="13336" y="7938"/>
                  </a:lnTo>
                  <a:cubicBezTo>
                    <a:pt x="13406" y="6141"/>
                    <a:pt x="14904" y="4725"/>
                    <a:pt x="16701" y="4763"/>
                  </a:cubicBezTo>
                  <a:cubicBezTo>
                    <a:pt x="18486" y="4827"/>
                    <a:pt x="19883" y="6332"/>
                    <a:pt x="19819" y="8116"/>
                  </a:cubicBezTo>
                  <a:cubicBezTo>
                    <a:pt x="19819" y="8161"/>
                    <a:pt x="19819" y="8211"/>
                    <a:pt x="19813" y="8256"/>
                  </a:cubicBezTo>
                  <a:close/>
                </a:path>
              </a:pathLst>
            </a:custGeom>
            <a:grpFill/>
            <a:ln w="9525" cap="flat">
              <a:noFill/>
              <a:prstDash val="solid"/>
              <a:miter/>
            </a:ln>
          </p:spPr>
          <p:txBody>
            <a:bodyPr rtlCol="0" anchor="ctr"/>
            <a:lstStyle/>
            <a:p>
              <a:endParaRPr lang="en-US" sz="1801"/>
            </a:p>
          </p:txBody>
        </p:sp>
        <p:sp>
          <p:nvSpPr>
            <p:cNvPr id="164" name="Freeform: Shape 163">
              <a:extLst>
                <a:ext uri="{FF2B5EF4-FFF2-40B4-BE49-F238E27FC236}">
                  <a16:creationId xmlns:a16="http://schemas.microsoft.com/office/drawing/2014/main" id="{B6652042-49C3-473D-96FA-7A8893954A33}"/>
                </a:ext>
              </a:extLst>
            </p:cNvPr>
            <p:cNvSpPr/>
            <p:nvPr/>
          </p:nvSpPr>
          <p:spPr>
            <a:xfrm>
              <a:off x="3861757" y="1425291"/>
              <a:ext cx="355600" cy="1231900"/>
            </a:xfrm>
            <a:custGeom>
              <a:avLst/>
              <a:gdLst>
                <a:gd name="connsiteX0" fmla="*/ 350706 w 355600"/>
                <a:gd name="connsiteY0" fmla="*/ 1225990 h 1231900"/>
                <a:gd name="connsiteX1" fmla="*/ 4885 w 355600"/>
                <a:gd name="connsiteY1" fmla="*/ 8949 h 1231900"/>
                <a:gd name="connsiteX2" fmla="*/ 7171 w 355600"/>
                <a:gd name="connsiteY2" fmla="*/ 4885 h 1231900"/>
                <a:gd name="connsiteX3" fmla="*/ 11235 w 355600"/>
                <a:gd name="connsiteY3" fmla="*/ 7171 h 1231900"/>
                <a:gd name="connsiteX4" fmla="*/ 357056 w 355600"/>
                <a:gd name="connsiteY4" fmla="*/ 1224212 h 1231900"/>
                <a:gd name="connsiteX5" fmla="*/ 354770 w 355600"/>
                <a:gd name="connsiteY5" fmla="*/ 1228276 h 1231900"/>
                <a:gd name="connsiteX6" fmla="*/ 350706 w 355600"/>
                <a:gd name="connsiteY6" fmla="*/ 1225990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00" h="1231900">
                  <a:moveTo>
                    <a:pt x="350706" y="1225990"/>
                  </a:moveTo>
                  <a:lnTo>
                    <a:pt x="4885" y="8949"/>
                  </a:lnTo>
                  <a:cubicBezTo>
                    <a:pt x="4396" y="7196"/>
                    <a:pt x="5418" y="5374"/>
                    <a:pt x="7171" y="4885"/>
                  </a:cubicBezTo>
                  <a:cubicBezTo>
                    <a:pt x="8923" y="4396"/>
                    <a:pt x="10746" y="5418"/>
                    <a:pt x="11235" y="7171"/>
                  </a:cubicBezTo>
                  <a:lnTo>
                    <a:pt x="357056" y="1224212"/>
                  </a:lnTo>
                  <a:cubicBezTo>
                    <a:pt x="357544" y="1225964"/>
                    <a:pt x="356522" y="1227787"/>
                    <a:pt x="354770" y="1228276"/>
                  </a:cubicBezTo>
                  <a:cubicBezTo>
                    <a:pt x="353017" y="1228765"/>
                    <a:pt x="351194" y="1227742"/>
                    <a:pt x="350706" y="1225990"/>
                  </a:cubicBezTo>
                  <a:close/>
                </a:path>
              </a:pathLst>
            </a:custGeom>
            <a:grpFill/>
            <a:ln w="9525" cap="flat">
              <a:noFill/>
              <a:prstDash val="solid"/>
              <a:miter/>
            </a:ln>
          </p:spPr>
          <p:txBody>
            <a:bodyPr rtlCol="0" anchor="ctr"/>
            <a:lstStyle/>
            <a:p>
              <a:endParaRPr lang="en-US" sz="1801"/>
            </a:p>
          </p:txBody>
        </p:sp>
        <p:sp>
          <p:nvSpPr>
            <p:cNvPr id="165" name="Freeform: Shape 164">
              <a:extLst>
                <a:ext uri="{FF2B5EF4-FFF2-40B4-BE49-F238E27FC236}">
                  <a16:creationId xmlns:a16="http://schemas.microsoft.com/office/drawing/2014/main" id="{CF072BAF-5E89-4AA3-8B8D-5A0224FAE49B}"/>
                </a:ext>
              </a:extLst>
            </p:cNvPr>
            <p:cNvSpPr/>
            <p:nvPr/>
          </p:nvSpPr>
          <p:spPr>
            <a:xfrm>
              <a:off x="9248014" y="3428894"/>
              <a:ext cx="787400" cy="469900"/>
            </a:xfrm>
            <a:custGeom>
              <a:avLst/>
              <a:gdLst>
                <a:gd name="connsiteX0" fmla="*/ 781240 w 787400"/>
                <a:gd name="connsiteY0" fmla="*/ 470416 h 469900"/>
                <a:gd name="connsiteX1" fmla="*/ 6158 w 787400"/>
                <a:gd name="connsiteY1" fmla="*/ 10676 h 469900"/>
                <a:gd name="connsiteX2" fmla="*/ 5333 w 787400"/>
                <a:gd name="connsiteY2" fmla="*/ 6174 h 469900"/>
                <a:gd name="connsiteX3" fmla="*/ 5333 w 787400"/>
                <a:gd name="connsiteY3" fmla="*/ 6167 h 469900"/>
                <a:gd name="connsiteX4" fmla="*/ 9460 w 787400"/>
                <a:gd name="connsiteY4" fmla="*/ 5088 h 469900"/>
                <a:gd name="connsiteX5" fmla="*/ 784605 w 787400"/>
                <a:gd name="connsiteY5" fmla="*/ 464828 h 469900"/>
                <a:gd name="connsiteX6" fmla="*/ 785684 w 787400"/>
                <a:gd name="connsiteY6" fmla="*/ 469273 h 469900"/>
                <a:gd name="connsiteX7" fmla="*/ 781367 w 787400"/>
                <a:gd name="connsiteY7" fmla="*/ 470486 h 469900"/>
                <a:gd name="connsiteX8" fmla="*/ 781240 w 787400"/>
                <a:gd name="connsiteY8" fmla="*/ 470416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7400" h="469900">
                  <a:moveTo>
                    <a:pt x="781240" y="470416"/>
                  </a:moveTo>
                  <a:lnTo>
                    <a:pt x="6158" y="10676"/>
                  </a:lnTo>
                  <a:cubicBezTo>
                    <a:pt x="4698" y="9660"/>
                    <a:pt x="4317" y="7647"/>
                    <a:pt x="5333" y="6174"/>
                  </a:cubicBezTo>
                  <a:cubicBezTo>
                    <a:pt x="5333" y="6167"/>
                    <a:pt x="5333" y="6167"/>
                    <a:pt x="5333" y="6167"/>
                  </a:cubicBezTo>
                  <a:cubicBezTo>
                    <a:pt x="6285" y="4846"/>
                    <a:pt x="8000" y="4389"/>
                    <a:pt x="9460" y="5088"/>
                  </a:cubicBezTo>
                  <a:lnTo>
                    <a:pt x="784605" y="464828"/>
                  </a:lnTo>
                  <a:cubicBezTo>
                    <a:pt x="786129" y="465761"/>
                    <a:pt x="786637" y="467749"/>
                    <a:pt x="785684" y="469273"/>
                  </a:cubicBezTo>
                  <a:cubicBezTo>
                    <a:pt x="784795" y="470803"/>
                    <a:pt x="782891" y="471349"/>
                    <a:pt x="781367" y="470486"/>
                  </a:cubicBezTo>
                  <a:cubicBezTo>
                    <a:pt x="781303" y="470467"/>
                    <a:pt x="781303" y="470441"/>
                    <a:pt x="781240" y="470416"/>
                  </a:cubicBezTo>
                  <a:close/>
                </a:path>
              </a:pathLst>
            </a:custGeom>
            <a:grpFill/>
            <a:ln w="9525" cap="flat">
              <a:noFill/>
              <a:prstDash val="solid"/>
              <a:miter/>
            </a:ln>
          </p:spPr>
          <p:txBody>
            <a:bodyPr rtlCol="0" anchor="ctr"/>
            <a:lstStyle/>
            <a:p>
              <a:endParaRPr lang="en-US" sz="1801"/>
            </a:p>
          </p:txBody>
        </p:sp>
        <p:sp>
          <p:nvSpPr>
            <p:cNvPr id="166" name="Freeform: Shape 165">
              <a:extLst>
                <a:ext uri="{FF2B5EF4-FFF2-40B4-BE49-F238E27FC236}">
                  <a16:creationId xmlns:a16="http://schemas.microsoft.com/office/drawing/2014/main" id="{10D1408B-CE24-467B-810F-6A64E6B8AD82}"/>
                </a:ext>
              </a:extLst>
            </p:cNvPr>
            <p:cNvSpPr/>
            <p:nvPr/>
          </p:nvSpPr>
          <p:spPr>
            <a:xfrm>
              <a:off x="6203350" y="3933267"/>
              <a:ext cx="641350" cy="285750"/>
            </a:xfrm>
            <a:custGeom>
              <a:avLst/>
              <a:gdLst>
                <a:gd name="connsiteX0" fmla="*/ 633822 w 641350"/>
                <a:gd name="connsiteY0" fmla="*/ 282210 h 285750"/>
                <a:gd name="connsiteX1" fmla="*/ 6950 w 641350"/>
                <a:gd name="connsiteY1" fmla="*/ 11065 h 285750"/>
                <a:gd name="connsiteX2" fmla="*/ 4937 w 641350"/>
                <a:gd name="connsiteY2" fmla="*/ 6950 h 285750"/>
                <a:gd name="connsiteX3" fmla="*/ 9052 w 641350"/>
                <a:gd name="connsiteY3" fmla="*/ 4937 h 285750"/>
                <a:gd name="connsiteX4" fmla="*/ 9554 w 641350"/>
                <a:gd name="connsiteY4" fmla="*/ 5159 h 285750"/>
                <a:gd name="connsiteX5" fmla="*/ 9554 w 641350"/>
                <a:gd name="connsiteY5" fmla="*/ 5159 h 285750"/>
                <a:gd name="connsiteX6" fmla="*/ 636553 w 641350"/>
                <a:gd name="connsiteY6" fmla="*/ 276241 h 285750"/>
                <a:gd name="connsiteX7" fmla="*/ 637950 w 641350"/>
                <a:gd name="connsiteY7" fmla="*/ 280597 h 285750"/>
                <a:gd name="connsiteX8" fmla="*/ 637950 w 641350"/>
                <a:gd name="connsiteY8" fmla="*/ 280622 h 285750"/>
                <a:gd name="connsiteX9" fmla="*/ 633822 w 641350"/>
                <a:gd name="connsiteY9" fmla="*/ 28221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350" h="285750">
                  <a:moveTo>
                    <a:pt x="633822" y="282210"/>
                  </a:moveTo>
                  <a:lnTo>
                    <a:pt x="6950" y="11065"/>
                  </a:lnTo>
                  <a:cubicBezTo>
                    <a:pt x="5261" y="10481"/>
                    <a:pt x="4359" y="8639"/>
                    <a:pt x="4937" y="6950"/>
                  </a:cubicBezTo>
                  <a:cubicBezTo>
                    <a:pt x="5522" y="5261"/>
                    <a:pt x="7363" y="4359"/>
                    <a:pt x="9052" y="4937"/>
                  </a:cubicBezTo>
                  <a:cubicBezTo>
                    <a:pt x="9223" y="5001"/>
                    <a:pt x="9395" y="5071"/>
                    <a:pt x="9554" y="5159"/>
                  </a:cubicBezTo>
                  <a:lnTo>
                    <a:pt x="9554" y="5159"/>
                  </a:lnTo>
                  <a:lnTo>
                    <a:pt x="636553" y="276241"/>
                  </a:lnTo>
                  <a:cubicBezTo>
                    <a:pt x="638141" y="277054"/>
                    <a:pt x="638775" y="279003"/>
                    <a:pt x="637950" y="280597"/>
                  </a:cubicBezTo>
                  <a:cubicBezTo>
                    <a:pt x="637950" y="280610"/>
                    <a:pt x="637950" y="280616"/>
                    <a:pt x="637950" y="280622"/>
                  </a:cubicBezTo>
                  <a:cubicBezTo>
                    <a:pt x="637188" y="282153"/>
                    <a:pt x="635410" y="282851"/>
                    <a:pt x="633822" y="282210"/>
                  </a:cubicBezTo>
                  <a:close/>
                </a:path>
              </a:pathLst>
            </a:custGeom>
            <a:grpFill/>
            <a:ln w="9525" cap="flat">
              <a:noFill/>
              <a:prstDash val="solid"/>
              <a:miter/>
            </a:ln>
          </p:spPr>
          <p:txBody>
            <a:bodyPr rtlCol="0" anchor="ctr"/>
            <a:lstStyle/>
            <a:p>
              <a:endParaRPr lang="en-US" sz="1801"/>
            </a:p>
          </p:txBody>
        </p:sp>
        <p:sp>
          <p:nvSpPr>
            <p:cNvPr id="167" name="Freeform: Shape 166">
              <a:extLst>
                <a:ext uri="{FF2B5EF4-FFF2-40B4-BE49-F238E27FC236}">
                  <a16:creationId xmlns:a16="http://schemas.microsoft.com/office/drawing/2014/main" id="{10F6C938-4D65-43E7-A11D-FF56B1250952}"/>
                </a:ext>
              </a:extLst>
            </p:cNvPr>
            <p:cNvSpPr/>
            <p:nvPr/>
          </p:nvSpPr>
          <p:spPr>
            <a:xfrm>
              <a:off x="2546880" y="472406"/>
              <a:ext cx="977900" cy="552450"/>
            </a:xfrm>
            <a:custGeom>
              <a:avLst/>
              <a:gdLst>
                <a:gd name="connsiteX0" fmla="*/ 977370 w 977900"/>
                <a:gd name="connsiteY0" fmla="*/ 10731 h 552450"/>
                <a:gd name="connsiteX1" fmla="*/ 9630 w 977900"/>
                <a:gd name="connsiteY1" fmla="*/ 550481 h 552450"/>
                <a:gd name="connsiteX2" fmla="*/ 5185 w 977900"/>
                <a:gd name="connsiteY2" fmla="*/ 549275 h 552450"/>
                <a:gd name="connsiteX3" fmla="*/ 6404 w 977900"/>
                <a:gd name="connsiteY3" fmla="*/ 544862 h 552450"/>
                <a:gd name="connsiteX4" fmla="*/ 6455 w 977900"/>
                <a:gd name="connsiteY4" fmla="*/ 544830 h 552450"/>
                <a:gd name="connsiteX5" fmla="*/ 974195 w 977900"/>
                <a:gd name="connsiteY5" fmla="*/ 5080 h 552450"/>
                <a:gd name="connsiteX6" fmla="*/ 978513 w 977900"/>
                <a:gd name="connsiteY6" fmla="*/ 6604 h 552450"/>
                <a:gd name="connsiteX7" fmla="*/ 977370 w 977900"/>
                <a:gd name="connsiteY7" fmla="*/ 1073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900" h="552450">
                  <a:moveTo>
                    <a:pt x="977370" y="10731"/>
                  </a:moveTo>
                  <a:lnTo>
                    <a:pt x="9630" y="550481"/>
                  </a:lnTo>
                  <a:cubicBezTo>
                    <a:pt x="8068" y="551351"/>
                    <a:pt x="6093" y="550812"/>
                    <a:pt x="5185" y="549275"/>
                  </a:cubicBezTo>
                  <a:cubicBezTo>
                    <a:pt x="4302" y="547719"/>
                    <a:pt x="4848" y="545744"/>
                    <a:pt x="6404" y="544862"/>
                  </a:cubicBezTo>
                  <a:cubicBezTo>
                    <a:pt x="6417" y="544849"/>
                    <a:pt x="6436" y="544843"/>
                    <a:pt x="6455" y="544830"/>
                  </a:cubicBezTo>
                  <a:lnTo>
                    <a:pt x="974195" y="5080"/>
                  </a:lnTo>
                  <a:cubicBezTo>
                    <a:pt x="975808" y="4309"/>
                    <a:pt x="977738" y="4991"/>
                    <a:pt x="978513" y="6604"/>
                  </a:cubicBezTo>
                  <a:cubicBezTo>
                    <a:pt x="979199" y="8074"/>
                    <a:pt x="978710" y="9823"/>
                    <a:pt x="977370" y="10731"/>
                  </a:cubicBezTo>
                  <a:close/>
                </a:path>
              </a:pathLst>
            </a:custGeom>
            <a:grpFill/>
            <a:ln w="9525" cap="flat">
              <a:noFill/>
              <a:prstDash val="solid"/>
              <a:miter/>
            </a:ln>
          </p:spPr>
          <p:txBody>
            <a:bodyPr rtlCol="0" anchor="ctr"/>
            <a:lstStyle/>
            <a:p>
              <a:endParaRPr lang="en-US" sz="1801"/>
            </a:p>
          </p:txBody>
        </p:sp>
        <p:sp>
          <p:nvSpPr>
            <p:cNvPr id="168" name="Freeform: Shape 167">
              <a:extLst>
                <a:ext uri="{FF2B5EF4-FFF2-40B4-BE49-F238E27FC236}">
                  <a16:creationId xmlns:a16="http://schemas.microsoft.com/office/drawing/2014/main" id="{2BC43DDF-C7E5-484B-9830-8EC6638C1510}"/>
                </a:ext>
              </a:extLst>
            </p:cNvPr>
            <p:cNvSpPr/>
            <p:nvPr/>
          </p:nvSpPr>
          <p:spPr>
            <a:xfrm>
              <a:off x="6830237" y="4113475"/>
              <a:ext cx="247650" cy="101600"/>
            </a:xfrm>
            <a:custGeom>
              <a:avLst/>
              <a:gdLst>
                <a:gd name="connsiteX0" fmla="*/ 6999 w 247650"/>
                <a:gd name="connsiteY0" fmla="*/ 95969 h 101600"/>
                <a:gd name="connsiteX1" fmla="*/ 242965 w 247650"/>
                <a:gd name="connsiteY1" fmla="*/ 4973 h 101600"/>
                <a:gd name="connsiteX2" fmla="*/ 247346 w 247650"/>
                <a:gd name="connsiteY2" fmla="*/ 6973 h 101600"/>
                <a:gd name="connsiteX3" fmla="*/ 245314 w 247650"/>
                <a:gd name="connsiteY3" fmla="*/ 11323 h 101600"/>
                <a:gd name="connsiteX4" fmla="*/ 9348 w 247650"/>
                <a:gd name="connsiteY4" fmla="*/ 102065 h 101600"/>
                <a:gd name="connsiteX5" fmla="*/ 4967 w 247650"/>
                <a:gd name="connsiteY5" fmla="*/ 100065 h 101600"/>
                <a:gd name="connsiteX6" fmla="*/ 6999 w 247650"/>
                <a:gd name="connsiteY6" fmla="*/ 95715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101600">
                  <a:moveTo>
                    <a:pt x="6999" y="95969"/>
                  </a:moveTo>
                  <a:lnTo>
                    <a:pt x="242965" y="4973"/>
                  </a:lnTo>
                  <a:cubicBezTo>
                    <a:pt x="244743" y="4326"/>
                    <a:pt x="246648" y="5221"/>
                    <a:pt x="247346" y="6973"/>
                  </a:cubicBezTo>
                  <a:cubicBezTo>
                    <a:pt x="247982" y="8726"/>
                    <a:pt x="247093" y="10676"/>
                    <a:pt x="245314" y="11323"/>
                  </a:cubicBezTo>
                  <a:lnTo>
                    <a:pt x="9348" y="102065"/>
                  </a:lnTo>
                  <a:cubicBezTo>
                    <a:pt x="7570" y="102713"/>
                    <a:pt x="5665" y="101817"/>
                    <a:pt x="4967" y="100065"/>
                  </a:cubicBezTo>
                  <a:cubicBezTo>
                    <a:pt x="4332" y="98312"/>
                    <a:pt x="5221" y="96363"/>
                    <a:pt x="6999" y="95715"/>
                  </a:cubicBezTo>
                  <a:close/>
                </a:path>
              </a:pathLst>
            </a:custGeom>
            <a:grpFill/>
            <a:ln w="9525" cap="flat">
              <a:noFill/>
              <a:prstDash val="solid"/>
              <a:miter/>
            </a:ln>
          </p:spPr>
          <p:txBody>
            <a:bodyPr rtlCol="0" anchor="ctr"/>
            <a:lstStyle/>
            <a:p>
              <a:endParaRPr lang="en-US" sz="1801"/>
            </a:p>
          </p:txBody>
        </p:sp>
        <p:sp>
          <p:nvSpPr>
            <p:cNvPr id="169" name="Freeform: Shape 168">
              <a:extLst>
                <a:ext uri="{FF2B5EF4-FFF2-40B4-BE49-F238E27FC236}">
                  <a16:creationId xmlns:a16="http://schemas.microsoft.com/office/drawing/2014/main" id="{ABF28980-E790-40B6-B51E-EDA1CC16A296}"/>
                </a:ext>
              </a:extLst>
            </p:cNvPr>
            <p:cNvSpPr/>
            <p:nvPr/>
          </p:nvSpPr>
          <p:spPr>
            <a:xfrm>
              <a:off x="2546685" y="1012173"/>
              <a:ext cx="647700" cy="1219200"/>
            </a:xfrm>
            <a:custGeom>
              <a:avLst/>
              <a:gdLst>
                <a:gd name="connsiteX0" fmla="*/ 10904 w 647700"/>
                <a:gd name="connsiteY0" fmla="*/ 6523 h 1219200"/>
                <a:gd name="connsiteX1" fmla="*/ 645460 w 647700"/>
                <a:gd name="connsiteY1" fmla="*/ 1215309 h 1219200"/>
                <a:gd name="connsiteX2" fmla="*/ 643676 w 647700"/>
                <a:gd name="connsiteY2" fmla="*/ 1219525 h 1219200"/>
                <a:gd name="connsiteX3" fmla="*/ 639745 w 647700"/>
                <a:gd name="connsiteY3" fmla="*/ 1218294 h 1219200"/>
                <a:gd name="connsiteX4" fmla="*/ 5126 w 647700"/>
                <a:gd name="connsiteY4" fmla="*/ 9508 h 1219200"/>
                <a:gd name="connsiteX5" fmla="*/ 6523 w 647700"/>
                <a:gd name="connsiteY5" fmla="*/ 5126 h 1219200"/>
                <a:gd name="connsiteX6" fmla="*/ 10904 w 647700"/>
                <a:gd name="connsiteY6" fmla="*/ 6523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1219200">
                  <a:moveTo>
                    <a:pt x="10904" y="6523"/>
                  </a:moveTo>
                  <a:lnTo>
                    <a:pt x="645460" y="1215309"/>
                  </a:lnTo>
                  <a:cubicBezTo>
                    <a:pt x="646133" y="1216967"/>
                    <a:pt x="645333" y="1218852"/>
                    <a:pt x="643676" y="1219525"/>
                  </a:cubicBezTo>
                  <a:cubicBezTo>
                    <a:pt x="642241" y="1220110"/>
                    <a:pt x="640590" y="1219595"/>
                    <a:pt x="639745" y="1218294"/>
                  </a:cubicBezTo>
                  <a:lnTo>
                    <a:pt x="5126" y="9508"/>
                  </a:lnTo>
                  <a:cubicBezTo>
                    <a:pt x="4301" y="7914"/>
                    <a:pt x="4929" y="5952"/>
                    <a:pt x="6523" y="5126"/>
                  </a:cubicBezTo>
                  <a:cubicBezTo>
                    <a:pt x="8117" y="4301"/>
                    <a:pt x="10079" y="4929"/>
                    <a:pt x="10904" y="6523"/>
                  </a:cubicBezTo>
                  <a:close/>
                </a:path>
              </a:pathLst>
            </a:custGeom>
            <a:grpFill/>
            <a:ln w="9525" cap="flat">
              <a:noFill/>
              <a:prstDash val="solid"/>
              <a:miter/>
            </a:ln>
          </p:spPr>
          <p:txBody>
            <a:bodyPr rtlCol="0" anchor="ctr"/>
            <a:lstStyle/>
            <a:p>
              <a:endParaRPr lang="en-US" sz="1801"/>
            </a:p>
          </p:txBody>
        </p:sp>
        <p:sp>
          <p:nvSpPr>
            <p:cNvPr id="170" name="Freeform: Shape 169">
              <a:extLst>
                <a:ext uri="{FF2B5EF4-FFF2-40B4-BE49-F238E27FC236}">
                  <a16:creationId xmlns:a16="http://schemas.microsoft.com/office/drawing/2014/main" id="{31B52699-774A-49B0-90B1-852E5A1A8B8C}"/>
                </a:ext>
              </a:extLst>
            </p:cNvPr>
            <p:cNvSpPr/>
            <p:nvPr/>
          </p:nvSpPr>
          <p:spPr>
            <a:xfrm>
              <a:off x="10023498" y="3888642"/>
              <a:ext cx="628650" cy="63500"/>
            </a:xfrm>
            <a:custGeom>
              <a:avLst/>
              <a:gdLst>
                <a:gd name="connsiteX0" fmla="*/ 621643 w 628650"/>
                <a:gd name="connsiteY0" fmla="*/ 63056 h 63500"/>
                <a:gd name="connsiteX1" fmla="*/ 7153 w 628650"/>
                <a:gd name="connsiteY1" fmla="*/ 11113 h 63500"/>
                <a:gd name="connsiteX2" fmla="*/ 4867 w 628650"/>
                <a:gd name="connsiteY2" fmla="*/ 7138 h 63500"/>
                <a:gd name="connsiteX3" fmla="*/ 7724 w 628650"/>
                <a:gd name="connsiteY3" fmla="*/ 4763 h 63500"/>
                <a:gd name="connsiteX4" fmla="*/ 622150 w 628650"/>
                <a:gd name="connsiteY4" fmla="*/ 56642 h 63500"/>
                <a:gd name="connsiteX5" fmla="*/ 625008 w 628650"/>
                <a:gd name="connsiteY5" fmla="*/ 60198 h 63500"/>
                <a:gd name="connsiteX6" fmla="*/ 621643 w 628650"/>
                <a:gd name="connsiteY6" fmla="*/ 63056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63500">
                  <a:moveTo>
                    <a:pt x="621643" y="63056"/>
                  </a:moveTo>
                  <a:lnTo>
                    <a:pt x="7153" y="11113"/>
                  </a:lnTo>
                  <a:cubicBezTo>
                    <a:pt x="5438" y="10643"/>
                    <a:pt x="4422" y="8858"/>
                    <a:pt x="4867" y="7138"/>
                  </a:cubicBezTo>
                  <a:cubicBezTo>
                    <a:pt x="5248" y="5829"/>
                    <a:pt x="6391" y="4883"/>
                    <a:pt x="7724" y="4763"/>
                  </a:cubicBezTo>
                  <a:lnTo>
                    <a:pt x="622150" y="56642"/>
                  </a:lnTo>
                  <a:cubicBezTo>
                    <a:pt x="623928" y="56839"/>
                    <a:pt x="625198" y="58427"/>
                    <a:pt x="625008" y="60198"/>
                  </a:cubicBezTo>
                  <a:cubicBezTo>
                    <a:pt x="624818" y="61887"/>
                    <a:pt x="623357" y="63132"/>
                    <a:pt x="621643" y="63056"/>
                  </a:cubicBezTo>
                  <a:close/>
                </a:path>
              </a:pathLst>
            </a:custGeom>
            <a:grpFill/>
            <a:ln w="9525" cap="flat">
              <a:noFill/>
              <a:prstDash val="solid"/>
              <a:miter/>
            </a:ln>
          </p:spPr>
          <p:txBody>
            <a:bodyPr rtlCol="0" anchor="ctr"/>
            <a:lstStyle/>
            <a:p>
              <a:endParaRPr lang="en-US" sz="1801"/>
            </a:p>
          </p:txBody>
        </p:sp>
        <p:sp>
          <p:nvSpPr>
            <p:cNvPr id="171" name="Freeform: Shape 170">
              <a:extLst>
                <a:ext uri="{FF2B5EF4-FFF2-40B4-BE49-F238E27FC236}">
                  <a16:creationId xmlns:a16="http://schemas.microsoft.com/office/drawing/2014/main" id="{B2ACBD33-BB25-40F3-A03B-45228F14BDD8}"/>
                </a:ext>
              </a:extLst>
            </p:cNvPr>
            <p:cNvSpPr/>
            <p:nvPr/>
          </p:nvSpPr>
          <p:spPr>
            <a:xfrm>
              <a:off x="6830957" y="4204491"/>
              <a:ext cx="514350" cy="31750"/>
            </a:xfrm>
            <a:custGeom>
              <a:avLst/>
              <a:gdLst>
                <a:gd name="connsiteX0" fmla="*/ 7549 w 514350"/>
                <a:gd name="connsiteY0" fmla="*/ 4763 h 31750"/>
                <a:gd name="connsiteX1" fmla="*/ 509199 w 514350"/>
                <a:gd name="connsiteY1" fmla="*/ 22415 h 31750"/>
                <a:gd name="connsiteX2" fmla="*/ 512247 w 514350"/>
                <a:gd name="connsiteY2" fmla="*/ 25908 h 31750"/>
                <a:gd name="connsiteX3" fmla="*/ 509008 w 514350"/>
                <a:gd name="connsiteY3" fmla="*/ 28892 h 31750"/>
                <a:gd name="connsiteX4" fmla="*/ 7358 w 514350"/>
                <a:gd name="connsiteY4" fmla="*/ 11239 h 31750"/>
                <a:gd name="connsiteX5" fmla="*/ 4818 w 514350"/>
                <a:gd name="connsiteY5" fmla="*/ 7423 h 31750"/>
                <a:gd name="connsiteX6" fmla="*/ 7358 w 514350"/>
                <a:gd name="connsiteY6" fmla="*/ 488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31750">
                  <a:moveTo>
                    <a:pt x="7549" y="4763"/>
                  </a:moveTo>
                  <a:lnTo>
                    <a:pt x="509199" y="22415"/>
                  </a:lnTo>
                  <a:cubicBezTo>
                    <a:pt x="510976" y="22549"/>
                    <a:pt x="512374" y="24104"/>
                    <a:pt x="512247" y="25908"/>
                  </a:cubicBezTo>
                  <a:cubicBezTo>
                    <a:pt x="512119" y="27610"/>
                    <a:pt x="510723" y="28930"/>
                    <a:pt x="509008" y="28892"/>
                  </a:cubicBezTo>
                  <a:lnTo>
                    <a:pt x="7358" y="11239"/>
                  </a:lnTo>
                  <a:cubicBezTo>
                    <a:pt x="5580" y="10884"/>
                    <a:pt x="4500" y="9182"/>
                    <a:pt x="4818" y="7423"/>
                  </a:cubicBezTo>
                  <a:cubicBezTo>
                    <a:pt x="5072" y="6147"/>
                    <a:pt x="6087" y="5143"/>
                    <a:pt x="7358" y="4889"/>
                  </a:cubicBezTo>
                  <a:close/>
                </a:path>
              </a:pathLst>
            </a:custGeom>
            <a:grpFill/>
            <a:ln w="9525" cap="flat">
              <a:noFill/>
              <a:prstDash val="solid"/>
              <a:miter/>
            </a:ln>
          </p:spPr>
          <p:txBody>
            <a:bodyPr rtlCol="0" anchor="ctr"/>
            <a:lstStyle/>
            <a:p>
              <a:endParaRPr lang="en-US" sz="1801"/>
            </a:p>
          </p:txBody>
        </p:sp>
        <p:sp>
          <p:nvSpPr>
            <p:cNvPr id="172" name="Freeform: Shape 171">
              <a:extLst>
                <a:ext uri="{FF2B5EF4-FFF2-40B4-BE49-F238E27FC236}">
                  <a16:creationId xmlns:a16="http://schemas.microsoft.com/office/drawing/2014/main" id="{23BBFAB3-391C-4B59-82B9-13E650BE2A06}"/>
                </a:ext>
              </a:extLst>
            </p:cNvPr>
            <p:cNvSpPr/>
            <p:nvPr/>
          </p:nvSpPr>
          <p:spPr>
            <a:xfrm>
              <a:off x="2183164" y="2221048"/>
              <a:ext cx="1009650" cy="533400"/>
            </a:xfrm>
            <a:custGeom>
              <a:avLst/>
              <a:gdLst>
                <a:gd name="connsiteX0" fmla="*/ 1007584 w 1009650"/>
                <a:gd name="connsiteY0" fmla="*/ 10816 h 533400"/>
                <a:gd name="connsiteX1" fmla="*/ 9364 w 1009650"/>
                <a:gd name="connsiteY1" fmla="*/ 529484 h 533400"/>
                <a:gd name="connsiteX2" fmla="*/ 5046 w 1009650"/>
                <a:gd name="connsiteY2" fmla="*/ 527833 h 533400"/>
                <a:gd name="connsiteX3" fmla="*/ 6380 w 1009650"/>
                <a:gd name="connsiteY3" fmla="*/ 523705 h 533400"/>
                <a:gd name="connsiteX4" fmla="*/ 1004536 w 1009650"/>
                <a:gd name="connsiteY4" fmla="*/ 5037 h 533400"/>
                <a:gd name="connsiteX5" fmla="*/ 1008854 w 1009650"/>
                <a:gd name="connsiteY5" fmla="*/ 6688 h 533400"/>
                <a:gd name="connsiteX6" fmla="*/ 1007584 w 1009650"/>
                <a:gd name="connsiteY6" fmla="*/ 1081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650" h="533400">
                  <a:moveTo>
                    <a:pt x="1007584" y="10816"/>
                  </a:moveTo>
                  <a:lnTo>
                    <a:pt x="9364" y="529484"/>
                  </a:lnTo>
                  <a:cubicBezTo>
                    <a:pt x="7713" y="530201"/>
                    <a:pt x="5795" y="529465"/>
                    <a:pt x="5046" y="527833"/>
                  </a:cubicBezTo>
                  <a:cubicBezTo>
                    <a:pt x="4367" y="526321"/>
                    <a:pt x="4945" y="524537"/>
                    <a:pt x="6380" y="523705"/>
                  </a:cubicBezTo>
                  <a:lnTo>
                    <a:pt x="1004536" y="5037"/>
                  </a:lnTo>
                  <a:cubicBezTo>
                    <a:pt x="1006187" y="4320"/>
                    <a:pt x="1008105" y="5056"/>
                    <a:pt x="1008854" y="6688"/>
                  </a:cubicBezTo>
                  <a:cubicBezTo>
                    <a:pt x="1009546" y="8187"/>
                    <a:pt x="1008994" y="9965"/>
                    <a:pt x="1007584" y="10816"/>
                  </a:cubicBezTo>
                  <a:close/>
                </a:path>
              </a:pathLst>
            </a:custGeom>
            <a:grpFill/>
            <a:ln w="9525" cap="flat">
              <a:noFill/>
              <a:prstDash val="solid"/>
              <a:miter/>
            </a:ln>
          </p:spPr>
          <p:txBody>
            <a:bodyPr rtlCol="0" anchor="ctr"/>
            <a:lstStyle/>
            <a:p>
              <a:endParaRPr lang="en-US" sz="1801"/>
            </a:p>
          </p:txBody>
        </p:sp>
        <p:sp>
          <p:nvSpPr>
            <p:cNvPr id="173" name="Freeform: Shape 172">
              <a:extLst>
                <a:ext uri="{FF2B5EF4-FFF2-40B4-BE49-F238E27FC236}">
                  <a16:creationId xmlns:a16="http://schemas.microsoft.com/office/drawing/2014/main" id="{14518441-B662-42B5-BAAF-7E36F48CFFA4}"/>
                </a:ext>
              </a:extLst>
            </p:cNvPr>
            <p:cNvSpPr/>
            <p:nvPr/>
          </p:nvSpPr>
          <p:spPr>
            <a:xfrm>
              <a:off x="5677327" y="2945401"/>
              <a:ext cx="539750" cy="1003300"/>
            </a:xfrm>
            <a:custGeom>
              <a:avLst/>
              <a:gdLst>
                <a:gd name="connsiteX0" fmla="*/ 531258 w 539750"/>
                <a:gd name="connsiteY0" fmla="*/ 997534 h 1003300"/>
                <a:gd name="connsiteX1" fmla="*/ 5097 w 539750"/>
                <a:gd name="connsiteY1" fmla="*/ 9474 h 1003300"/>
                <a:gd name="connsiteX2" fmla="*/ 6558 w 539750"/>
                <a:gd name="connsiteY2" fmla="*/ 5092 h 1003300"/>
                <a:gd name="connsiteX3" fmla="*/ 10812 w 539750"/>
                <a:gd name="connsiteY3" fmla="*/ 6426 h 1003300"/>
                <a:gd name="connsiteX4" fmla="*/ 536973 w 539750"/>
                <a:gd name="connsiteY4" fmla="*/ 994486 h 1003300"/>
                <a:gd name="connsiteX5" fmla="*/ 535640 w 539750"/>
                <a:gd name="connsiteY5" fmla="*/ 998867 h 1003300"/>
                <a:gd name="connsiteX6" fmla="*/ 531258 w 539750"/>
                <a:gd name="connsiteY6" fmla="*/ 997534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750" h="1003300">
                  <a:moveTo>
                    <a:pt x="531258" y="997534"/>
                  </a:moveTo>
                  <a:lnTo>
                    <a:pt x="5097" y="9474"/>
                  </a:lnTo>
                  <a:cubicBezTo>
                    <a:pt x="4310" y="7861"/>
                    <a:pt x="4958" y="5911"/>
                    <a:pt x="6558" y="5092"/>
                  </a:cubicBezTo>
                  <a:cubicBezTo>
                    <a:pt x="8107" y="4337"/>
                    <a:pt x="9974" y="4921"/>
                    <a:pt x="10812" y="6426"/>
                  </a:cubicBezTo>
                  <a:lnTo>
                    <a:pt x="536973" y="994486"/>
                  </a:lnTo>
                  <a:cubicBezTo>
                    <a:pt x="537818" y="996067"/>
                    <a:pt x="537221" y="998023"/>
                    <a:pt x="535640" y="998867"/>
                  </a:cubicBezTo>
                  <a:cubicBezTo>
                    <a:pt x="534059" y="999712"/>
                    <a:pt x="532103" y="999109"/>
                    <a:pt x="531258" y="997534"/>
                  </a:cubicBezTo>
                  <a:close/>
                </a:path>
              </a:pathLst>
            </a:custGeom>
            <a:grpFill/>
            <a:ln w="9525" cap="flat">
              <a:noFill/>
              <a:prstDash val="solid"/>
              <a:miter/>
            </a:ln>
          </p:spPr>
          <p:txBody>
            <a:bodyPr rtlCol="0" anchor="ctr"/>
            <a:lstStyle/>
            <a:p>
              <a:endParaRPr lang="en-US" sz="1801"/>
            </a:p>
          </p:txBody>
        </p:sp>
        <p:sp>
          <p:nvSpPr>
            <p:cNvPr id="174" name="Freeform: Shape 173">
              <a:extLst>
                <a:ext uri="{FF2B5EF4-FFF2-40B4-BE49-F238E27FC236}">
                  <a16:creationId xmlns:a16="http://schemas.microsoft.com/office/drawing/2014/main" id="{444B72F3-1565-4476-8115-BBF4C6C4FBDA}"/>
                </a:ext>
              </a:extLst>
            </p:cNvPr>
            <p:cNvSpPr/>
            <p:nvPr/>
          </p:nvSpPr>
          <p:spPr>
            <a:xfrm>
              <a:off x="3000869" y="2220942"/>
              <a:ext cx="190500" cy="908050"/>
            </a:xfrm>
            <a:custGeom>
              <a:avLst/>
              <a:gdLst>
                <a:gd name="connsiteX0" fmla="*/ 191593 w 190500"/>
                <a:gd name="connsiteY0" fmla="*/ 8636 h 908050"/>
                <a:gd name="connsiteX1" fmla="*/ 11190 w 190500"/>
                <a:gd name="connsiteY1" fmla="*/ 906272 h 908050"/>
                <a:gd name="connsiteX2" fmla="*/ 7430 w 190500"/>
                <a:gd name="connsiteY2" fmla="*/ 908888 h 908050"/>
                <a:gd name="connsiteX3" fmla="*/ 4814 w 190500"/>
                <a:gd name="connsiteY3" fmla="*/ 905129 h 908050"/>
                <a:gd name="connsiteX4" fmla="*/ 4840 w 190500"/>
                <a:gd name="connsiteY4" fmla="*/ 905001 h 908050"/>
                <a:gd name="connsiteX5" fmla="*/ 185243 w 190500"/>
                <a:gd name="connsiteY5" fmla="*/ 7366 h 908050"/>
                <a:gd name="connsiteX6" fmla="*/ 189053 w 190500"/>
                <a:gd name="connsiteY6" fmla="*/ 4826 h 908050"/>
                <a:gd name="connsiteX7" fmla="*/ 191593 w 190500"/>
                <a:gd name="connsiteY7" fmla="*/ 8636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908050">
                  <a:moveTo>
                    <a:pt x="191593" y="8636"/>
                  </a:moveTo>
                  <a:lnTo>
                    <a:pt x="11190" y="906272"/>
                  </a:lnTo>
                  <a:cubicBezTo>
                    <a:pt x="10872" y="908031"/>
                    <a:pt x="9189" y="909205"/>
                    <a:pt x="7430" y="908888"/>
                  </a:cubicBezTo>
                  <a:cubicBezTo>
                    <a:pt x="5672" y="908570"/>
                    <a:pt x="4497" y="906888"/>
                    <a:pt x="4814" y="905129"/>
                  </a:cubicBezTo>
                  <a:cubicBezTo>
                    <a:pt x="4821" y="905084"/>
                    <a:pt x="4833" y="905046"/>
                    <a:pt x="4840" y="905001"/>
                  </a:cubicBezTo>
                  <a:lnTo>
                    <a:pt x="185243" y="7366"/>
                  </a:lnTo>
                  <a:cubicBezTo>
                    <a:pt x="185592" y="5613"/>
                    <a:pt x="187301" y="4476"/>
                    <a:pt x="189053" y="4826"/>
                  </a:cubicBezTo>
                  <a:cubicBezTo>
                    <a:pt x="190787" y="5207"/>
                    <a:pt x="191911" y="6889"/>
                    <a:pt x="191593" y="8636"/>
                  </a:cubicBezTo>
                  <a:close/>
                </a:path>
              </a:pathLst>
            </a:custGeom>
            <a:grpFill/>
            <a:ln w="9525" cap="flat">
              <a:noFill/>
              <a:prstDash val="solid"/>
              <a:miter/>
            </a:ln>
          </p:spPr>
          <p:txBody>
            <a:bodyPr rtlCol="0" anchor="ctr"/>
            <a:lstStyle/>
            <a:p>
              <a:endParaRPr lang="en-US" sz="1801"/>
            </a:p>
          </p:txBody>
        </p:sp>
        <p:sp>
          <p:nvSpPr>
            <p:cNvPr id="175" name="Freeform: Shape 174">
              <a:extLst>
                <a:ext uri="{FF2B5EF4-FFF2-40B4-BE49-F238E27FC236}">
                  <a16:creationId xmlns:a16="http://schemas.microsoft.com/office/drawing/2014/main" id="{F2A0D02D-74A2-4872-BAA9-9A083DE8B9C6}"/>
                </a:ext>
              </a:extLst>
            </p:cNvPr>
            <p:cNvSpPr/>
            <p:nvPr/>
          </p:nvSpPr>
          <p:spPr>
            <a:xfrm>
              <a:off x="7799609" y="2201007"/>
              <a:ext cx="1047750" cy="990600"/>
            </a:xfrm>
            <a:custGeom>
              <a:avLst/>
              <a:gdLst>
                <a:gd name="connsiteX0" fmla="*/ 1045941 w 1047750"/>
                <a:gd name="connsiteY0" fmla="*/ 10409 h 990600"/>
                <a:gd name="connsiteX1" fmla="*/ 10256 w 1047750"/>
                <a:gd name="connsiteY1" fmla="*/ 989770 h 990600"/>
                <a:gd name="connsiteX2" fmla="*/ 5684 w 1047750"/>
                <a:gd name="connsiteY2" fmla="*/ 989674 h 990600"/>
                <a:gd name="connsiteX3" fmla="*/ 5747 w 1047750"/>
                <a:gd name="connsiteY3" fmla="*/ 985071 h 990600"/>
                <a:gd name="connsiteX4" fmla="*/ 1041178 w 1047750"/>
                <a:gd name="connsiteY4" fmla="*/ 5710 h 990600"/>
                <a:gd name="connsiteX5" fmla="*/ 1045814 w 1047750"/>
                <a:gd name="connsiteY5" fmla="*/ 5710 h 990600"/>
                <a:gd name="connsiteX6" fmla="*/ 1045941 w 1047750"/>
                <a:gd name="connsiteY6" fmla="*/ 1040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0" h="990600">
                  <a:moveTo>
                    <a:pt x="1045941" y="10409"/>
                  </a:moveTo>
                  <a:lnTo>
                    <a:pt x="10256" y="989770"/>
                  </a:lnTo>
                  <a:cubicBezTo>
                    <a:pt x="8986" y="991014"/>
                    <a:pt x="6890" y="990970"/>
                    <a:pt x="5684" y="989674"/>
                  </a:cubicBezTo>
                  <a:cubicBezTo>
                    <a:pt x="4414" y="988379"/>
                    <a:pt x="4477" y="986315"/>
                    <a:pt x="5747" y="985071"/>
                  </a:cubicBezTo>
                  <a:lnTo>
                    <a:pt x="1041178" y="5710"/>
                  </a:lnTo>
                  <a:cubicBezTo>
                    <a:pt x="1042448" y="4447"/>
                    <a:pt x="1044544" y="4447"/>
                    <a:pt x="1045814" y="5710"/>
                  </a:cubicBezTo>
                  <a:cubicBezTo>
                    <a:pt x="1047147" y="6980"/>
                    <a:pt x="1047211" y="9069"/>
                    <a:pt x="1045941" y="10409"/>
                  </a:cubicBezTo>
                  <a:close/>
                </a:path>
              </a:pathLst>
            </a:custGeom>
            <a:grpFill/>
            <a:ln w="9525" cap="flat">
              <a:noFill/>
              <a:prstDash val="solid"/>
              <a:miter/>
            </a:ln>
          </p:spPr>
          <p:txBody>
            <a:bodyPr rtlCol="0" anchor="ctr"/>
            <a:lstStyle/>
            <a:p>
              <a:endParaRPr lang="en-US" sz="1801"/>
            </a:p>
          </p:txBody>
        </p:sp>
        <p:sp>
          <p:nvSpPr>
            <p:cNvPr id="176" name="Freeform: Shape 175">
              <a:extLst>
                <a:ext uri="{FF2B5EF4-FFF2-40B4-BE49-F238E27FC236}">
                  <a16:creationId xmlns:a16="http://schemas.microsoft.com/office/drawing/2014/main" id="{8E011DC6-B3C3-432D-91E7-5848000D5E79}"/>
                </a:ext>
              </a:extLst>
            </p:cNvPr>
            <p:cNvSpPr/>
            <p:nvPr/>
          </p:nvSpPr>
          <p:spPr>
            <a:xfrm>
              <a:off x="8007985" y="1543853"/>
              <a:ext cx="838200" cy="666750"/>
            </a:xfrm>
            <a:custGeom>
              <a:avLst/>
              <a:gdLst>
                <a:gd name="connsiteX0" fmla="*/ 833057 w 838200"/>
                <a:gd name="connsiteY0" fmla="*/ 667690 h 666750"/>
                <a:gd name="connsiteX1" fmla="*/ 5715 w 838200"/>
                <a:gd name="connsiteY1" fmla="*/ 10465 h 666750"/>
                <a:gd name="connsiteX2" fmla="*/ 5715 w 838200"/>
                <a:gd name="connsiteY2" fmla="*/ 5893 h 666750"/>
                <a:gd name="connsiteX3" fmla="*/ 10033 w 838200"/>
                <a:gd name="connsiteY3" fmla="*/ 5385 h 666750"/>
                <a:gd name="connsiteX4" fmla="*/ 837183 w 838200"/>
                <a:gd name="connsiteY4" fmla="*/ 662674 h 666750"/>
                <a:gd name="connsiteX5" fmla="*/ 837057 w 838200"/>
                <a:gd name="connsiteY5" fmla="*/ 667252 h 666750"/>
                <a:gd name="connsiteX6" fmla="*/ 833184 w 838200"/>
                <a:gd name="connsiteY6" fmla="*/ 66769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0" h="666750">
                  <a:moveTo>
                    <a:pt x="833057" y="667690"/>
                  </a:moveTo>
                  <a:lnTo>
                    <a:pt x="5715" y="10465"/>
                  </a:lnTo>
                  <a:cubicBezTo>
                    <a:pt x="4445" y="9202"/>
                    <a:pt x="4445" y="7157"/>
                    <a:pt x="5715" y="5893"/>
                  </a:cubicBezTo>
                  <a:cubicBezTo>
                    <a:pt x="6795" y="4611"/>
                    <a:pt x="8699" y="4388"/>
                    <a:pt x="10033" y="5385"/>
                  </a:cubicBezTo>
                  <a:lnTo>
                    <a:pt x="837183" y="662674"/>
                  </a:lnTo>
                  <a:cubicBezTo>
                    <a:pt x="838390" y="663969"/>
                    <a:pt x="838390" y="666020"/>
                    <a:pt x="837057" y="667252"/>
                  </a:cubicBezTo>
                  <a:cubicBezTo>
                    <a:pt x="836041" y="668255"/>
                    <a:pt x="834453" y="668433"/>
                    <a:pt x="833184" y="667690"/>
                  </a:cubicBezTo>
                  <a:close/>
                </a:path>
              </a:pathLst>
            </a:custGeom>
            <a:grpFill/>
            <a:ln w="9525" cap="flat">
              <a:noFill/>
              <a:prstDash val="solid"/>
              <a:miter/>
            </a:ln>
          </p:spPr>
          <p:txBody>
            <a:bodyPr rtlCol="0" anchor="ctr"/>
            <a:lstStyle/>
            <a:p>
              <a:endParaRPr lang="en-US" sz="1801"/>
            </a:p>
          </p:txBody>
        </p:sp>
        <p:sp>
          <p:nvSpPr>
            <p:cNvPr id="177" name="Freeform: Shape 176">
              <a:extLst>
                <a:ext uri="{FF2B5EF4-FFF2-40B4-BE49-F238E27FC236}">
                  <a16:creationId xmlns:a16="http://schemas.microsoft.com/office/drawing/2014/main" id="{596E36CF-0F70-4E05-9CF3-E2ADA896E21F}"/>
                </a:ext>
              </a:extLst>
            </p:cNvPr>
            <p:cNvSpPr/>
            <p:nvPr/>
          </p:nvSpPr>
          <p:spPr>
            <a:xfrm>
              <a:off x="11006479" y="3653325"/>
              <a:ext cx="539750" cy="349250"/>
            </a:xfrm>
            <a:custGeom>
              <a:avLst/>
              <a:gdLst>
                <a:gd name="connsiteX0" fmla="*/ 535789 w 539750"/>
                <a:gd name="connsiteY0" fmla="*/ 349299 h 349250"/>
                <a:gd name="connsiteX1" fmla="*/ 6263 w 539750"/>
                <a:gd name="connsiteY1" fmla="*/ 10781 h 349250"/>
                <a:gd name="connsiteX2" fmla="*/ 5310 w 539750"/>
                <a:gd name="connsiteY2" fmla="*/ 6304 h 349250"/>
                <a:gd name="connsiteX3" fmla="*/ 5310 w 539750"/>
                <a:gd name="connsiteY3" fmla="*/ 6273 h 349250"/>
                <a:gd name="connsiteX4" fmla="*/ 9565 w 539750"/>
                <a:gd name="connsiteY4" fmla="*/ 5206 h 349250"/>
                <a:gd name="connsiteX5" fmla="*/ 9755 w 539750"/>
                <a:gd name="connsiteY5" fmla="*/ 5320 h 349250"/>
                <a:gd name="connsiteX6" fmla="*/ 539281 w 539750"/>
                <a:gd name="connsiteY6" fmla="*/ 343838 h 349250"/>
                <a:gd name="connsiteX7" fmla="*/ 540234 w 539750"/>
                <a:gd name="connsiteY7" fmla="*/ 348284 h 349250"/>
                <a:gd name="connsiteX8" fmla="*/ 535852 w 539750"/>
                <a:gd name="connsiteY8" fmla="*/ 349350 h 349250"/>
                <a:gd name="connsiteX9" fmla="*/ 535789 w 539750"/>
                <a:gd name="connsiteY9" fmla="*/ 349299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50" h="349250">
                  <a:moveTo>
                    <a:pt x="535789" y="349299"/>
                  </a:moveTo>
                  <a:lnTo>
                    <a:pt x="6263" y="10781"/>
                  </a:lnTo>
                  <a:cubicBezTo>
                    <a:pt x="4739" y="9816"/>
                    <a:pt x="4294" y="7809"/>
                    <a:pt x="5310" y="6304"/>
                  </a:cubicBezTo>
                  <a:cubicBezTo>
                    <a:pt x="5310" y="6298"/>
                    <a:pt x="5310" y="6285"/>
                    <a:pt x="5310" y="6273"/>
                  </a:cubicBezTo>
                  <a:cubicBezTo>
                    <a:pt x="6199" y="4799"/>
                    <a:pt x="8103" y="4323"/>
                    <a:pt x="9565" y="5206"/>
                  </a:cubicBezTo>
                  <a:cubicBezTo>
                    <a:pt x="9627" y="5244"/>
                    <a:pt x="9691" y="5282"/>
                    <a:pt x="9755" y="5320"/>
                  </a:cubicBezTo>
                  <a:lnTo>
                    <a:pt x="539281" y="343838"/>
                  </a:lnTo>
                  <a:cubicBezTo>
                    <a:pt x="540742" y="344810"/>
                    <a:pt x="541186" y="346791"/>
                    <a:pt x="540234" y="348284"/>
                  </a:cubicBezTo>
                  <a:cubicBezTo>
                    <a:pt x="539345" y="349782"/>
                    <a:pt x="537377" y="350258"/>
                    <a:pt x="535852" y="349350"/>
                  </a:cubicBezTo>
                  <a:cubicBezTo>
                    <a:pt x="535852" y="349338"/>
                    <a:pt x="535789" y="349318"/>
                    <a:pt x="535789" y="349299"/>
                  </a:cubicBezTo>
                  <a:close/>
                </a:path>
              </a:pathLst>
            </a:custGeom>
            <a:grpFill/>
            <a:ln w="9525" cap="flat">
              <a:noFill/>
              <a:prstDash val="solid"/>
              <a:miter/>
            </a:ln>
          </p:spPr>
          <p:txBody>
            <a:bodyPr rtlCol="0" anchor="ctr"/>
            <a:lstStyle/>
            <a:p>
              <a:endParaRPr lang="en-US" sz="1801"/>
            </a:p>
          </p:txBody>
        </p:sp>
        <p:sp>
          <p:nvSpPr>
            <p:cNvPr id="178" name="Freeform: Shape 177">
              <a:extLst>
                <a:ext uri="{FF2B5EF4-FFF2-40B4-BE49-F238E27FC236}">
                  <a16:creationId xmlns:a16="http://schemas.microsoft.com/office/drawing/2014/main" id="{41BF86A7-6543-48BE-ADCE-74F637D78089}"/>
                </a:ext>
              </a:extLst>
            </p:cNvPr>
            <p:cNvSpPr/>
            <p:nvPr/>
          </p:nvSpPr>
          <p:spPr>
            <a:xfrm>
              <a:off x="2382997" y="1784252"/>
              <a:ext cx="812800" cy="450850"/>
            </a:xfrm>
            <a:custGeom>
              <a:avLst/>
              <a:gdLst>
                <a:gd name="connsiteX0" fmla="*/ 9429 w 812800"/>
                <a:gd name="connsiteY0" fmla="*/ 5144 h 450850"/>
                <a:gd name="connsiteX1" fmla="*/ 807815 w 812800"/>
                <a:gd name="connsiteY1" fmla="*/ 441897 h 450850"/>
                <a:gd name="connsiteX2" fmla="*/ 808691 w 812800"/>
                <a:gd name="connsiteY2" fmla="*/ 446393 h 450850"/>
                <a:gd name="connsiteX3" fmla="*/ 804703 w 812800"/>
                <a:gd name="connsiteY3" fmla="*/ 447548 h 450850"/>
                <a:gd name="connsiteX4" fmla="*/ 804703 w 812800"/>
                <a:gd name="connsiteY4" fmla="*/ 447548 h 450850"/>
                <a:gd name="connsiteX5" fmla="*/ 6318 w 812800"/>
                <a:gd name="connsiteY5" fmla="*/ 10668 h 450850"/>
                <a:gd name="connsiteX6" fmla="*/ 5238 w 812800"/>
                <a:gd name="connsiteY6" fmla="*/ 6160 h 450850"/>
                <a:gd name="connsiteX7" fmla="*/ 9429 w 812800"/>
                <a:gd name="connsiteY7" fmla="*/ 5144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450850">
                  <a:moveTo>
                    <a:pt x="9429" y="5144"/>
                  </a:moveTo>
                  <a:lnTo>
                    <a:pt x="807815" y="441897"/>
                  </a:lnTo>
                  <a:cubicBezTo>
                    <a:pt x="809301" y="442894"/>
                    <a:pt x="809694" y="444907"/>
                    <a:pt x="808691" y="446393"/>
                  </a:cubicBezTo>
                  <a:cubicBezTo>
                    <a:pt x="807821" y="447695"/>
                    <a:pt x="806138" y="448177"/>
                    <a:pt x="804703" y="447548"/>
                  </a:cubicBezTo>
                  <a:lnTo>
                    <a:pt x="804703" y="447548"/>
                  </a:lnTo>
                  <a:lnTo>
                    <a:pt x="6318" y="10668"/>
                  </a:lnTo>
                  <a:cubicBezTo>
                    <a:pt x="4787" y="9716"/>
                    <a:pt x="4305" y="7703"/>
                    <a:pt x="5238" y="6160"/>
                  </a:cubicBezTo>
                  <a:cubicBezTo>
                    <a:pt x="6172" y="4807"/>
                    <a:pt x="7975" y="4369"/>
                    <a:pt x="9429" y="5144"/>
                  </a:cubicBezTo>
                  <a:close/>
                </a:path>
              </a:pathLst>
            </a:custGeom>
            <a:grpFill/>
            <a:ln w="9525" cap="flat">
              <a:noFill/>
              <a:prstDash val="solid"/>
              <a:miter/>
            </a:ln>
          </p:spPr>
          <p:txBody>
            <a:bodyPr rtlCol="0" anchor="ctr"/>
            <a:lstStyle/>
            <a:p>
              <a:endParaRPr lang="en-US" sz="1801"/>
            </a:p>
          </p:txBody>
        </p:sp>
        <p:sp>
          <p:nvSpPr>
            <p:cNvPr id="179" name="Freeform: Shape 178">
              <a:extLst>
                <a:ext uri="{FF2B5EF4-FFF2-40B4-BE49-F238E27FC236}">
                  <a16:creationId xmlns:a16="http://schemas.microsoft.com/office/drawing/2014/main" id="{644E1C94-20EF-4BAD-9E03-7E984C3C3E91}"/>
                </a:ext>
              </a:extLst>
            </p:cNvPr>
            <p:cNvSpPr/>
            <p:nvPr/>
          </p:nvSpPr>
          <p:spPr>
            <a:xfrm>
              <a:off x="9981937" y="3557728"/>
              <a:ext cx="1035050" cy="107950"/>
            </a:xfrm>
            <a:custGeom>
              <a:avLst/>
              <a:gdLst>
                <a:gd name="connsiteX0" fmla="*/ 1032265 w 1035050"/>
                <a:gd name="connsiteY0" fmla="*/ 106886 h 107950"/>
                <a:gd name="connsiteX1" fmla="*/ 7693 w 1035050"/>
                <a:gd name="connsiteY1" fmla="*/ 11191 h 107950"/>
                <a:gd name="connsiteX2" fmla="*/ 4771 w 1035050"/>
                <a:gd name="connsiteY2" fmla="*/ 7699 h 107950"/>
                <a:gd name="connsiteX3" fmla="*/ 8328 w 1035050"/>
                <a:gd name="connsiteY3" fmla="*/ 4778 h 107950"/>
                <a:gd name="connsiteX4" fmla="*/ 8328 w 1035050"/>
                <a:gd name="connsiteY4" fmla="*/ 4778 h 107950"/>
                <a:gd name="connsiteX5" fmla="*/ 1032836 w 1035050"/>
                <a:gd name="connsiteY5" fmla="*/ 100409 h 107950"/>
                <a:gd name="connsiteX6" fmla="*/ 1035122 w 1035050"/>
                <a:gd name="connsiteY6" fmla="*/ 104384 h 107950"/>
                <a:gd name="connsiteX7" fmla="*/ 1032265 w 1035050"/>
                <a:gd name="connsiteY7" fmla="*/ 106759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107950">
                  <a:moveTo>
                    <a:pt x="1032265" y="106886"/>
                  </a:moveTo>
                  <a:lnTo>
                    <a:pt x="7693" y="11191"/>
                  </a:lnTo>
                  <a:cubicBezTo>
                    <a:pt x="5915" y="11026"/>
                    <a:pt x="4644" y="9464"/>
                    <a:pt x="4771" y="7699"/>
                  </a:cubicBezTo>
                  <a:cubicBezTo>
                    <a:pt x="4962" y="5920"/>
                    <a:pt x="6486" y="4606"/>
                    <a:pt x="8328" y="4778"/>
                  </a:cubicBezTo>
                  <a:cubicBezTo>
                    <a:pt x="8328" y="4778"/>
                    <a:pt x="8328" y="4778"/>
                    <a:pt x="8328" y="4778"/>
                  </a:cubicBezTo>
                  <a:lnTo>
                    <a:pt x="1032836" y="100409"/>
                  </a:lnTo>
                  <a:cubicBezTo>
                    <a:pt x="1034551" y="100879"/>
                    <a:pt x="1035567" y="102663"/>
                    <a:pt x="1035122" y="104384"/>
                  </a:cubicBezTo>
                  <a:cubicBezTo>
                    <a:pt x="1034742" y="105692"/>
                    <a:pt x="1033598" y="106638"/>
                    <a:pt x="1032265" y="106759"/>
                  </a:cubicBezTo>
                  <a:close/>
                </a:path>
              </a:pathLst>
            </a:custGeom>
            <a:grpFill/>
            <a:ln w="9525" cap="flat">
              <a:noFill/>
              <a:prstDash val="solid"/>
              <a:miter/>
            </a:ln>
          </p:spPr>
          <p:txBody>
            <a:bodyPr rtlCol="0" anchor="ctr"/>
            <a:lstStyle/>
            <a:p>
              <a:endParaRPr lang="en-US" sz="1801"/>
            </a:p>
          </p:txBody>
        </p:sp>
        <p:sp>
          <p:nvSpPr>
            <p:cNvPr id="180" name="Freeform: Shape 179">
              <a:extLst>
                <a:ext uri="{FF2B5EF4-FFF2-40B4-BE49-F238E27FC236}">
                  <a16:creationId xmlns:a16="http://schemas.microsoft.com/office/drawing/2014/main" id="{13340A0C-1C59-41E6-9D25-C787199D166A}"/>
                </a:ext>
              </a:extLst>
            </p:cNvPr>
            <p:cNvSpPr/>
            <p:nvPr/>
          </p:nvSpPr>
          <p:spPr>
            <a:xfrm>
              <a:off x="3514471" y="472184"/>
              <a:ext cx="361950" cy="965200"/>
            </a:xfrm>
            <a:custGeom>
              <a:avLst/>
              <a:gdLst>
                <a:gd name="connsiteX0" fmla="*/ 352235 w 361950"/>
                <a:gd name="connsiteY0" fmla="*/ 962247 h 965200"/>
                <a:gd name="connsiteX1" fmla="*/ 4953 w 361950"/>
                <a:gd name="connsiteY1" fmla="*/ 9239 h 965200"/>
                <a:gd name="connsiteX2" fmla="*/ 7017 w 361950"/>
                <a:gd name="connsiteY2" fmla="*/ 4952 h 965200"/>
                <a:gd name="connsiteX3" fmla="*/ 11303 w 361950"/>
                <a:gd name="connsiteY3" fmla="*/ 7016 h 965200"/>
                <a:gd name="connsiteX4" fmla="*/ 358585 w 361950"/>
                <a:gd name="connsiteY4" fmla="*/ 960088 h 965200"/>
                <a:gd name="connsiteX5" fmla="*/ 356756 w 361950"/>
                <a:gd name="connsiteY5" fmla="*/ 964190 h 965200"/>
                <a:gd name="connsiteX6" fmla="*/ 356680 w 361950"/>
                <a:gd name="connsiteY6" fmla="*/ 964215 h 965200"/>
                <a:gd name="connsiteX7" fmla="*/ 352381 w 361950"/>
                <a:gd name="connsiteY7" fmla="*/ 962628 h 965200"/>
                <a:gd name="connsiteX8" fmla="*/ 352235 w 361950"/>
                <a:gd name="connsiteY8" fmla="*/ 962247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965200">
                  <a:moveTo>
                    <a:pt x="352235" y="962247"/>
                  </a:moveTo>
                  <a:lnTo>
                    <a:pt x="4953" y="9239"/>
                  </a:lnTo>
                  <a:cubicBezTo>
                    <a:pt x="4337" y="7485"/>
                    <a:pt x="5264" y="5566"/>
                    <a:pt x="7017" y="4952"/>
                  </a:cubicBezTo>
                  <a:cubicBezTo>
                    <a:pt x="8769" y="4338"/>
                    <a:pt x="10687" y="5263"/>
                    <a:pt x="11303" y="7016"/>
                  </a:cubicBezTo>
                  <a:lnTo>
                    <a:pt x="358585" y="960088"/>
                  </a:lnTo>
                  <a:cubicBezTo>
                    <a:pt x="359213" y="961726"/>
                    <a:pt x="358394" y="963561"/>
                    <a:pt x="356756" y="964190"/>
                  </a:cubicBezTo>
                  <a:cubicBezTo>
                    <a:pt x="356730" y="964196"/>
                    <a:pt x="356705" y="964209"/>
                    <a:pt x="356680" y="964215"/>
                  </a:cubicBezTo>
                  <a:cubicBezTo>
                    <a:pt x="355054" y="964964"/>
                    <a:pt x="353130" y="964253"/>
                    <a:pt x="352381" y="962628"/>
                  </a:cubicBezTo>
                  <a:cubicBezTo>
                    <a:pt x="352323" y="962507"/>
                    <a:pt x="352273" y="962380"/>
                    <a:pt x="352235" y="962247"/>
                  </a:cubicBezTo>
                  <a:close/>
                </a:path>
              </a:pathLst>
            </a:custGeom>
            <a:grpFill/>
            <a:ln w="9525" cap="flat">
              <a:noFill/>
              <a:prstDash val="solid"/>
              <a:miter/>
            </a:ln>
          </p:spPr>
          <p:txBody>
            <a:bodyPr rtlCol="0" anchor="ctr"/>
            <a:lstStyle/>
            <a:p>
              <a:endParaRPr lang="en-US" sz="1801"/>
            </a:p>
          </p:txBody>
        </p:sp>
        <p:sp>
          <p:nvSpPr>
            <p:cNvPr id="181" name="Freeform: Shape 180">
              <a:extLst>
                <a:ext uri="{FF2B5EF4-FFF2-40B4-BE49-F238E27FC236}">
                  <a16:creationId xmlns:a16="http://schemas.microsoft.com/office/drawing/2014/main" id="{F24DF741-0D9D-46F9-9985-7AE3A91B548E}"/>
                </a:ext>
              </a:extLst>
            </p:cNvPr>
            <p:cNvSpPr/>
            <p:nvPr/>
          </p:nvSpPr>
          <p:spPr>
            <a:xfrm>
              <a:off x="1699800" y="1011964"/>
              <a:ext cx="857250" cy="317500"/>
            </a:xfrm>
            <a:custGeom>
              <a:avLst/>
              <a:gdLst>
                <a:gd name="connsiteX0" fmla="*/ 856012 w 857250"/>
                <a:gd name="connsiteY0" fmla="*/ 11304 h 317500"/>
                <a:gd name="connsiteX1" fmla="*/ 9239 w 857250"/>
                <a:gd name="connsiteY1" fmla="*/ 316104 h 317500"/>
                <a:gd name="connsiteX2" fmla="*/ 4953 w 857250"/>
                <a:gd name="connsiteY2" fmla="*/ 314040 h 317500"/>
                <a:gd name="connsiteX3" fmla="*/ 7017 w 857250"/>
                <a:gd name="connsiteY3" fmla="*/ 309754 h 317500"/>
                <a:gd name="connsiteX4" fmla="*/ 7017 w 857250"/>
                <a:gd name="connsiteY4" fmla="*/ 309754 h 317500"/>
                <a:gd name="connsiteX5" fmla="*/ 853853 w 857250"/>
                <a:gd name="connsiteY5" fmla="*/ 4954 h 317500"/>
                <a:gd name="connsiteX6" fmla="*/ 857980 w 857250"/>
                <a:gd name="connsiteY6" fmla="*/ 6859 h 317500"/>
                <a:gd name="connsiteX7" fmla="*/ 856272 w 857250"/>
                <a:gd name="connsiteY7" fmla="*/ 11202 h 317500"/>
                <a:gd name="connsiteX8" fmla="*/ 856012 w 857250"/>
                <a:gd name="connsiteY8" fmla="*/ 11304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317500">
                  <a:moveTo>
                    <a:pt x="856012" y="11304"/>
                  </a:moveTo>
                  <a:lnTo>
                    <a:pt x="9239" y="316104"/>
                  </a:lnTo>
                  <a:cubicBezTo>
                    <a:pt x="7487" y="316720"/>
                    <a:pt x="5569" y="315793"/>
                    <a:pt x="4953" y="314040"/>
                  </a:cubicBezTo>
                  <a:cubicBezTo>
                    <a:pt x="4337" y="312288"/>
                    <a:pt x="5264" y="310370"/>
                    <a:pt x="7017" y="309754"/>
                  </a:cubicBezTo>
                  <a:lnTo>
                    <a:pt x="7017" y="309754"/>
                  </a:lnTo>
                  <a:lnTo>
                    <a:pt x="853853" y="4954"/>
                  </a:lnTo>
                  <a:cubicBezTo>
                    <a:pt x="855516" y="4357"/>
                    <a:pt x="857358" y="5202"/>
                    <a:pt x="857980" y="6859"/>
                  </a:cubicBezTo>
                  <a:cubicBezTo>
                    <a:pt x="858711" y="8529"/>
                    <a:pt x="857942" y="10478"/>
                    <a:pt x="856272" y="11202"/>
                  </a:cubicBezTo>
                  <a:cubicBezTo>
                    <a:pt x="856183" y="11240"/>
                    <a:pt x="856101" y="11272"/>
                    <a:pt x="856012" y="11304"/>
                  </a:cubicBezTo>
                  <a:close/>
                </a:path>
              </a:pathLst>
            </a:custGeom>
            <a:grpFill/>
            <a:ln w="9525" cap="flat">
              <a:noFill/>
              <a:prstDash val="solid"/>
              <a:miter/>
            </a:ln>
          </p:spPr>
          <p:txBody>
            <a:bodyPr rtlCol="0" anchor="ctr"/>
            <a:lstStyle/>
            <a:p>
              <a:endParaRPr lang="en-US" sz="1801"/>
            </a:p>
          </p:txBody>
        </p:sp>
        <p:sp>
          <p:nvSpPr>
            <p:cNvPr id="182" name="Freeform: Shape 181">
              <a:extLst>
                <a:ext uri="{FF2B5EF4-FFF2-40B4-BE49-F238E27FC236}">
                  <a16:creationId xmlns:a16="http://schemas.microsoft.com/office/drawing/2014/main" id="{84BCC6A9-12AA-4C48-8822-F8D16C36D9A0}"/>
                </a:ext>
              </a:extLst>
            </p:cNvPr>
            <p:cNvSpPr/>
            <p:nvPr/>
          </p:nvSpPr>
          <p:spPr>
            <a:xfrm>
              <a:off x="1231963" y="1975324"/>
              <a:ext cx="101600" cy="1162050"/>
            </a:xfrm>
            <a:custGeom>
              <a:avLst/>
              <a:gdLst>
                <a:gd name="connsiteX0" fmla="*/ 11176 w 101600"/>
                <a:gd name="connsiteY0" fmla="*/ 7557 h 1162050"/>
                <a:gd name="connsiteX1" fmla="*/ 98552 w 101600"/>
                <a:gd name="connsiteY1" fmla="*/ 1156526 h 1162050"/>
                <a:gd name="connsiteX2" fmla="*/ 95568 w 101600"/>
                <a:gd name="connsiteY2" fmla="*/ 1160018 h 1162050"/>
                <a:gd name="connsiteX3" fmla="*/ 92075 w 101600"/>
                <a:gd name="connsiteY3" fmla="*/ 1157052 h 1162050"/>
                <a:gd name="connsiteX4" fmla="*/ 92075 w 101600"/>
                <a:gd name="connsiteY4" fmla="*/ 1157034 h 1162050"/>
                <a:gd name="connsiteX5" fmla="*/ 4763 w 101600"/>
                <a:gd name="connsiteY5" fmla="*/ 8064 h 1162050"/>
                <a:gd name="connsiteX6" fmla="*/ 8001 w 101600"/>
                <a:gd name="connsiteY6" fmla="*/ 4763 h 1162050"/>
                <a:gd name="connsiteX7" fmla="*/ 11176 w 101600"/>
                <a:gd name="connsiteY7" fmla="*/ 755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62050">
                  <a:moveTo>
                    <a:pt x="11176" y="7557"/>
                  </a:moveTo>
                  <a:lnTo>
                    <a:pt x="98552" y="1156526"/>
                  </a:lnTo>
                  <a:cubicBezTo>
                    <a:pt x="98660" y="1158304"/>
                    <a:pt x="97339" y="1159853"/>
                    <a:pt x="95568" y="1160018"/>
                  </a:cubicBezTo>
                  <a:cubicBezTo>
                    <a:pt x="93783" y="1160164"/>
                    <a:pt x="92221" y="1158837"/>
                    <a:pt x="92075" y="1157052"/>
                  </a:cubicBezTo>
                  <a:cubicBezTo>
                    <a:pt x="92075" y="1157046"/>
                    <a:pt x="92075" y="1157040"/>
                    <a:pt x="92075" y="1157034"/>
                  </a:cubicBezTo>
                  <a:lnTo>
                    <a:pt x="4763" y="8064"/>
                  </a:lnTo>
                  <a:cubicBezTo>
                    <a:pt x="4763" y="6267"/>
                    <a:pt x="6204" y="4794"/>
                    <a:pt x="8001" y="4763"/>
                  </a:cubicBezTo>
                  <a:cubicBezTo>
                    <a:pt x="9608" y="4781"/>
                    <a:pt x="10954" y="5969"/>
                    <a:pt x="11176" y="7557"/>
                  </a:cubicBezTo>
                  <a:close/>
                </a:path>
              </a:pathLst>
            </a:custGeom>
            <a:grpFill/>
            <a:ln w="9525" cap="flat">
              <a:noFill/>
              <a:prstDash val="solid"/>
              <a:miter/>
            </a:ln>
          </p:spPr>
          <p:txBody>
            <a:bodyPr rtlCol="0" anchor="ctr"/>
            <a:lstStyle/>
            <a:p>
              <a:endParaRPr lang="en-US" sz="1801"/>
            </a:p>
          </p:txBody>
        </p:sp>
        <p:sp>
          <p:nvSpPr>
            <p:cNvPr id="183" name="Freeform: Shape 182">
              <a:extLst>
                <a:ext uri="{FF2B5EF4-FFF2-40B4-BE49-F238E27FC236}">
                  <a16:creationId xmlns:a16="http://schemas.microsoft.com/office/drawing/2014/main" id="{C8A2D538-7D3A-4EF0-94E0-8407B2253D1E}"/>
                </a:ext>
              </a:extLst>
            </p:cNvPr>
            <p:cNvSpPr/>
            <p:nvPr/>
          </p:nvSpPr>
          <p:spPr>
            <a:xfrm>
              <a:off x="3181391" y="1425342"/>
              <a:ext cx="692150" cy="806450"/>
            </a:xfrm>
            <a:custGeom>
              <a:avLst/>
              <a:gdLst>
                <a:gd name="connsiteX0" fmla="*/ 690839 w 692150"/>
                <a:gd name="connsiteY0" fmla="*/ 10168 h 806450"/>
                <a:gd name="connsiteX1" fmla="*/ 10373 w 692150"/>
                <a:gd name="connsiteY1" fmla="*/ 805696 h 806450"/>
                <a:gd name="connsiteX2" fmla="*/ 5795 w 692150"/>
                <a:gd name="connsiteY2" fmla="*/ 805753 h 806450"/>
                <a:gd name="connsiteX3" fmla="*/ 5737 w 692150"/>
                <a:gd name="connsiteY3" fmla="*/ 805696 h 806450"/>
                <a:gd name="connsiteX4" fmla="*/ 5420 w 692150"/>
                <a:gd name="connsiteY4" fmla="*/ 801378 h 806450"/>
                <a:gd name="connsiteX5" fmla="*/ 685759 w 692150"/>
                <a:gd name="connsiteY5" fmla="*/ 5913 h 806450"/>
                <a:gd name="connsiteX6" fmla="*/ 690324 w 692150"/>
                <a:gd name="connsiteY6" fmla="*/ 5526 h 806450"/>
                <a:gd name="connsiteX7" fmla="*/ 690331 w 692150"/>
                <a:gd name="connsiteY7" fmla="*/ 5532 h 806450"/>
                <a:gd name="connsiteX8" fmla="*/ 690839 w 692150"/>
                <a:gd name="connsiteY8" fmla="*/ 10168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50" h="806450">
                  <a:moveTo>
                    <a:pt x="690839" y="10168"/>
                  </a:moveTo>
                  <a:lnTo>
                    <a:pt x="10373" y="805696"/>
                  </a:lnTo>
                  <a:cubicBezTo>
                    <a:pt x="9122" y="806979"/>
                    <a:pt x="7071" y="807004"/>
                    <a:pt x="5795" y="805753"/>
                  </a:cubicBezTo>
                  <a:cubicBezTo>
                    <a:pt x="5775" y="805734"/>
                    <a:pt x="5756" y="805715"/>
                    <a:pt x="5737" y="805696"/>
                  </a:cubicBezTo>
                  <a:cubicBezTo>
                    <a:pt x="4569" y="804534"/>
                    <a:pt x="4436" y="802692"/>
                    <a:pt x="5420" y="801378"/>
                  </a:cubicBezTo>
                  <a:lnTo>
                    <a:pt x="685759" y="5913"/>
                  </a:lnTo>
                  <a:cubicBezTo>
                    <a:pt x="686915" y="4548"/>
                    <a:pt x="688953" y="4370"/>
                    <a:pt x="690324" y="5526"/>
                  </a:cubicBezTo>
                  <a:cubicBezTo>
                    <a:pt x="690324" y="5526"/>
                    <a:pt x="690331" y="5532"/>
                    <a:pt x="690331" y="5532"/>
                  </a:cubicBezTo>
                  <a:cubicBezTo>
                    <a:pt x="691747" y="6675"/>
                    <a:pt x="691976" y="8745"/>
                    <a:pt x="690839" y="10168"/>
                  </a:cubicBezTo>
                  <a:close/>
                </a:path>
              </a:pathLst>
            </a:custGeom>
            <a:grpFill/>
            <a:ln w="9525" cap="flat">
              <a:noFill/>
              <a:prstDash val="solid"/>
              <a:miter/>
            </a:ln>
          </p:spPr>
          <p:txBody>
            <a:bodyPr rtlCol="0" anchor="ctr"/>
            <a:lstStyle/>
            <a:p>
              <a:endParaRPr lang="en-US" sz="1801"/>
            </a:p>
          </p:txBody>
        </p:sp>
        <p:sp>
          <p:nvSpPr>
            <p:cNvPr id="184" name="Freeform: Shape 183">
              <a:extLst>
                <a:ext uri="{FF2B5EF4-FFF2-40B4-BE49-F238E27FC236}">
                  <a16:creationId xmlns:a16="http://schemas.microsoft.com/office/drawing/2014/main" id="{780776CA-9AB5-4905-9DCC-350555A84149}"/>
                </a:ext>
              </a:extLst>
            </p:cNvPr>
            <p:cNvSpPr/>
            <p:nvPr/>
          </p:nvSpPr>
          <p:spPr>
            <a:xfrm>
              <a:off x="10242176" y="3261572"/>
              <a:ext cx="774700" cy="406400"/>
            </a:xfrm>
            <a:custGeom>
              <a:avLst/>
              <a:gdLst>
                <a:gd name="connsiteX0" fmla="*/ 770819 w 774700"/>
                <a:gd name="connsiteY0" fmla="*/ 402661 h 406400"/>
                <a:gd name="connsiteX1" fmla="*/ 6343 w 774700"/>
                <a:gd name="connsiteY1" fmla="*/ 10803 h 406400"/>
                <a:gd name="connsiteX2" fmla="*/ 5200 w 774700"/>
                <a:gd name="connsiteY2" fmla="*/ 6358 h 406400"/>
                <a:gd name="connsiteX3" fmla="*/ 9264 w 774700"/>
                <a:gd name="connsiteY3" fmla="*/ 5024 h 406400"/>
                <a:gd name="connsiteX4" fmla="*/ 773741 w 774700"/>
                <a:gd name="connsiteY4" fmla="*/ 396883 h 406400"/>
                <a:gd name="connsiteX5" fmla="*/ 775074 w 774700"/>
                <a:gd name="connsiteY5" fmla="*/ 401271 h 406400"/>
                <a:gd name="connsiteX6" fmla="*/ 770819 w 774700"/>
                <a:gd name="connsiteY6" fmla="*/ 402661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406400">
                  <a:moveTo>
                    <a:pt x="770819" y="402661"/>
                  </a:moveTo>
                  <a:lnTo>
                    <a:pt x="6343" y="10803"/>
                  </a:lnTo>
                  <a:cubicBezTo>
                    <a:pt x="4819" y="9869"/>
                    <a:pt x="4311" y="7907"/>
                    <a:pt x="5200" y="6358"/>
                  </a:cubicBezTo>
                  <a:cubicBezTo>
                    <a:pt x="6026" y="4955"/>
                    <a:pt x="7740" y="4383"/>
                    <a:pt x="9264" y="5024"/>
                  </a:cubicBezTo>
                  <a:lnTo>
                    <a:pt x="773741" y="396883"/>
                  </a:lnTo>
                  <a:cubicBezTo>
                    <a:pt x="775328" y="397734"/>
                    <a:pt x="775900" y="399696"/>
                    <a:pt x="775074" y="401271"/>
                  </a:cubicBezTo>
                  <a:cubicBezTo>
                    <a:pt x="774249" y="402789"/>
                    <a:pt x="772407" y="403398"/>
                    <a:pt x="770819" y="402661"/>
                  </a:cubicBezTo>
                  <a:close/>
                </a:path>
              </a:pathLst>
            </a:custGeom>
            <a:grpFill/>
            <a:ln w="9525" cap="flat">
              <a:noFill/>
              <a:prstDash val="solid"/>
              <a:miter/>
            </a:ln>
          </p:spPr>
          <p:txBody>
            <a:bodyPr rtlCol="0" anchor="ctr"/>
            <a:lstStyle/>
            <a:p>
              <a:endParaRPr lang="en-US" sz="1801"/>
            </a:p>
          </p:txBody>
        </p:sp>
        <p:sp>
          <p:nvSpPr>
            <p:cNvPr id="185" name="Freeform: Shape 184">
              <a:extLst>
                <a:ext uri="{FF2B5EF4-FFF2-40B4-BE49-F238E27FC236}">
                  <a16:creationId xmlns:a16="http://schemas.microsoft.com/office/drawing/2014/main" id="{15E3E70F-399D-49BD-AC65-EF0713671790}"/>
                </a:ext>
              </a:extLst>
            </p:cNvPr>
            <p:cNvSpPr/>
            <p:nvPr/>
          </p:nvSpPr>
          <p:spPr>
            <a:xfrm>
              <a:off x="3181244" y="2220962"/>
              <a:ext cx="1041400" cy="431800"/>
            </a:xfrm>
            <a:custGeom>
              <a:avLst/>
              <a:gdLst>
                <a:gd name="connsiteX0" fmla="*/ 1033061 w 1041400"/>
                <a:gd name="connsiteY0" fmla="*/ 432414 h 431800"/>
                <a:gd name="connsiteX1" fmla="*/ 6774 w 1041400"/>
                <a:gd name="connsiteY1" fmla="*/ 11028 h 431800"/>
                <a:gd name="connsiteX2" fmla="*/ 4996 w 1041400"/>
                <a:gd name="connsiteY2" fmla="*/ 6774 h 431800"/>
                <a:gd name="connsiteX3" fmla="*/ 9250 w 1041400"/>
                <a:gd name="connsiteY3" fmla="*/ 4996 h 431800"/>
                <a:gd name="connsiteX4" fmla="*/ 1035537 w 1041400"/>
                <a:gd name="connsiteY4" fmla="*/ 426445 h 431800"/>
                <a:gd name="connsiteX5" fmla="*/ 1037347 w 1041400"/>
                <a:gd name="connsiteY5" fmla="*/ 430554 h 431800"/>
                <a:gd name="connsiteX6" fmla="*/ 1037316 w 1041400"/>
                <a:gd name="connsiteY6" fmla="*/ 430636 h 431800"/>
                <a:gd name="connsiteX7" fmla="*/ 1033061 w 1041400"/>
                <a:gd name="connsiteY7" fmla="*/ 432414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431800">
                  <a:moveTo>
                    <a:pt x="1033061" y="432414"/>
                  </a:moveTo>
                  <a:lnTo>
                    <a:pt x="6774" y="11028"/>
                  </a:lnTo>
                  <a:cubicBezTo>
                    <a:pt x="5123" y="10330"/>
                    <a:pt x="4335" y="8438"/>
                    <a:pt x="4996" y="6774"/>
                  </a:cubicBezTo>
                  <a:cubicBezTo>
                    <a:pt x="5694" y="5123"/>
                    <a:pt x="7587" y="4335"/>
                    <a:pt x="9250" y="4996"/>
                  </a:cubicBezTo>
                  <a:lnTo>
                    <a:pt x="1035537" y="426445"/>
                  </a:lnTo>
                  <a:cubicBezTo>
                    <a:pt x="1037170" y="427080"/>
                    <a:pt x="1037982" y="428922"/>
                    <a:pt x="1037347" y="430554"/>
                  </a:cubicBezTo>
                  <a:cubicBezTo>
                    <a:pt x="1037341" y="430579"/>
                    <a:pt x="1037328" y="430611"/>
                    <a:pt x="1037316" y="430636"/>
                  </a:cubicBezTo>
                  <a:cubicBezTo>
                    <a:pt x="1036617" y="432287"/>
                    <a:pt x="1034725" y="433075"/>
                    <a:pt x="1033061" y="432414"/>
                  </a:cubicBezTo>
                  <a:close/>
                </a:path>
              </a:pathLst>
            </a:custGeom>
            <a:grpFill/>
            <a:ln w="9525" cap="flat">
              <a:noFill/>
              <a:prstDash val="solid"/>
              <a:miter/>
            </a:ln>
          </p:spPr>
          <p:txBody>
            <a:bodyPr rtlCol="0" anchor="ctr"/>
            <a:lstStyle/>
            <a:p>
              <a:endParaRPr lang="en-US" sz="1801"/>
            </a:p>
          </p:txBody>
        </p:sp>
        <p:sp>
          <p:nvSpPr>
            <p:cNvPr id="186" name="Freeform: Shape 185">
              <a:extLst>
                <a:ext uri="{FF2B5EF4-FFF2-40B4-BE49-F238E27FC236}">
                  <a16:creationId xmlns:a16="http://schemas.microsoft.com/office/drawing/2014/main" id="{73D48004-6688-4AE4-B984-D86BFFF946C3}"/>
                </a:ext>
              </a:extLst>
            </p:cNvPr>
            <p:cNvSpPr/>
            <p:nvPr/>
          </p:nvSpPr>
          <p:spPr>
            <a:xfrm>
              <a:off x="3554370" y="1979334"/>
              <a:ext cx="971550" cy="889000"/>
            </a:xfrm>
            <a:custGeom>
              <a:avLst/>
              <a:gdLst>
                <a:gd name="connsiteX0" fmla="*/ 971148 w 971550"/>
                <a:gd name="connsiteY0" fmla="*/ 10468 h 889000"/>
                <a:gd name="connsiteX1" fmla="*/ 10140 w 971550"/>
                <a:gd name="connsiteY1" fmla="*/ 884800 h 889000"/>
                <a:gd name="connsiteX2" fmla="*/ 5586 w 971550"/>
                <a:gd name="connsiteY2" fmla="*/ 884317 h 889000"/>
                <a:gd name="connsiteX3" fmla="*/ 5567 w 971550"/>
                <a:gd name="connsiteY3" fmla="*/ 884291 h 889000"/>
                <a:gd name="connsiteX4" fmla="*/ 5567 w 971550"/>
                <a:gd name="connsiteY4" fmla="*/ 879973 h 889000"/>
                <a:gd name="connsiteX5" fmla="*/ 966830 w 971550"/>
                <a:gd name="connsiteY5" fmla="*/ 5705 h 889000"/>
                <a:gd name="connsiteX6" fmla="*/ 971402 w 971550"/>
                <a:gd name="connsiteY6" fmla="*/ 5705 h 889000"/>
                <a:gd name="connsiteX7" fmla="*/ 971257 w 971550"/>
                <a:gd name="connsiteY7" fmla="*/ 10373 h 889000"/>
                <a:gd name="connsiteX8" fmla="*/ 971148 w 971550"/>
                <a:gd name="connsiteY8" fmla="*/ 10468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550" h="889000">
                  <a:moveTo>
                    <a:pt x="971148" y="10468"/>
                  </a:moveTo>
                  <a:lnTo>
                    <a:pt x="10140" y="884800"/>
                  </a:lnTo>
                  <a:cubicBezTo>
                    <a:pt x="8749" y="885923"/>
                    <a:pt x="6710" y="885708"/>
                    <a:pt x="5586" y="884317"/>
                  </a:cubicBezTo>
                  <a:cubicBezTo>
                    <a:pt x="5580" y="884304"/>
                    <a:pt x="5574" y="884298"/>
                    <a:pt x="5567" y="884291"/>
                  </a:cubicBezTo>
                  <a:cubicBezTo>
                    <a:pt x="4494" y="883053"/>
                    <a:pt x="4494" y="881212"/>
                    <a:pt x="5567" y="879973"/>
                  </a:cubicBezTo>
                  <a:lnTo>
                    <a:pt x="966830" y="5705"/>
                  </a:lnTo>
                  <a:cubicBezTo>
                    <a:pt x="968094" y="4448"/>
                    <a:pt x="970139" y="4448"/>
                    <a:pt x="971402" y="5705"/>
                  </a:cubicBezTo>
                  <a:cubicBezTo>
                    <a:pt x="972653" y="7033"/>
                    <a:pt x="972584" y="9122"/>
                    <a:pt x="971257" y="10373"/>
                  </a:cubicBezTo>
                  <a:cubicBezTo>
                    <a:pt x="971218" y="10404"/>
                    <a:pt x="971186" y="10436"/>
                    <a:pt x="971148" y="10468"/>
                  </a:cubicBezTo>
                  <a:close/>
                </a:path>
              </a:pathLst>
            </a:custGeom>
            <a:grpFill/>
            <a:ln w="9525" cap="flat">
              <a:noFill/>
              <a:prstDash val="solid"/>
              <a:miter/>
            </a:ln>
          </p:spPr>
          <p:txBody>
            <a:bodyPr rtlCol="0" anchor="ctr"/>
            <a:lstStyle/>
            <a:p>
              <a:endParaRPr lang="en-US" sz="1801"/>
            </a:p>
          </p:txBody>
        </p:sp>
        <p:sp>
          <p:nvSpPr>
            <p:cNvPr id="187" name="Freeform: Shape 186">
              <a:extLst>
                <a:ext uri="{FF2B5EF4-FFF2-40B4-BE49-F238E27FC236}">
                  <a16:creationId xmlns:a16="http://schemas.microsoft.com/office/drawing/2014/main" id="{BE5B8206-E91A-4D4E-A133-80725FAF4E10}"/>
                </a:ext>
              </a:extLst>
            </p:cNvPr>
            <p:cNvSpPr/>
            <p:nvPr/>
          </p:nvSpPr>
          <p:spPr>
            <a:xfrm>
              <a:off x="4207777" y="2642390"/>
              <a:ext cx="1079500" cy="139700"/>
            </a:xfrm>
            <a:custGeom>
              <a:avLst/>
              <a:gdLst>
                <a:gd name="connsiteX0" fmla="*/ 1071994 w 1079500"/>
                <a:gd name="connsiteY0" fmla="*/ 137225 h 139700"/>
                <a:gd name="connsiteX1" fmla="*/ 7416 w 1079500"/>
                <a:gd name="connsiteY1" fmla="*/ 11177 h 139700"/>
                <a:gd name="connsiteX2" fmla="*/ 4813 w 1079500"/>
                <a:gd name="connsiteY2" fmla="*/ 7431 h 139700"/>
                <a:gd name="connsiteX3" fmla="*/ 8178 w 1079500"/>
                <a:gd name="connsiteY3" fmla="*/ 4763 h 139700"/>
                <a:gd name="connsiteX4" fmla="*/ 1072756 w 1079500"/>
                <a:gd name="connsiteY4" fmla="*/ 130811 h 139700"/>
                <a:gd name="connsiteX5" fmla="*/ 1075613 w 1079500"/>
                <a:gd name="connsiteY5" fmla="*/ 134431 h 139700"/>
                <a:gd name="connsiteX6" fmla="*/ 1072108 w 1079500"/>
                <a:gd name="connsiteY6" fmla="*/ 137237 h 139700"/>
                <a:gd name="connsiteX7" fmla="*/ 1071994 w 1079500"/>
                <a:gd name="connsiteY7" fmla="*/ 137225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139700">
                  <a:moveTo>
                    <a:pt x="1071994" y="137225"/>
                  </a:moveTo>
                  <a:lnTo>
                    <a:pt x="7416" y="11177"/>
                  </a:lnTo>
                  <a:cubicBezTo>
                    <a:pt x="5664" y="10853"/>
                    <a:pt x="4502" y="9183"/>
                    <a:pt x="4813" y="7431"/>
                  </a:cubicBezTo>
                  <a:cubicBezTo>
                    <a:pt x="5149" y="5849"/>
                    <a:pt x="6559" y="4725"/>
                    <a:pt x="8178" y="4763"/>
                  </a:cubicBezTo>
                  <a:lnTo>
                    <a:pt x="1072756" y="130811"/>
                  </a:lnTo>
                  <a:cubicBezTo>
                    <a:pt x="1074534" y="131040"/>
                    <a:pt x="1075804" y="132646"/>
                    <a:pt x="1075613" y="134431"/>
                  </a:cubicBezTo>
                  <a:cubicBezTo>
                    <a:pt x="1075423" y="136170"/>
                    <a:pt x="1073854" y="137434"/>
                    <a:pt x="1072108" y="137237"/>
                  </a:cubicBezTo>
                  <a:cubicBezTo>
                    <a:pt x="1072070" y="137237"/>
                    <a:pt x="1072032" y="137231"/>
                    <a:pt x="1071994" y="137225"/>
                  </a:cubicBezTo>
                  <a:close/>
                </a:path>
              </a:pathLst>
            </a:custGeom>
            <a:grpFill/>
            <a:ln w="9525" cap="flat">
              <a:noFill/>
              <a:prstDash val="solid"/>
              <a:miter/>
            </a:ln>
          </p:spPr>
          <p:txBody>
            <a:bodyPr rtlCol="0" anchor="ctr"/>
            <a:lstStyle/>
            <a:p>
              <a:endParaRPr lang="en-US" sz="1801"/>
            </a:p>
          </p:txBody>
        </p:sp>
        <p:sp>
          <p:nvSpPr>
            <p:cNvPr id="188" name="Freeform: Shape 187">
              <a:extLst>
                <a:ext uri="{FF2B5EF4-FFF2-40B4-BE49-F238E27FC236}">
                  <a16:creationId xmlns:a16="http://schemas.microsoft.com/office/drawing/2014/main" id="{E5E359E6-EFF7-42DA-8E44-5E2988058105}"/>
                </a:ext>
              </a:extLst>
            </p:cNvPr>
            <p:cNvSpPr/>
            <p:nvPr/>
          </p:nvSpPr>
          <p:spPr>
            <a:xfrm>
              <a:off x="9259652" y="4360126"/>
              <a:ext cx="304800" cy="165100"/>
            </a:xfrm>
            <a:custGeom>
              <a:avLst/>
              <a:gdLst>
                <a:gd name="connsiteX0" fmla="*/ 6522 w 304800"/>
                <a:gd name="connsiteY0" fmla="*/ 160151 h 165100"/>
                <a:gd name="connsiteX1" fmla="*/ 297796 w 304800"/>
                <a:gd name="connsiteY1" fmla="*/ 5147 h 165100"/>
                <a:gd name="connsiteX2" fmla="*/ 302242 w 304800"/>
                <a:gd name="connsiteY2" fmla="*/ 6481 h 165100"/>
                <a:gd name="connsiteX3" fmla="*/ 300908 w 304800"/>
                <a:gd name="connsiteY3" fmla="*/ 10862 h 165100"/>
                <a:gd name="connsiteX4" fmla="*/ 9570 w 304800"/>
                <a:gd name="connsiteY4" fmla="*/ 165929 h 165100"/>
                <a:gd name="connsiteX5" fmla="*/ 5125 w 304800"/>
                <a:gd name="connsiteY5" fmla="*/ 164532 h 165100"/>
                <a:gd name="connsiteX6" fmla="*/ 6522 w 304800"/>
                <a:gd name="connsiteY6" fmla="*/ 160164 h 165100"/>
                <a:gd name="connsiteX7" fmla="*/ 6522 w 304800"/>
                <a:gd name="connsiteY7" fmla="*/ 16015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165100">
                  <a:moveTo>
                    <a:pt x="6522" y="160151"/>
                  </a:moveTo>
                  <a:lnTo>
                    <a:pt x="297796" y="5147"/>
                  </a:lnTo>
                  <a:cubicBezTo>
                    <a:pt x="299384" y="4303"/>
                    <a:pt x="301353" y="4893"/>
                    <a:pt x="302242" y="6481"/>
                  </a:cubicBezTo>
                  <a:cubicBezTo>
                    <a:pt x="303066" y="8062"/>
                    <a:pt x="302432" y="9999"/>
                    <a:pt x="300908" y="10862"/>
                  </a:cubicBezTo>
                  <a:lnTo>
                    <a:pt x="9570" y="165929"/>
                  </a:lnTo>
                  <a:cubicBezTo>
                    <a:pt x="7982" y="166729"/>
                    <a:pt x="6014" y="166114"/>
                    <a:pt x="5125" y="164532"/>
                  </a:cubicBezTo>
                  <a:cubicBezTo>
                    <a:pt x="4299" y="162945"/>
                    <a:pt x="4934" y="160989"/>
                    <a:pt x="6522" y="160164"/>
                  </a:cubicBezTo>
                  <a:cubicBezTo>
                    <a:pt x="6522" y="160157"/>
                    <a:pt x="6522" y="160157"/>
                    <a:pt x="6522" y="160151"/>
                  </a:cubicBezTo>
                  <a:close/>
                </a:path>
              </a:pathLst>
            </a:custGeom>
            <a:grpFill/>
            <a:ln w="9525" cap="flat">
              <a:noFill/>
              <a:prstDash val="solid"/>
              <a:miter/>
            </a:ln>
          </p:spPr>
          <p:txBody>
            <a:bodyPr rtlCol="0" anchor="ctr"/>
            <a:lstStyle/>
            <a:p>
              <a:endParaRPr lang="en-US" sz="1801"/>
            </a:p>
          </p:txBody>
        </p:sp>
        <p:sp>
          <p:nvSpPr>
            <p:cNvPr id="189" name="Freeform: Shape 188">
              <a:extLst>
                <a:ext uri="{FF2B5EF4-FFF2-40B4-BE49-F238E27FC236}">
                  <a16:creationId xmlns:a16="http://schemas.microsoft.com/office/drawing/2014/main" id="{6406C79A-2C2B-4D31-BDBC-788B0F53BEAD}"/>
                </a:ext>
              </a:extLst>
            </p:cNvPr>
            <p:cNvSpPr/>
            <p:nvPr/>
          </p:nvSpPr>
          <p:spPr>
            <a:xfrm>
              <a:off x="11006519" y="2581619"/>
              <a:ext cx="57150" cy="1085850"/>
            </a:xfrm>
            <a:custGeom>
              <a:avLst/>
              <a:gdLst>
                <a:gd name="connsiteX0" fmla="*/ 4763 w 57150"/>
                <a:gd name="connsiteY0" fmla="*/ 1079629 h 1085850"/>
                <a:gd name="connsiteX1" fmla="*/ 48831 w 57150"/>
                <a:gd name="connsiteY1" fmla="*/ 7876 h 1085850"/>
                <a:gd name="connsiteX2" fmla="*/ 52197 w 57150"/>
                <a:gd name="connsiteY2" fmla="*/ 4765 h 1085850"/>
                <a:gd name="connsiteX3" fmla="*/ 52197 w 57150"/>
                <a:gd name="connsiteY3" fmla="*/ 4765 h 1085850"/>
                <a:gd name="connsiteX4" fmla="*/ 55308 w 57150"/>
                <a:gd name="connsiteY4" fmla="*/ 8124 h 1085850"/>
                <a:gd name="connsiteX5" fmla="*/ 55308 w 57150"/>
                <a:gd name="connsiteY5" fmla="*/ 8131 h 1085850"/>
                <a:gd name="connsiteX6" fmla="*/ 11175 w 57150"/>
                <a:gd name="connsiteY6" fmla="*/ 1080201 h 1085850"/>
                <a:gd name="connsiteX7" fmla="*/ 7365 w 57150"/>
                <a:gd name="connsiteY7" fmla="*/ 1082735 h 1085850"/>
                <a:gd name="connsiteX8" fmla="*/ 4825 w 57150"/>
                <a:gd name="connsiteY8" fmla="*/ 108020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85850">
                  <a:moveTo>
                    <a:pt x="4763" y="1079629"/>
                  </a:moveTo>
                  <a:lnTo>
                    <a:pt x="48831" y="7876"/>
                  </a:lnTo>
                  <a:cubicBezTo>
                    <a:pt x="48895" y="6092"/>
                    <a:pt x="50419" y="4695"/>
                    <a:pt x="52197" y="4765"/>
                  </a:cubicBezTo>
                  <a:cubicBezTo>
                    <a:pt x="52197" y="4765"/>
                    <a:pt x="52197" y="4765"/>
                    <a:pt x="52197" y="4765"/>
                  </a:cubicBezTo>
                  <a:cubicBezTo>
                    <a:pt x="53975" y="4835"/>
                    <a:pt x="55372" y="6340"/>
                    <a:pt x="55308" y="8124"/>
                  </a:cubicBezTo>
                  <a:cubicBezTo>
                    <a:pt x="55308" y="8124"/>
                    <a:pt x="55308" y="8131"/>
                    <a:pt x="55308" y="8131"/>
                  </a:cubicBezTo>
                  <a:lnTo>
                    <a:pt x="11175" y="1080201"/>
                  </a:lnTo>
                  <a:cubicBezTo>
                    <a:pt x="10795" y="1081954"/>
                    <a:pt x="9144" y="1083090"/>
                    <a:pt x="7365" y="1082735"/>
                  </a:cubicBezTo>
                  <a:cubicBezTo>
                    <a:pt x="6096" y="1082481"/>
                    <a:pt x="5080" y="1081477"/>
                    <a:pt x="4825" y="1080201"/>
                  </a:cubicBezTo>
                  <a:close/>
                </a:path>
              </a:pathLst>
            </a:custGeom>
            <a:grpFill/>
            <a:ln w="9525" cap="flat">
              <a:noFill/>
              <a:prstDash val="solid"/>
              <a:miter/>
            </a:ln>
          </p:spPr>
          <p:txBody>
            <a:bodyPr rtlCol="0" anchor="ctr"/>
            <a:lstStyle/>
            <a:p>
              <a:endParaRPr lang="en-US" sz="1801"/>
            </a:p>
          </p:txBody>
        </p:sp>
        <p:sp>
          <p:nvSpPr>
            <p:cNvPr id="190" name="Freeform: Shape 189">
              <a:extLst>
                <a:ext uri="{FF2B5EF4-FFF2-40B4-BE49-F238E27FC236}">
                  <a16:creationId xmlns:a16="http://schemas.microsoft.com/office/drawing/2014/main" id="{256A35AE-1209-4597-B2C7-CA4822F3E517}"/>
                </a:ext>
              </a:extLst>
            </p:cNvPr>
            <p:cNvSpPr/>
            <p:nvPr/>
          </p:nvSpPr>
          <p:spPr>
            <a:xfrm>
              <a:off x="3189253" y="1907848"/>
              <a:ext cx="1339850" cy="82550"/>
            </a:xfrm>
            <a:custGeom>
              <a:avLst/>
              <a:gdLst>
                <a:gd name="connsiteX0" fmla="*/ 1333916 w 1339850"/>
                <a:gd name="connsiteY0" fmla="*/ 82779 h 82550"/>
                <a:gd name="connsiteX1" fmla="*/ 8417 w 1339850"/>
                <a:gd name="connsiteY1" fmla="*/ 11214 h 82550"/>
                <a:gd name="connsiteX2" fmla="*/ 4791 w 1339850"/>
                <a:gd name="connsiteY2" fmla="*/ 8420 h 82550"/>
                <a:gd name="connsiteX3" fmla="*/ 7585 w 1339850"/>
                <a:gd name="connsiteY3" fmla="*/ 4788 h 82550"/>
                <a:gd name="connsiteX4" fmla="*/ 8798 w 1339850"/>
                <a:gd name="connsiteY4" fmla="*/ 4864 h 82550"/>
                <a:gd name="connsiteX5" fmla="*/ 1334233 w 1339850"/>
                <a:gd name="connsiteY5" fmla="*/ 76302 h 82550"/>
                <a:gd name="connsiteX6" fmla="*/ 1337345 w 1339850"/>
                <a:gd name="connsiteY6" fmla="*/ 79731 h 82550"/>
                <a:gd name="connsiteX7" fmla="*/ 1333929 w 1339850"/>
                <a:gd name="connsiteY7" fmla="*/ 82779 h 82550"/>
                <a:gd name="connsiteX8" fmla="*/ 1333916 w 1339850"/>
                <a:gd name="connsiteY8" fmla="*/ 8277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9850" h="82550">
                  <a:moveTo>
                    <a:pt x="1333916" y="82779"/>
                  </a:moveTo>
                  <a:lnTo>
                    <a:pt x="8417" y="11214"/>
                  </a:lnTo>
                  <a:cubicBezTo>
                    <a:pt x="6645" y="11443"/>
                    <a:pt x="5020" y="10192"/>
                    <a:pt x="4791" y="8420"/>
                  </a:cubicBezTo>
                  <a:cubicBezTo>
                    <a:pt x="4556" y="6648"/>
                    <a:pt x="5807" y="5023"/>
                    <a:pt x="7585" y="4788"/>
                  </a:cubicBezTo>
                  <a:cubicBezTo>
                    <a:pt x="7991" y="4737"/>
                    <a:pt x="8398" y="4763"/>
                    <a:pt x="8798" y="4864"/>
                  </a:cubicBezTo>
                  <a:lnTo>
                    <a:pt x="1334233" y="76302"/>
                  </a:lnTo>
                  <a:cubicBezTo>
                    <a:pt x="1336030" y="76403"/>
                    <a:pt x="1337415" y="77927"/>
                    <a:pt x="1337345" y="79731"/>
                  </a:cubicBezTo>
                  <a:cubicBezTo>
                    <a:pt x="1337243" y="81515"/>
                    <a:pt x="1335713" y="82880"/>
                    <a:pt x="1333929" y="82779"/>
                  </a:cubicBezTo>
                  <a:cubicBezTo>
                    <a:pt x="1333922" y="82779"/>
                    <a:pt x="1333922" y="82779"/>
                    <a:pt x="1333916" y="82779"/>
                  </a:cubicBezTo>
                  <a:close/>
                </a:path>
              </a:pathLst>
            </a:custGeom>
            <a:grpFill/>
            <a:ln w="9525" cap="flat">
              <a:noFill/>
              <a:prstDash val="solid"/>
              <a:miter/>
            </a:ln>
          </p:spPr>
          <p:txBody>
            <a:bodyPr rtlCol="0" anchor="ctr"/>
            <a:lstStyle/>
            <a:p>
              <a:endParaRPr lang="en-US" sz="1801"/>
            </a:p>
          </p:txBody>
        </p:sp>
        <p:sp>
          <p:nvSpPr>
            <p:cNvPr id="191" name="Freeform: Shape 190">
              <a:extLst>
                <a:ext uri="{FF2B5EF4-FFF2-40B4-BE49-F238E27FC236}">
                  <a16:creationId xmlns:a16="http://schemas.microsoft.com/office/drawing/2014/main" id="{6DBC6DEB-E45F-4281-A5F1-EBA380014D1B}"/>
                </a:ext>
              </a:extLst>
            </p:cNvPr>
            <p:cNvSpPr/>
            <p:nvPr/>
          </p:nvSpPr>
          <p:spPr>
            <a:xfrm>
              <a:off x="10022930" y="3653353"/>
              <a:ext cx="996950" cy="247650"/>
            </a:xfrm>
            <a:custGeom>
              <a:avLst/>
              <a:gdLst>
                <a:gd name="connsiteX0" fmla="*/ 992288 w 996950"/>
                <a:gd name="connsiteY0" fmla="*/ 11133 h 247650"/>
                <a:gd name="connsiteX1" fmla="*/ 8736 w 996950"/>
                <a:gd name="connsiteY1" fmla="*/ 246083 h 247650"/>
                <a:gd name="connsiteX2" fmla="*/ 4863 w 996950"/>
                <a:gd name="connsiteY2" fmla="*/ 243670 h 247650"/>
                <a:gd name="connsiteX3" fmla="*/ 7149 w 996950"/>
                <a:gd name="connsiteY3" fmla="*/ 239823 h 247650"/>
                <a:gd name="connsiteX4" fmla="*/ 7276 w 996950"/>
                <a:gd name="connsiteY4" fmla="*/ 239797 h 247650"/>
                <a:gd name="connsiteX5" fmla="*/ 990827 w 996950"/>
                <a:gd name="connsiteY5" fmla="*/ 4847 h 247650"/>
                <a:gd name="connsiteX6" fmla="*/ 994701 w 996950"/>
                <a:gd name="connsiteY6" fmla="*/ 7292 h 247650"/>
                <a:gd name="connsiteX7" fmla="*/ 992288 w 996950"/>
                <a:gd name="connsiteY7" fmla="*/ 1119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0" h="247650">
                  <a:moveTo>
                    <a:pt x="992288" y="11133"/>
                  </a:moveTo>
                  <a:lnTo>
                    <a:pt x="8736" y="246083"/>
                  </a:lnTo>
                  <a:cubicBezTo>
                    <a:pt x="7022" y="246477"/>
                    <a:pt x="5244" y="245404"/>
                    <a:pt x="4863" y="243670"/>
                  </a:cubicBezTo>
                  <a:cubicBezTo>
                    <a:pt x="4418" y="241969"/>
                    <a:pt x="5498" y="240248"/>
                    <a:pt x="7149" y="239823"/>
                  </a:cubicBezTo>
                  <a:cubicBezTo>
                    <a:pt x="7213" y="239810"/>
                    <a:pt x="7213" y="239804"/>
                    <a:pt x="7276" y="239797"/>
                  </a:cubicBezTo>
                  <a:lnTo>
                    <a:pt x="990827" y="4847"/>
                  </a:lnTo>
                  <a:cubicBezTo>
                    <a:pt x="992605" y="4441"/>
                    <a:pt x="994320" y="5539"/>
                    <a:pt x="994701" y="7292"/>
                  </a:cubicBezTo>
                  <a:cubicBezTo>
                    <a:pt x="995145" y="9044"/>
                    <a:pt x="994066" y="10797"/>
                    <a:pt x="992288" y="11197"/>
                  </a:cubicBezTo>
                  <a:close/>
                </a:path>
              </a:pathLst>
            </a:custGeom>
            <a:grpFill/>
            <a:ln w="9525" cap="flat">
              <a:noFill/>
              <a:prstDash val="solid"/>
              <a:miter/>
            </a:ln>
          </p:spPr>
          <p:txBody>
            <a:bodyPr rtlCol="0" anchor="ctr"/>
            <a:lstStyle/>
            <a:p>
              <a:endParaRPr lang="en-US" sz="1801"/>
            </a:p>
          </p:txBody>
        </p:sp>
        <p:sp>
          <p:nvSpPr>
            <p:cNvPr id="192" name="Freeform: Shape 191">
              <a:extLst>
                <a:ext uri="{FF2B5EF4-FFF2-40B4-BE49-F238E27FC236}">
                  <a16:creationId xmlns:a16="http://schemas.microsoft.com/office/drawing/2014/main" id="{4276D017-47FE-407D-8D1E-63915AA9B735}"/>
                </a:ext>
              </a:extLst>
            </p:cNvPr>
            <p:cNvSpPr/>
            <p:nvPr/>
          </p:nvSpPr>
          <p:spPr>
            <a:xfrm>
              <a:off x="1699884" y="1317271"/>
              <a:ext cx="698500" cy="482600"/>
            </a:xfrm>
            <a:custGeom>
              <a:avLst/>
              <a:gdLst>
                <a:gd name="connsiteX0" fmla="*/ 689176 w 698500"/>
                <a:gd name="connsiteY0" fmla="*/ 477649 h 482600"/>
                <a:gd name="connsiteX1" fmla="*/ 6234 w 698500"/>
                <a:gd name="connsiteY1" fmla="*/ 10670 h 482600"/>
                <a:gd name="connsiteX2" fmla="*/ 5262 w 698500"/>
                <a:gd name="connsiteY2" fmla="*/ 6289 h 482600"/>
                <a:gd name="connsiteX3" fmla="*/ 5345 w 698500"/>
                <a:gd name="connsiteY3" fmla="*/ 6162 h 482600"/>
                <a:gd name="connsiteX4" fmla="*/ 9847 w 698500"/>
                <a:gd name="connsiteY4" fmla="*/ 5336 h 482600"/>
                <a:gd name="connsiteX5" fmla="*/ 9853 w 698500"/>
                <a:gd name="connsiteY5" fmla="*/ 5336 h 482600"/>
                <a:gd name="connsiteX6" fmla="*/ 9853 w 698500"/>
                <a:gd name="connsiteY6" fmla="*/ 5336 h 482600"/>
                <a:gd name="connsiteX7" fmla="*/ 692796 w 698500"/>
                <a:gd name="connsiteY7" fmla="*/ 472315 h 482600"/>
                <a:gd name="connsiteX8" fmla="*/ 693215 w 698500"/>
                <a:gd name="connsiteY8" fmla="*/ 476875 h 482600"/>
                <a:gd name="connsiteX9" fmla="*/ 689176 w 698500"/>
                <a:gd name="connsiteY9" fmla="*/ 477649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500" h="482600">
                  <a:moveTo>
                    <a:pt x="689176" y="477649"/>
                  </a:moveTo>
                  <a:lnTo>
                    <a:pt x="6234" y="10670"/>
                  </a:lnTo>
                  <a:cubicBezTo>
                    <a:pt x="4754" y="9731"/>
                    <a:pt x="4316" y="7768"/>
                    <a:pt x="5262" y="6289"/>
                  </a:cubicBezTo>
                  <a:cubicBezTo>
                    <a:pt x="5288" y="6244"/>
                    <a:pt x="5313" y="6200"/>
                    <a:pt x="5345" y="6162"/>
                  </a:cubicBezTo>
                  <a:cubicBezTo>
                    <a:pt x="6361" y="4689"/>
                    <a:pt x="8374" y="4320"/>
                    <a:pt x="9847" y="5336"/>
                  </a:cubicBezTo>
                  <a:cubicBezTo>
                    <a:pt x="9853" y="5336"/>
                    <a:pt x="9853" y="5336"/>
                    <a:pt x="9853" y="5336"/>
                  </a:cubicBezTo>
                  <a:lnTo>
                    <a:pt x="9853" y="5336"/>
                  </a:lnTo>
                  <a:lnTo>
                    <a:pt x="692796" y="472315"/>
                  </a:lnTo>
                  <a:cubicBezTo>
                    <a:pt x="694174" y="473458"/>
                    <a:pt x="694358" y="475503"/>
                    <a:pt x="693215" y="476875"/>
                  </a:cubicBezTo>
                  <a:cubicBezTo>
                    <a:pt x="692224" y="478062"/>
                    <a:pt x="690535" y="478386"/>
                    <a:pt x="689176" y="477649"/>
                  </a:cubicBezTo>
                  <a:close/>
                </a:path>
              </a:pathLst>
            </a:custGeom>
            <a:grpFill/>
            <a:ln w="9525" cap="flat">
              <a:noFill/>
              <a:prstDash val="solid"/>
              <a:miter/>
            </a:ln>
          </p:spPr>
          <p:txBody>
            <a:bodyPr rtlCol="0" anchor="ctr"/>
            <a:lstStyle/>
            <a:p>
              <a:endParaRPr lang="en-US" sz="1801"/>
            </a:p>
          </p:txBody>
        </p:sp>
        <p:sp>
          <p:nvSpPr>
            <p:cNvPr id="193" name="Freeform: Shape 192">
              <a:extLst>
                <a:ext uri="{FF2B5EF4-FFF2-40B4-BE49-F238E27FC236}">
                  <a16:creationId xmlns:a16="http://schemas.microsoft.com/office/drawing/2014/main" id="{A5C252A6-C04E-45D9-9F64-1E21137B06E2}"/>
                </a:ext>
              </a:extLst>
            </p:cNvPr>
            <p:cNvSpPr/>
            <p:nvPr/>
          </p:nvSpPr>
          <p:spPr>
            <a:xfrm>
              <a:off x="2617126" y="24156"/>
              <a:ext cx="908050" cy="463550"/>
            </a:xfrm>
            <a:custGeom>
              <a:avLst/>
              <a:gdLst>
                <a:gd name="connsiteX0" fmla="*/ 903886 w 908050"/>
                <a:gd name="connsiteY0" fmla="*/ 459044 h 463550"/>
                <a:gd name="connsiteX1" fmla="*/ 6313 w 908050"/>
                <a:gd name="connsiteY1" fmla="*/ 10798 h 463550"/>
                <a:gd name="connsiteX2" fmla="*/ 5234 w 908050"/>
                <a:gd name="connsiteY2" fmla="*/ 6353 h 463550"/>
                <a:gd name="connsiteX3" fmla="*/ 9234 w 908050"/>
                <a:gd name="connsiteY3" fmla="*/ 5019 h 463550"/>
                <a:gd name="connsiteX4" fmla="*/ 907124 w 908050"/>
                <a:gd name="connsiteY4" fmla="*/ 453266 h 463550"/>
                <a:gd name="connsiteX5" fmla="*/ 908267 w 908050"/>
                <a:gd name="connsiteY5" fmla="*/ 457647 h 463550"/>
                <a:gd name="connsiteX6" fmla="*/ 903886 w 908050"/>
                <a:gd name="connsiteY6" fmla="*/ 459044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63550">
                  <a:moveTo>
                    <a:pt x="903886" y="459044"/>
                  </a:moveTo>
                  <a:lnTo>
                    <a:pt x="6313" y="10798"/>
                  </a:lnTo>
                  <a:cubicBezTo>
                    <a:pt x="4789" y="9867"/>
                    <a:pt x="4307" y="7879"/>
                    <a:pt x="5234" y="6353"/>
                  </a:cubicBezTo>
                  <a:cubicBezTo>
                    <a:pt x="6034" y="4959"/>
                    <a:pt x="7755" y="4386"/>
                    <a:pt x="9234" y="5019"/>
                  </a:cubicBezTo>
                  <a:lnTo>
                    <a:pt x="907124" y="453266"/>
                  </a:lnTo>
                  <a:cubicBezTo>
                    <a:pt x="908635" y="454173"/>
                    <a:pt x="909144" y="456119"/>
                    <a:pt x="908267" y="457647"/>
                  </a:cubicBezTo>
                  <a:cubicBezTo>
                    <a:pt x="907404" y="459193"/>
                    <a:pt x="905486" y="459805"/>
                    <a:pt x="903886" y="459044"/>
                  </a:cubicBezTo>
                  <a:close/>
                </a:path>
              </a:pathLst>
            </a:custGeom>
            <a:grpFill/>
            <a:ln w="9525" cap="flat">
              <a:noFill/>
              <a:prstDash val="solid"/>
              <a:miter/>
            </a:ln>
          </p:spPr>
          <p:txBody>
            <a:bodyPr rtlCol="0" anchor="ctr"/>
            <a:lstStyle/>
            <a:p>
              <a:endParaRPr lang="en-US" sz="1801"/>
            </a:p>
          </p:txBody>
        </p:sp>
        <p:sp>
          <p:nvSpPr>
            <p:cNvPr id="194" name="Freeform: Shape 193">
              <a:extLst>
                <a:ext uri="{FF2B5EF4-FFF2-40B4-BE49-F238E27FC236}">
                  <a16:creationId xmlns:a16="http://schemas.microsoft.com/office/drawing/2014/main" id="{CEF662E2-A86A-4DF6-A5A5-4C670B8BF056}"/>
                </a:ext>
              </a:extLst>
            </p:cNvPr>
            <p:cNvSpPr/>
            <p:nvPr/>
          </p:nvSpPr>
          <p:spPr>
            <a:xfrm>
              <a:off x="10637511" y="3653354"/>
              <a:ext cx="381000" cy="298450"/>
            </a:xfrm>
            <a:custGeom>
              <a:avLst/>
              <a:gdLst>
                <a:gd name="connsiteX0" fmla="*/ 5851 w 381000"/>
                <a:gd name="connsiteY0" fmla="*/ 292565 h 298450"/>
                <a:gd name="connsiteX1" fmla="*/ 374976 w 381000"/>
                <a:gd name="connsiteY1" fmla="*/ 5482 h 298450"/>
                <a:gd name="connsiteX2" fmla="*/ 379548 w 381000"/>
                <a:gd name="connsiteY2" fmla="*/ 5971 h 298450"/>
                <a:gd name="connsiteX3" fmla="*/ 379548 w 381000"/>
                <a:gd name="connsiteY3" fmla="*/ 5990 h 298450"/>
                <a:gd name="connsiteX4" fmla="*/ 378977 w 381000"/>
                <a:gd name="connsiteY4" fmla="*/ 10562 h 298450"/>
                <a:gd name="connsiteX5" fmla="*/ 9851 w 381000"/>
                <a:gd name="connsiteY5" fmla="*/ 297645 h 298450"/>
                <a:gd name="connsiteX6" fmla="*/ 5343 w 381000"/>
                <a:gd name="connsiteY6" fmla="*/ 296839 h 298450"/>
                <a:gd name="connsiteX7" fmla="*/ 5851 w 381000"/>
                <a:gd name="connsiteY7" fmla="*/ 292565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98450">
                  <a:moveTo>
                    <a:pt x="5851" y="292565"/>
                  </a:moveTo>
                  <a:lnTo>
                    <a:pt x="374976" y="5482"/>
                  </a:lnTo>
                  <a:cubicBezTo>
                    <a:pt x="376373" y="4358"/>
                    <a:pt x="378406" y="4574"/>
                    <a:pt x="379548" y="5971"/>
                  </a:cubicBezTo>
                  <a:cubicBezTo>
                    <a:pt x="379548" y="5977"/>
                    <a:pt x="379548" y="5983"/>
                    <a:pt x="379548" y="5990"/>
                  </a:cubicBezTo>
                  <a:cubicBezTo>
                    <a:pt x="380628" y="7419"/>
                    <a:pt x="380374" y="9444"/>
                    <a:pt x="378977" y="10562"/>
                  </a:cubicBezTo>
                  <a:lnTo>
                    <a:pt x="9851" y="297645"/>
                  </a:lnTo>
                  <a:cubicBezTo>
                    <a:pt x="8391" y="298667"/>
                    <a:pt x="6359" y="298305"/>
                    <a:pt x="5343" y="296839"/>
                  </a:cubicBezTo>
                  <a:cubicBezTo>
                    <a:pt x="4391" y="295492"/>
                    <a:pt x="4645" y="293657"/>
                    <a:pt x="5851" y="292565"/>
                  </a:cubicBezTo>
                  <a:close/>
                </a:path>
              </a:pathLst>
            </a:custGeom>
            <a:grpFill/>
            <a:ln w="9525" cap="flat">
              <a:noFill/>
              <a:prstDash val="solid"/>
              <a:miter/>
            </a:ln>
          </p:spPr>
          <p:txBody>
            <a:bodyPr rtlCol="0" anchor="ctr"/>
            <a:lstStyle/>
            <a:p>
              <a:endParaRPr lang="en-US" sz="1801"/>
            </a:p>
          </p:txBody>
        </p:sp>
        <p:sp>
          <p:nvSpPr>
            <p:cNvPr id="195" name="Freeform: Shape 194">
              <a:extLst>
                <a:ext uri="{FF2B5EF4-FFF2-40B4-BE49-F238E27FC236}">
                  <a16:creationId xmlns:a16="http://schemas.microsoft.com/office/drawing/2014/main" id="{72A0F10A-57CB-48B6-9173-2F57937B97BE}"/>
                </a:ext>
              </a:extLst>
            </p:cNvPr>
            <p:cNvSpPr/>
            <p:nvPr/>
          </p:nvSpPr>
          <p:spPr>
            <a:xfrm>
              <a:off x="160509" y="1088372"/>
              <a:ext cx="1085850" cy="901700"/>
            </a:xfrm>
            <a:custGeom>
              <a:avLst/>
              <a:gdLst>
                <a:gd name="connsiteX0" fmla="*/ 1077360 w 1085850"/>
                <a:gd name="connsiteY0" fmla="*/ 897048 h 901700"/>
                <a:gd name="connsiteX1" fmla="*/ 5734 w 1085850"/>
                <a:gd name="connsiteY1" fmla="*/ 10334 h 901700"/>
                <a:gd name="connsiteX2" fmla="*/ 5651 w 1085850"/>
                <a:gd name="connsiteY2" fmla="*/ 5844 h 901700"/>
                <a:gd name="connsiteX3" fmla="*/ 5734 w 1085850"/>
                <a:gd name="connsiteY3" fmla="*/ 5762 h 901700"/>
                <a:gd name="connsiteX4" fmla="*/ 9925 w 1085850"/>
                <a:gd name="connsiteY4" fmla="*/ 5381 h 901700"/>
                <a:gd name="connsiteX5" fmla="*/ 1081487 w 1085850"/>
                <a:gd name="connsiteY5" fmla="*/ 892221 h 901700"/>
                <a:gd name="connsiteX6" fmla="*/ 1081932 w 1085850"/>
                <a:gd name="connsiteY6" fmla="*/ 896793 h 901700"/>
                <a:gd name="connsiteX7" fmla="*/ 1077360 w 1085850"/>
                <a:gd name="connsiteY7" fmla="*/ 897238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01700">
                  <a:moveTo>
                    <a:pt x="1077360" y="897048"/>
                  </a:moveTo>
                  <a:lnTo>
                    <a:pt x="5734" y="10334"/>
                  </a:lnTo>
                  <a:cubicBezTo>
                    <a:pt x="4472" y="9114"/>
                    <a:pt x="4435" y="7108"/>
                    <a:pt x="5651" y="5844"/>
                  </a:cubicBezTo>
                  <a:cubicBezTo>
                    <a:pt x="5678" y="5819"/>
                    <a:pt x="5706" y="5787"/>
                    <a:pt x="5734" y="5762"/>
                  </a:cubicBezTo>
                  <a:cubicBezTo>
                    <a:pt x="6834" y="4593"/>
                    <a:pt x="8632" y="4428"/>
                    <a:pt x="9925" y="5381"/>
                  </a:cubicBezTo>
                  <a:lnTo>
                    <a:pt x="1081487" y="892221"/>
                  </a:lnTo>
                  <a:cubicBezTo>
                    <a:pt x="1082872" y="893358"/>
                    <a:pt x="1083069" y="895409"/>
                    <a:pt x="1081932" y="896793"/>
                  </a:cubicBezTo>
                  <a:cubicBezTo>
                    <a:pt x="1080795" y="898178"/>
                    <a:pt x="1078744" y="898375"/>
                    <a:pt x="1077360" y="897238"/>
                  </a:cubicBezTo>
                  <a:close/>
                </a:path>
              </a:pathLst>
            </a:custGeom>
            <a:grpFill/>
            <a:ln w="9525" cap="flat">
              <a:noFill/>
              <a:prstDash val="solid"/>
              <a:miter/>
            </a:ln>
          </p:spPr>
          <p:txBody>
            <a:bodyPr rtlCol="0" anchor="ctr"/>
            <a:lstStyle/>
            <a:p>
              <a:endParaRPr lang="en-US" sz="1801"/>
            </a:p>
          </p:txBody>
        </p:sp>
        <p:sp>
          <p:nvSpPr>
            <p:cNvPr id="196" name="Freeform: Shape 195">
              <a:extLst>
                <a:ext uri="{FF2B5EF4-FFF2-40B4-BE49-F238E27FC236}">
                  <a16:creationId xmlns:a16="http://schemas.microsoft.com/office/drawing/2014/main" id="{EE47E14D-8B46-4916-8773-DE2063BE66DC}"/>
                </a:ext>
              </a:extLst>
            </p:cNvPr>
            <p:cNvSpPr/>
            <p:nvPr/>
          </p:nvSpPr>
          <p:spPr>
            <a:xfrm>
              <a:off x="5272515" y="2768371"/>
              <a:ext cx="419100" cy="190500"/>
            </a:xfrm>
            <a:custGeom>
              <a:avLst/>
              <a:gdLst>
                <a:gd name="connsiteX0" fmla="*/ 8907 w 419100"/>
                <a:gd name="connsiteY0" fmla="*/ 5084 h 190500"/>
                <a:gd name="connsiteX1" fmla="*/ 414101 w 419100"/>
                <a:gd name="connsiteY1" fmla="*/ 182249 h 190500"/>
                <a:gd name="connsiteX2" fmla="*/ 415688 w 419100"/>
                <a:gd name="connsiteY2" fmla="*/ 186567 h 190500"/>
                <a:gd name="connsiteX3" fmla="*/ 411497 w 419100"/>
                <a:gd name="connsiteY3" fmla="*/ 188155 h 190500"/>
                <a:gd name="connsiteX4" fmla="*/ 6367 w 419100"/>
                <a:gd name="connsiteY4" fmla="*/ 10799 h 190500"/>
                <a:gd name="connsiteX5" fmla="*/ 5205 w 419100"/>
                <a:gd name="connsiteY5" fmla="*/ 6367 h 190500"/>
                <a:gd name="connsiteX6" fmla="*/ 8907 w 419100"/>
                <a:gd name="connsiteY6" fmla="*/ 489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100" h="190500">
                  <a:moveTo>
                    <a:pt x="8907" y="5084"/>
                  </a:moveTo>
                  <a:lnTo>
                    <a:pt x="414101" y="182249"/>
                  </a:lnTo>
                  <a:cubicBezTo>
                    <a:pt x="415681" y="183043"/>
                    <a:pt x="416380" y="184935"/>
                    <a:pt x="415688" y="186567"/>
                  </a:cubicBezTo>
                  <a:cubicBezTo>
                    <a:pt x="414945" y="188136"/>
                    <a:pt x="413091" y="188834"/>
                    <a:pt x="411497" y="188155"/>
                  </a:cubicBezTo>
                  <a:lnTo>
                    <a:pt x="6367" y="10799"/>
                  </a:lnTo>
                  <a:cubicBezTo>
                    <a:pt x="4824" y="9898"/>
                    <a:pt x="4303" y="7916"/>
                    <a:pt x="5205" y="6367"/>
                  </a:cubicBezTo>
                  <a:cubicBezTo>
                    <a:pt x="5954" y="5084"/>
                    <a:pt x="7478" y="4475"/>
                    <a:pt x="8907" y="4894"/>
                  </a:cubicBezTo>
                  <a:close/>
                </a:path>
              </a:pathLst>
            </a:custGeom>
            <a:grpFill/>
            <a:ln w="9525" cap="flat">
              <a:noFill/>
              <a:prstDash val="solid"/>
              <a:miter/>
            </a:ln>
          </p:spPr>
          <p:txBody>
            <a:bodyPr rtlCol="0" anchor="ctr"/>
            <a:lstStyle/>
            <a:p>
              <a:endParaRPr lang="en-US" sz="1801"/>
            </a:p>
          </p:txBody>
        </p:sp>
        <p:sp>
          <p:nvSpPr>
            <p:cNvPr id="197" name="Freeform: Shape 196">
              <a:extLst>
                <a:ext uri="{FF2B5EF4-FFF2-40B4-BE49-F238E27FC236}">
                  <a16:creationId xmlns:a16="http://schemas.microsoft.com/office/drawing/2014/main" id="{AEEBB58F-B629-4A47-8D49-C586CE2AECC3}"/>
                </a:ext>
              </a:extLst>
            </p:cNvPr>
            <p:cNvSpPr/>
            <p:nvPr/>
          </p:nvSpPr>
          <p:spPr>
            <a:xfrm>
              <a:off x="9498037" y="2078420"/>
              <a:ext cx="82550" cy="44450"/>
            </a:xfrm>
            <a:custGeom>
              <a:avLst/>
              <a:gdLst>
                <a:gd name="connsiteX0" fmla="*/ 75287 w 82550"/>
                <a:gd name="connsiteY0" fmla="*/ 42001 h 44450"/>
                <a:gd name="connsiteX1" fmla="*/ 7024 w 82550"/>
                <a:gd name="connsiteY1" fmla="*/ 11204 h 44450"/>
                <a:gd name="connsiteX2" fmla="*/ 4929 w 82550"/>
                <a:gd name="connsiteY2" fmla="*/ 7032 h 44450"/>
                <a:gd name="connsiteX3" fmla="*/ 9119 w 82550"/>
                <a:gd name="connsiteY3" fmla="*/ 4930 h 44450"/>
                <a:gd name="connsiteX4" fmla="*/ 9755 w 82550"/>
                <a:gd name="connsiteY4" fmla="*/ 5235 h 44450"/>
                <a:gd name="connsiteX5" fmla="*/ 77954 w 82550"/>
                <a:gd name="connsiteY5" fmla="*/ 36096 h 44450"/>
                <a:gd name="connsiteX6" fmla="*/ 79605 w 82550"/>
                <a:gd name="connsiteY6" fmla="*/ 40382 h 44450"/>
                <a:gd name="connsiteX7" fmla="*/ 75287 w 82550"/>
                <a:gd name="connsiteY7" fmla="*/ 42001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44450">
                  <a:moveTo>
                    <a:pt x="75287" y="42001"/>
                  </a:moveTo>
                  <a:lnTo>
                    <a:pt x="7024" y="11204"/>
                  </a:lnTo>
                  <a:cubicBezTo>
                    <a:pt x="5309" y="10632"/>
                    <a:pt x="4357" y="8765"/>
                    <a:pt x="4929" y="7032"/>
                  </a:cubicBezTo>
                  <a:cubicBezTo>
                    <a:pt x="5500" y="5298"/>
                    <a:pt x="7342" y="4358"/>
                    <a:pt x="9119" y="4930"/>
                  </a:cubicBezTo>
                  <a:cubicBezTo>
                    <a:pt x="9310" y="5006"/>
                    <a:pt x="9564" y="5108"/>
                    <a:pt x="9755" y="5235"/>
                  </a:cubicBezTo>
                  <a:lnTo>
                    <a:pt x="77954" y="36096"/>
                  </a:lnTo>
                  <a:cubicBezTo>
                    <a:pt x="79605" y="36832"/>
                    <a:pt x="80303" y="38750"/>
                    <a:pt x="79605" y="40382"/>
                  </a:cubicBezTo>
                  <a:cubicBezTo>
                    <a:pt x="78843" y="42014"/>
                    <a:pt x="76938" y="42738"/>
                    <a:pt x="75287" y="42001"/>
                  </a:cubicBezTo>
                  <a:close/>
                </a:path>
              </a:pathLst>
            </a:custGeom>
            <a:grpFill/>
            <a:ln w="9525" cap="flat">
              <a:noFill/>
              <a:prstDash val="solid"/>
              <a:miter/>
            </a:ln>
          </p:spPr>
          <p:txBody>
            <a:bodyPr rtlCol="0" anchor="ctr"/>
            <a:lstStyle/>
            <a:p>
              <a:endParaRPr lang="en-US" sz="1801"/>
            </a:p>
          </p:txBody>
        </p:sp>
        <p:sp>
          <p:nvSpPr>
            <p:cNvPr id="198" name="Freeform: Shape 197">
              <a:extLst>
                <a:ext uri="{FF2B5EF4-FFF2-40B4-BE49-F238E27FC236}">
                  <a16:creationId xmlns:a16="http://schemas.microsoft.com/office/drawing/2014/main" id="{BF789F22-E9EF-4B10-9F89-32141B4029FD}"/>
                </a:ext>
              </a:extLst>
            </p:cNvPr>
            <p:cNvSpPr/>
            <p:nvPr/>
          </p:nvSpPr>
          <p:spPr>
            <a:xfrm>
              <a:off x="9498601" y="2078921"/>
              <a:ext cx="476250" cy="495300"/>
            </a:xfrm>
            <a:custGeom>
              <a:avLst/>
              <a:gdLst>
                <a:gd name="connsiteX0" fmla="*/ 471852 w 476250"/>
                <a:gd name="connsiteY0" fmla="*/ 492668 h 495300"/>
                <a:gd name="connsiteX1" fmla="*/ 5507 w 476250"/>
                <a:gd name="connsiteY1" fmla="*/ 10068 h 495300"/>
                <a:gd name="connsiteX2" fmla="*/ 5952 w 476250"/>
                <a:gd name="connsiteY2" fmla="*/ 5509 h 495300"/>
                <a:gd name="connsiteX3" fmla="*/ 5952 w 476250"/>
                <a:gd name="connsiteY3" fmla="*/ 5496 h 495300"/>
                <a:gd name="connsiteX4" fmla="*/ 10143 w 476250"/>
                <a:gd name="connsiteY4" fmla="*/ 5496 h 495300"/>
                <a:gd name="connsiteX5" fmla="*/ 476487 w 476250"/>
                <a:gd name="connsiteY5" fmla="*/ 488096 h 495300"/>
                <a:gd name="connsiteX6" fmla="*/ 476169 w 476250"/>
                <a:gd name="connsiteY6" fmla="*/ 492662 h 495300"/>
                <a:gd name="connsiteX7" fmla="*/ 471852 w 476250"/>
                <a:gd name="connsiteY7" fmla="*/ 4926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495300">
                  <a:moveTo>
                    <a:pt x="471852" y="492668"/>
                  </a:moveTo>
                  <a:lnTo>
                    <a:pt x="5507" y="10068"/>
                  </a:lnTo>
                  <a:cubicBezTo>
                    <a:pt x="4365" y="8690"/>
                    <a:pt x="4555" y="6652"/>
                    <a:pt x="5952" y="5509"/>
                  </a:cubicBezTo>
                  <a:cubicBezTo>
                    <a:pt x="5952" y="5502"/>
                    <a:pt x="5952" y="5502"/>
                    <a:pt x="5952" y="5496"/>
                  </a:cubicBezTo>
                  <a:cubicBezTo>
                    <a:pt x="7158" y="4518"/>
                    <a:pt x="8936" y="4518"/>
                    <a:pt x="10143" y="5496"/>
                  </a:cubicBezTo>
                  <a:lnTo>
                    <a:pt x="476487" y="488096"/>
                  </a:lnTo>
                  <a:cubicBezTo>
                    <a:pt x="477630" y="489449"/>
                    <a:pt x="477503" y="491493"/>
                    <a:pt x="476169" y="492662"/>
                  </a:cubicBezTo>
                  <a:cubicBezTo>
                    <a:pt x="474899" y="493741"/>
                    <a:pt x="473058" y="493716"/>
                    <a:pt x="471852" y="492604"/>
                  </a:cubicBezTo>
                  <a:close/>
                </a:path>
              </a:pathLst>
            </a:custGeom>
            <a:grpFill/>
            <a:ln w="9525" cap="flat">
              <a:noFill/>
              <a:prstDash val="solid"/>
              <a:miter/>
            </a:ln>
          </p:spPr>
          <p:txBody>
            <a:bodyPr rtlCol="0" anchor="ctr"/>
            <a:lstStyle/>
            <a:p>
              <a:endParaRPr lang="en-US" sz="1801"/>
            </a:p>
          </p:txBody>
        </p:sp>
        <p:sp>
          <p:nvSpPr>
            <p:cNvPr id="199" name="Freeform: Shape 198">
              <a:extLst>
                <a:ext uri="{FF2B5EF4-FFF2-40B4-BE49-F238E27FC236}">
                  <a16:creationId xmlns:a16="http://schemas.microsoft.com/office/drawing/2014/main" id="{6FEEF279-3D93-4270-8F3A-D062B1902BF3}"/>
                </a:ext>
              </a:extLst>
            </p:cNvPr>
            <p:cNvSpPr/>
            <p:nvPr/>
          </p:nvSpPr>
          <p:spPr>
            <a:xfrm>
              <a:off x="9498271" y="1468372"/>
              <a:ext cx="1016000" cy="622300"/>
            </a:xfrm>
            <a:custGeom>
              <a:avLst/>
              <a:gdLst>
                <a:gd name="connsiteX0" fmla="*/ 1014725 w 1016000"/>
                <a:gd name="connsiteY0" fmla="*/ 10698 h 622300"/>
                <a:gd name="connsiteX1" fmla="*/ 9838 w 1016000"/>
                <a:gd name="connsiteY1" fmla="*/ 620997 h 622300"/>
                <a:gd name="connsiteX2" fmla="*/ 5330 w 1016000"/>
                <a:gd name="connsiteY2" fmla="*/ 620140 h 622300"/>
                <a:gd name="connsiteX3" fmla="*/ 6219 w 1016000"/>
                <a:gd name="connsiteY3" fmla="*/ 615644 h 622300"/>
                <a:gd name="connsiteX4" fmla="*/ 6473 w 1016000"/>
                <a:gd name="connsiteY4" fmla="*/ 615473 h 622300"/>
                <a:gd name="connsiteX5" fmla="*/ 1011360 w 1016000"/>
                <a:gd name="connsiteY5" fmla="*/ 5174 h 622300"/>
                <a:gd name="connsiteX6" fmla="*/ 1015742 w 1016000"/>
                <a:gd name="connsiteY6" fmla="*/ 6381 h 622300"/>
                <a:gd name="connsiteX7" fmla="*/ 1014725 w 1016000"/>
                <a:gd name="connsiteY7" fmla="*/ 10698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622300">
                  <a:moveTo>
                    <a:pt x="1014725" y="10698"/>
                  </a:moveTo>
                  <a:lnTo>
                    <a:pt x="9838" y="620997"/>
                  </a:lnTo>
                  <a:cubicBezTo>
                    <a:pt x="8377" y="622000"/>
                    <a:pt x="6346" y="621619"/>
                    <a:pt x="5330" y="620140"/>
                  </a:cubicBezTo>
                  <a:cubicBezTo>
                    <a:pt x="4313" y="618660"/>
                    <a:pt x="4695" y="616647"/>
                    <a:pt x="6219" y="615644"/>
                  </a:cubicBezTo>
                  <a:cubicBezTo>
                    <a:pt x="6282" y="615580"/>
                    <a:pt x="6409" y="615523"/>
                    <a:pt x="6473" y="615473"/>
                  </a:cubicBezTo>
                  <a:lnTo>
                    <a:pt x="1011360" y="5174"/>
                  </a:lnTo>
                  <a:cubicBezTo>
                    <a:pt x="1012884" y="4310"/>
                    <a:pt x="1014853" y="4850"/>
                    <a:pt x="1015742" y="6381"/>
                  </a:cubicBezTo>
                  <a:cubicBezTo>
                    <a:pt x="1016631" y="7860"/>
                    <a:pt x="1016186" y="9771"/>
                    <a:pt x="1014725" y="10698"/>
                  </a:cubicBezTo>
                  <a:close/>
                </a:path>
              </a:pathLst>
            </a:custGeom>
            <a:grpFill/>
            <a:ln w="9525" cap="flat">
              <a:noFill/>
              <a:prstDash val="solid"/>
              <a:miter/>
            </a:ln>
          </p:spPr>
          <p:txBody>
            <a:bodyPr rtlCol="0" anchor="ctr"/>
            <a:lstStyle/>
            <a:p>
              <a:endParaRPr lang="en-US" sz="1801"/>
            </a:p>
          </p:txBody>
        </p:sp>
        <p:sp>
          <p:nvSpPr>
            <p:cNvPr id="200" name="Freeform: Shape 199">
              <a:extLst>
                <a:ext uri="{FF2B5EF4-FFF2-40B4-BE49-F238E27FC236}">
                  <a16:creationId xmlns:a16="http://schemas.microsoft.com/office/drawing/2014/main" id="{86032370-98E3-497C-AD8E-A9A570C33177}"/>
                </a:ext>
              </a:extLst>
            </p:cNvPr>
            <p:cNvSpPr/>
            <p:nvPr/>
          </p:nvSpPr>
          <p:spPr>
            <a:xfrm>
              <a:off x="9259450" y="3557993"/>
              <a:ext cx="736600" cy="971550"/>
            </a:xfrm>
            <a:custGeom>
              <a:avLst/>
              <a:gdLst>
                <a:gd name="connsiteX0" fmla="*/ 5644 w 736600"/>
                <a:gd name="connsiteY0" fmla="*/ 963236 h 971550"/>
                <a:gd name="connsiteX1" fmla="*/ 727957 w 736600"/>
                <a:gd name="connsiteY1" fmla="*/ 5783 h 971550"/>
                <a:gd name="connsiteX2" fmla="*/ 732529 w 736600"/>
                <a:gd name="connsiteY2" fmla="*/ 5637 h 971550"/>
                <a:gd name="connsiteX3" fmla="*/ 733101 w 736600"/>
                <a:gd name="connsiteY3" fmla="*/ 9656 h 971550"/>
                <a:gd name="connsiteX4" fmla="*/ 733101 w 736600"/>
                <a:gd name="connsiteY4" fmla="*/ 9656 h 971550"/>
                <a:gd name="connsiteX5" fmla="*/ 10788 w 736600"/>
                <a:gd name="connsiteY5" fmla="*/ 967427 h 971550"/>
                <a:gd name="connsiteX6" fmla="*/ 6343 w 736600"/>
                <a:gd name="connsiteY6" fmla="*/ 968551 h 971550"/>
                <a:gd name="connsiteX7" fmla="*/ 5200 w 736600"/>
                <a:gd name="connsiteY7" fmla="*/ 964112 h 971550"/>
                <a:gd name="connsiteX8" fmla="*/ 5644 w 736600"/>
                <a:gd name="connsiteY8" fmla="*/ 9635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971550">
                  <a:moveTo>
                    <a:pt x="5644" y="963236"/>
                  </a:moveTo>
                  <a:lnTo>
                    <a:pt x="727957" y="5783"/>
                  </a:lnTo>
                  <a:cubicBezTo>
                    <a:pt x="729164" y="4481"/>
                    <a:pt x="731259" y="4417"/>
                    <a:pt x="732529" y="5637"/>
                  </a:cubicBezTo>
                  <a:cubicBezTo>
                    <a:pt x="733672" y="6678"/>
                    <a:pt x="733863" y="8348"/>
                    <a:pt x="733101" y="9656"/>
                  </a:cubicBezTo>
                  <a:lnTo>
                    <a:pt x="733101" y="9656"/>
                  </a:lnTo>
                  <a:lnTo>
                    <a:pt x="10788" y="967427"/>
                  </a:lnTo>
                  <a:cubicBezTo>
                    <a:pt x="9899" y="968963"/>
                    <a:pt x="7867" y="969465"/>
                    <a:pt x="6343" y="968551"/>
                  </a:cubicBezTo>
                  <a:cubicBezTo>
                    <a:pt x="4819" y="967636"/>
                    <a:pt x="4311" y="965648"/>
                    <a:pt x="5200" y="964112"/>
                  </a:cubicBezTo>
                  <a:cubicBezTo>
                    <a:pt x="5327" y="963915"/>
                    <a:pt x="5454" y="963725"/>
                    <a:pt x="5644" y="963553"/>
                  </a:cubicBezTo>
                  <a:close/>
                </a:path>
              </a:pathLst>
            </a:custGeom>
            <a:grpFill/>
            <a:ln w="9525" cap="flat">
              <a:noFill/>
              <a:prstDash val="solid"/>
              <a:miter/>
            </a:ln>
          </p:spPr>
          <p:txBody>
            <a:bodyPr rtlCol="0" anchor="ctr"/>
            <a:lstStyle/>
            <a:p>
              <a:endParaRPr lang="en-US" sz="1801"/>
            </a:p>
          </p:txBody>
        </p:sp>
        <p:sp>
          <p:nvSpPr>
            <p:cNvPr id="201" name="Freeform: Shape 200">
              <a:extLst>
                <a:ext uri="{FF2B5EF4-FFF2-40B4-BE49-F238E27FC236}">
                  <a16:creationId xmlns:a16="http://schemas.microsoft.com/office/drawing/2014/main" id="{6B1939BC-6B1F-4B81-B580-36DF0BBD10EB}"/>
                </a:ext>
              </a:extLst>
            </p:cNvPr>
            <p:cNvSpPr/>
            <p:nvPr/>
          </p:nvSpPr>
          <p:spPr>
            <a:xfrm>
              <a:off x="3861748" y="1425346"/>
              <a:ext cx="666750" cy="565150"/>
            </a:xfrm>
            <a:custGeom>
              <a:avLst/>
              <a:gdLst>
                <a:gd name="connsiteX0" fmla="*/ 659452 w 666750"/>
                <a:gd name="connsiteY0" fmla="*/ 564583 h 565150"/>
                <a:gd name="connsiteX1" fmla="*/ 5910 w 666750"/>
                <a:gd name="connsiteY1" fmla="*/ 10482 h 565150"/>
                <a:gd name="connsiteX2" fmla="*/ 5529 w 666750"/>
                <a:gd name="connsiteY2" fmla="*/ 5910 h 565150"/>
                <a:gd name="connsiteX3" fmla="*/ 10101 w 666750"/>
                <a:gd name="connsiteY3" fmla="*/ 5529 h 565150"/>
                <a:gd name="connsiteX4" fmla="*/ 663706 w 666750"/>
                <a:gd name="connsiteY4" fmla="*/ 559566 h 565150"/>
                <a:gd name="connsiteX5" fmla="*/ 663674 w 666750"/>
                <a:gd name="connsiteY5" fmla="*/ 564233 h 565150"/>
                <a:gd name="connsiteX6" fmla="*/ 659452 w 666750"/>
                <a:gd name="connsiteY6" fmla="*/ 56458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565150">
                  <a:moveTo>
                    <a:pt x="659452" y="564583"/>
                  </a:moveTo>
                  <a:lnTo>
                    <a:pt x="5910" y="10482"/>
                  </a:lnTo>
                  <a:cubicBezTo>
                    <a:pt x="4544" y="9326"/>
                    <a:pt x="4373" y="7275"/>
                    <a:pt x="5529" y="5910"/>
                  </a:cubicBezTo>
                  <a:cubicBezTo>
                    <a:pt x="6685" y="4544"/>
                    <a:pt x="8736" y="4373"/>
                    <a:pt x="10101" y="5529"/>
                  </a:cubicBezTo>
                  <a:lnTo>
                    <a:pt x="663706" y="559566"/>
                  </a:lnTo>
                  <a:cubicBezTo>
                    <a:pt x="664989" y="560868"/>
                    <a:pt x="664970" y="562957"/>
                    <a:pt x="663674" y="564233"/>
                  </a:cubicBezTo>
                  <a:cubicBezTo>
                    <a:pt x="662531" y="565357"/>
                    <a:pt x="660760" y="565504"/>
                    <a:pt x="659452" y="564583"/>
                  </a:cubicBezTo>
                  <a:close/>
                </a:path>
              </a:pathLst>
            </a:custGeom>
            <a:grpFill/>
            <a:ln w="9525" cap="flat">
              <a:noFill/>
              <a:prstDash val="solid"/>
              <a:miter/>
            </a:ln>
          </p:spPr>
          <p:txBody>
            <a:bodyPr rtlCol="0" anchor="ctr"/>
            <a:lstStyle/>
            <a:p>
              <a:endParaRPr lang="en-US" sz="1801"/>
            </a:p>
          </p:txBody>
        </p:sp>
        <p:sp>
          <p:nvSpPr>
            <p:cNvPr id="202" name="Freeform: Shape 201">
              <a:extLst>
                <a:ext uri="{FF2B5EF4-FFF2-40B4-BE49-F238E27FC236}">
                  <a16:creationId xmlns:a16="http://schemas.microsoft.com/office/drawing/2014/main" id="{794627A2-C2EB-408B-B4D0-580D9E516F76}"/>
                </a:ext>
              </a:extLst>
            </p:cNvPr>
            <p:cNvSpPr/>
            <p:nvPr/>
          </p:nvSpPr>
          <p:spPr>
            <a:xfrm>
              <a:off x="3554989" y="2842160"/>
              <a:ext cx="787400" cy="25400"/>
            </a:xfrm>
            <a:custGeom>
              <a:avLst/>
              <a:gdLst>
                <a:gd name="connsiteX0" fmla="*/ 783839 w 787400"/>
                <a:gd name="connsiteY0" fmla="*/ 11178 h 25400"/>
                <a:gd name="connsiteX1" fmla="*/ 7361 w 787400"/>
                <a:gd name="connsiteY1" fmla="*/ 22799 h 25400"/>
                <a:gd name="connsiteX2" fmla="*/ 4828 w 787400"/>
                <a:gd name="connsiteY2" fmla="*/ 18989 h 25400"/>
                <a:gd name="connsiteX3" fmla="*/ 7361 w 787400"/>
                <a:gd name="connsiteY3" fmla="*/ 16449 h 25400"/>
                <a:gd name="connsiteX4" fmla="*/ 783776 w 787400"/>
                <a:gd name="connsiteY4" fmla="*/ 4765 h 25400"/>
                <a:gd name="connsiteX5" fmla="*/ 787141 w 787400"/>
                <a:gd name="connsiteY5" fmla="*/ 7876 h 25400"/>
                <a:gd name="connsiteX6" fmla="*/ 787141 w 787400"/>
                <a:gd name="connsiteY6" fmla="*/ 7940 h 25400"/>
                <a:gd name="connsiteX7" fmla="*/ 783839 w 787400"/>
                <a:gd name="connsiteY7" fmla="*/ 11178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400" h="25400">
                  <a:moveTo>
                    <a:pt x="783839" y="11178"/>
                  </a:moveTo>
                  <a:lnTo>
                    <a:pt x="7361" y="22799"/>
                  </a:lnTo>
                  <a:cubicBezTo>
                    <a:pt x="5609" y="22443"/>
                    <a:pt x="4472" y="20742"/>
                    <a:pt x="4828" y="18989"/>
                  </a:cubicBezTo>
                  <a:cubicBezTo>
                    <a:pt x="5082" y="17706"/>
                    <a:pt x="6085" y="16709"/>
                    <a:pt x="7361" y="16449"/>
                  </a:cubicBezTo>
                  <a:lnTo>
                    <a:pt x="783776" y="4765"/>
                  </a:lnTo>
                  <a:cubicBezTo>
                    <a:pt x="785560" y="4695"/>
                    <a:pt x="787071" y="6086"/>
                    <a:pt x="787141" y="7876"/>
                  </a:cubicBezTo>
                  <a:cubicBezTo>
                    <a:pt x="787141" y="7895"/>
                    <a:pt x="787141" y="7921"/>
                    <a:pt x="787141" y="7940"/>
                  </a:cubicBezTo>
                  <a:cubicBezTo>
                    <a:pt x="787109" y="9737"/>
                    <a:pt x="785636" y="11178"/>
                    <a:pt x="783839" y="11178"/>
                  </a:cubicBezTo>
                  <a:close/>
                </a:path>
              </a:pathLst>
            </a:custGeom>
            <a:grpFill/>
            <a:ln w="9525" cap="flat">
              <a:noFill/>
              <a:prstDash val="solid"/>
              <a:miter/>
            </a:ln>
          </p:spPr>
          <p:txBody>
            <a:bodyPr rtlCol="0" anchor="ctr"/>
            <a:lstStyle/>
            <a:p>
              <a:endParaRPr lang="en-US" sz="1801"/>
            </a:p>
          </p:txBody>
        </p:sp>
        <p:sp>
          <p:nvSpPr>
            <p:cNvPr id="203" name="Freeform: Shape 202">
              <a:extLst>
                <a:ext uri="{FF2B5EF4-FFF2-40B4-BE49-F238E27FC236}">
                  <a16:creationId xmlns:a16="http://schemas.microsoft.com/office/drawing/2014/main" id="{EFAAF402-5DF8-408A-8C9A-DD592C6900A2}"/>
                </a:ext>
              </a:extLst>
            </p:cNvPr>
            <p:cNvSpPr/>
            <p:nvPr/>
          </p:nvSpPr>
          <p:spPr>
            <a:xfrm>
              <a:off x="1319057" y="2739385"/>
              <a:ext cx="876300" cy="400050"/>
            </a:xfrm>
            <a:custGeom>
              <a:avLst/>
              <a:gdLst>
                <a:gd name="connsiteX0" fmla="*/ 873281 w 876300"/>
                <a:gd name="connsiteY0" fmla="*/ 11210 h 400050"/>
                <a:gd name="connsiteX1" fmla="*/ 9553 w 876300"/>
                <a:gd name="connsiteY1" fmla="*/ 395385 h 400050"/>
                <a:gd name="connsiteX2" fmla="*/ 5159 w 876300"/>
                <a:gd name="connsiteY2" fmla="*/ 394096 h 400050"/>
                <a:gd name="connsiteX3" fmla="*/ 6448 w 876300"/>
                <a:gd name="connsiteY3" fmla="*/ 389702 h 400050"/>
                <a:gd name="connsiteX4" fmla="*/ 6950 w 876300"/>
                <a:gd name="connsiteY4" fmla="*/ 389480 h 400050"/>
                <a:gd name="connsiteX5" fmla="*/ 6950 w 876300"/>
                <a:gd name="connsiteY5" fmla="*/ 389480 h 400050"/>
                <a:gd name="connsiteX6" fmla="*/ 870550 w 876300"/>
                <a:gd name="connsiteY6" fmla="*/ 5051 h 400050"/>
                <a:gd name="connsiteX7" fmla="*/ 874836 w 876300"/>
                <a:gd name="connsiteY7" fmla="*/ 6670 h 400050"/>
                <a:gd name="connsiteX8" fmla="*/ 873217 w 876300"/>
                <a:gd name="connsiteY8" fmla="*/ 109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300" h="400050">
                  <a:moveTo>
                    <a:pt x="873281" y="11210"/>
                  </a:moveTo>
                  <a:lnTo>
                    <a:pt x="9553" y="395385"/>
                  </a:lnTo>
                  <a:cubicBezTo>
                    <a:pt x="7985" y="396242"/>
                    <a:pt x="6017" y="395665"/>
                    <a:pt x="5159" y="394096"/>
                  </a:cubicBezTo>
                  <a:cubicBezTo>
                    <a:pt x="4302" y="392521"/>
                    <a:pt x="4880" y="390559"/>
                    <a:pt x="6448" y="389702"/>
                  </a:cubicBezTo>
                  <a:cubicBezTo>
                    <a:pt x="6607" y="389613"/>
                    <a:pt x="6779" y="389537"/>
                    <a:pt x="6950" y="389480"/>
                  </a:cubicBezTo>
                  <a:lnTo>
                    <a:pt x="6950" y="389480"/>
                  </a:lnTo>
                  <a:lnTo>
                    <a:pt x="870550" y="5051"/>
                  </a:lnTo>
                  <a:cubicBezTo>
                    <a:pt x="872182" y="4314"/>
                    <a:pt x="874100" y="5038"/>
                    <a:pt x="874836" y="6670"/>
                  </a:cubicBezTo>
                  <a:cubicBezTo>
                    <a:pt x="875573" y="8302"/>
                    <a:pt x="874849" y="10220"/>
                    <a:pt x="873217" y="10956"/>
                  </a:cubicBezTo>
                  <a:close/>
                </a:path>
              </a:pathLst>
            </a:custGeom>
            <a:grpFill/>
            <a:ln w="9525" cap="flat">
              <a:noFill/>
              <a:prstDash val="solid"/>
              <a:miter/>
            </a:ln>
          </p:spPr>
          <p:txBody>
            <a:bodyPr rtlCol="0" anchor="ctr"/>
            <a:lstStyle/>
            <a:p>
              <a:endParaRPr lang="en-US" sz="1801"/>
            </a:p>
          </p:txBody>
        </p:sp>
        <p:sp>
          <p:nvSpPr>
            <p:cNvPr id="204" name="Freeform: Shape 203">
              <a:extLst>
                <a:ext uri="{FF2B5EF4-FFF2-40B4-BE49-F238E27FC236}">
                  <a16:creationId xmlns:a16="http://schemas.microsoft.com/office/drawing/2014/main" id="{7E57863D-DBF7-4DBB-8AD9-82FC502B87D1}"/>
                </a:ext>
              </a:extLst>
            </p:cNvPr>
            <p:cNvSpPr/>
            <p:nvPr/>
          </p:nvSpPr>
          <p:spPr>
            <a:xfrm>
              <a:off x="4207561" y="1979448"/>
              <a:ext cx="317500" cy="673100"/>
            </a:xfrm>
            <a:custGeom>
              <a:avLst/>
              <a:gdLst>
                <a:gd name="connsiteX0" fmla="*/ 5029 w 317500"/>
                <a:gd name="connsiteY0" fmla="*/ 669547 h 673100"/>
                <a:gd name="connsiteX1" fmla="*/ 312814 w 317500"/>
                <a:gd name="connsiteY1" fmla="*/ 6607 h 673100"/>
                <a:gd name="connsiteX2" fmla="*/ 317195 w 317500"/>
                <a:gd name="connsiteY2" fmla="*/ 5082 h 673100"/>
                <a:gd name="connsiteX3" fmla="*/ 318719 w 317500"/>
                <a:gd name="connsiteY3" fmla="*/ 9337 h 673100"/>
                <a:gd name="connsiteX4" fmla="*/ 10935 w 317500"/>
                <a:gd name="connsiteY4" fmla="*/ 672277 h 673100"/>
                <a:gd name="connsiteX5" fmla="*/ 6642 w 317500"/>
                <a:gd name="connsiteY5" fmla="*/ 673877 h 673100"/>
                <a:gd name="connsiteX6" fmla="*/ 6617 w 317500"/>
                <a:gd name="connsiteY6" fmla="*/ 673865 h 673100"/>
                <a:gd name="connsiteX7" fmla="*/ 5029 w 317500"/>
                <a:gd name="connsiteY7" fmla="*/ 669547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673100">
                  <a:moveTo>
                    <a:pt x="5029" y="669547"/>
                  </a:moveTo>
                  <a:lnTo>
                    <a:pt x="312814" y="6607"/>
                  </a:lnTo>
                  <a:cubicBezTo>
                    <a:pt x="313614" y="4987"/>
                    <a:pt x="315563" y="4308"/>
                    <a:pt x="317195" y="5082"/>
                  </a:cubicBezTo>
                  <a:cubicBezTo>
                    <a:pt x="318745" y="5876"/>
                    <a:pt x="319411" y="7737"/>
                    <a:pt x="318719" y="9337"/>
                  </a:cubicBezTo>
                  <a:lnTo>
                    <a:pt x="10935" y="672277"/>
                  </a:lnTo>
                  <a:cubicBezTo>
                    <a:pt x="10192" y="673903"/>
                    <a:pt x="8268" y="674620"/>
                    <a:pt x="6642" y="673877"/>
                  </a:cubicBezTo>
                  <a:cubicBezTo>
                    <a:pt x="6636" y="673871"/>
                    <a:pt x="6623" y="673871"/>
                    <a:pt x="6617" y="673865"/>
                  </a:cubicBezTo>
                  <a:cubicBezTo>
                    <a:pt x="5036" y="673071"/>
                    <a:pt x="4337" y="671178"/>
                    <a:pt x="5029" y="669547"/>
                  </a:cubicBezTo>
                  <a:close/>
                </a:path>
              </a:pathLst>
            </a:custGeom>
            <a:grpFill/>
            <a:ln w="9525" cap="flat">
              <a:noFill/>
              <a:prstDash val="solid"/>
              <a:miter/>
            </a:ln>
          </p:spPr>
          <p:txBody>
            <a:bodyPr rtlCol="0" anchor="ctr"/>
            <a:lstStyle/>
            <a:p>
              <a:endParaRPr lang="en-US" sz="1801"/>
            </a:p>
          </p:txBody>
        </p:sp>
        <p:sp>
          <p:nvSpPr>
            <p:cNvPr id="205" name="Freeform: Shape 204">
              <a:extLst>
                <a:ext uri="{FF2B5EF4-FFF2-40B4-BE49-F238E27FC236}">
                  <a16:creationId xmlns:a16="http://schemas.microsoft.com/office/drawing/2014/main" id="{60E2F683-DB7E-4D49-A907-E195D8EB7B83}"/>
                </a:ext>
              </a:extLst>
            </p:cNvPr>
            <p:cNvSpPr/>
            <p:nvPr/>
          </p:nvSpPr>
          <p:spPr>
            <a:xfrm>
              <a:off x="9248013" y="3429024"/>
              <a:ext cx="25400" cy="1098550"/>
            </a:xfrm>
            <a:custGeom>
              <a:avLst/>
              <a:gdLst>
                <a:gd name="connsiteX0" fmla="*/ 16637 w 25400"/>
                <a:gd name="connsiteY0" fmla="*/ 1094174 h 1098550"/>
                <a:gd name="connsiteX1" fmla="*/ 4763 w 25400"/>
                <a:gd name="connsiteY1" fmla="*/ 7816 h 1098550"/>
                <a:gd name="connsiteX2" fmla="*/ 8192 w 25400"/>
                <a:gd name="connsiteY2" fmla="*/ 4768 h 1098550"/>
                <a:gd name="connsiteX3" fmla="*/ 8192 w 25400"/>
                <a:gd name="connsiteY3" fmla="*/ 4768 h 1098550"/>
                <a:gd name="connsiteX4" fmla="*/ 11240 w 25400"/>
                <a:gd name="connsiteY4" fmla="*/ 7752 h 1098550"/>
                <a:gd name="connsiteX5" fmla="*/ 22987 w 25400"/>
                <a:gd name="connsiteY5" fmla="*/ 1094110 h 1098550"/>
                <a:gd name="connsiteX6" fmla="*/ 19748 w 25400"/>
                <a:gd name="connsiteY6" fmla="*/ 1097349 h 1098550"/>
                <a:gd name="connsiteX7" fmla="*/ 16637 w 25400"/>
                <a:gd name="connsiteY7" fmla="*/ 1094174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 h="1098550">
                  <a:moveTo>
                    <a:pt x="16637" y="1094174"/>
                  </a:moveTo>
                  <a:lnTo>
                    <a:pt x="4763" y="7816"/>
                  </a:lnTo>
                  <a:cubicBezTo>
                    <a:pt x="4890" y="6031"/>
                    <a:pt x="6414" y="4666"/>
                    <a:pt x="8192" y="4768"/>
                  </a:cubicBezTo>
                  <a:cubicBezTo>
                    <a:pt x="8192" y="4768"/>
                    <a:pt x="8192" y="4768"/>
                    <a:pt x="8192" y="4768"/>
                  </a:cubicBezTo>
                  <a:cubicBezTo>
                    <a:pt x="9779" y="4907"/>
                    <a:pt x="11049" y="6158"/>
                    <a:pt x="11240" y="7752"/>
                  </a:cubicBezTo>
                  <a:lnTo>
                    <a:pt x="22987" y="1094110"/>
                  </a:lnTo>
                  <a:cubicBezTo>
                    <a:pt x="22987" y="1095901"/>
                    <a:pt x="21527" y="1097349"/>
                    <a:pt x="19748" y="1097349"/>
                  </a:cubicBezTo>
                  <a:cubicBezTo>
                    <a:pt x="18034" y="1097317"/>
                    <a:pt x="16637" y="1095901"/>
                    <a:pt x="16637" y="1094174"/>
                  </a:cubicBezTo>
                  <a:close/>
                </a:path>
              </a:pathLst>
            </a:custGeom>
            <a:grpFill/>
            <a:ln w="9525" cap="flat">
              <a:noFill/>
              <a:prstDash val="solid"/>
              <a:miter/>
            </a:ln>
          </p:spPr>
          <p:txBody>
            <a:bodyPr rtlCol="0" anchor="ctr"/>
            <a:lstStyle/>
            <a:p>
              <a:endParaRPr lang="en-US" sz="1801"/>
            </a:p>
          </p:txBody>
        </p:sp>
        <p:sp>
          <p:nvSpPr>
            <p:cNvPr id="206" name="Freeform: Shape 205">
              <a:extLst>
                <a:ext uri="{FF2B5EF4-FFF2-40B4-BE49-F238E27FC236}">
                  <a16:creationId xmlns:a16="http://schemas.microsoft.com/office/drawing/2014/main" id="{0A87EC27-641D-4B7F-AC76-602F5B679A63}"/>
                </a:ext>
              </a:extLst>
            </p:cNvPr>
            <p:cNvSpPr/>
            <p:nvPr/>
          </p:nvSpPr>
          <p:spPr>
            <a:xfrm>
              <a:off x="893850" y="654547"/>
              <a:ext cx="819150" cy="673100"/>
            </a:xfrm>
            <a:custGeom>
              <a:avLst/>
              <a:gdLst>
                <a:gd name="connsiteX0" fmla="*/ 812014 w 819150"/>
                <a:gd name="connsiteY0" fmla="*/ 673203 h 673100"/>
                <a:gd name="connsiteX1" fmla="*/ 5945 w 819150"/>
                <a:gd name="connsiteY1" fmla="*/ 10517 h 673100"/>
                <a:gd name="connsiteX2" fmla="*/ 5501 w 819150"/>
                <a:gd name="connsiteY2" fmla="*/ 5945 h 673100"/>
                <a:gd name="connsiteX3" fmla="*/ 10073 w 819150"/>
                <a:gd name="connsiteY3" fmla="*/ 5501 h 673100"/>
                <a:gd name="connsiteX4" fmla="*/ 816142 w 819150"/>
                <a:gd name="connsiteY4" fmla="*/ 668250 h 673100"/>
                <a:gd name="connsiteX5" fmla="*/ 816117 w 819150"/>
                <a:gd name="connsiteY5" fmla="*/ 672829 h 673100"/>
                <a:gd name="connsiteX6" fmla="*/ 812014 w 819150"/>
                <a:gd name="connsiteY6" fmla="*/ 673203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673100">
                  <a:moveTo>
                    <a:pt x="812014" y="673203"/>
                  </a:moveTo>
                  <a:lnTo>
                    <a:pt x="5945" y="10517"/>
                  </a:lnTo>
                  <a:cubicBezTo>
                    <a:pt x="4561" y="9381"/>
                    <a:pt x="4364" y="7330"/>
                    <a:pt x="5501" y="5945"/>
                  </a:cubicBezTo>
                  <a:cubicBezTo>
                    <a:pt x="6638" y="4561"/>
                    <a:pt x="8689" y="4364"/>
                    <a:pt x="10073" y="5501"/>
                  </a:cubicBezTo>
                  <a:lnTo>
                    <a:pt x="816142" y="668250"/>
                  </a:lnTo>
                  <a:cubicBezTo>
                    <a:pt x="817399" y="669520"/>
                    <a:pt x="817393" y="671571"/>
                    <a:pt x="816117" y="672829"/>
                  </a:cubicBezTo>
                  <a:cubicBezTo>
                    <a:pt x="815018" y="673921"/>
                    <a:pt x="813297" y="674080"/>
                    <a:pt x="812014" y="673203"/>
                  </a:cubicBezTo>
                  <a:close/>
                </a:path>
              </a:pathLst>
            </a:custGeom>
            <a:grpFill/>
            <a:ln w="9525" cap="flat">
              <a:noFill/>
              <a:prstDash val="solid"/>
              <a:miter/>
            </a:ln>
          </p:spPr>
          <p:txBody>
            <a:bodyPr rtlCol="0" anchor="ctr"/>
            <a:lstStyle/>
            <a:p>
              <a:endParaRPr lang="en-US" sz="1801"/>
            </a:p>
          </p:txBody>
        </p:sp>
        <p:sp>
          <p:nvSpPr>
            <p:cNvPr id="207" name="Freeform: Shape 206">
              <a:extLst>
                <a:ext uri="{FF2B5EF4-FFF2-40B4-BE49-F238E27FC236}">
                  <a16:creationId xmlns:a16="http://schemas.microsoft.com/office/drawing/2014/main" id="{3A782E92-13B3-4F59-8848-DA2A02E1AE09}"/>
                </a:ext>
              </a:extLst>
            </p:cNvPr>
            <p:cNvSpPr/>
            <p:nvPr/>
          </p:nvSpPr>
          <p:spPr>
            <a:xfrm>
              <a:off x="7799641" y="3180469"/>
              <a:ext cx="666750" cy="635000"/>
            </a:xfrm>
            <a:custGeom>
              <a:avLst/>
              <a:gdLst>
                <a:gd name="connsiteX0" fmla="*/ 10224 w 666750"/>
                <a:gd name="connsiteY0" fmla="*/ 5609 h 635000"/>
                <a:gd name="connsiteX1" fmla="*/ 661035 w 666750"/>
                <a:gd name="connsiteY1" fmla="*/ 627909 h 635000"/>
                <a:gd name="connsiteX2" fmla="*/ 661035 w 666750"/>
                <a:gd name="connsiteY2" fmla="*/ 632576 h 635000"/>
                <a:gd name="connsiteX3" fmla="*/ 656463 w 666750"/>
                <a:gd name="connsiteY3" fmla="*/ 632672 h 635000"/>
                <a:gd name="connsiteX4" fmla="*/ 656463 w 666750"/>
                <a:gd name="connsiteY4" fmla="*/ 632672 h 635000"/>
                <a:gd name="connsiteX5" fmla="*/ 5715 w 666750"/>
                <a:gd name="connsiteY5" fmla="*/ 10371 h 635000"/>
                <a:gd name="connsiteX6" fmla="*/ 5715 w 666750"/>
                <a:gd name="connsiteY6" fmla="*/ 5799 h 635000"/>
                <a:gd name="connsiteX7" fmla="*/ 10224 w 666750"/>
                <a:gd name="connsiteY7" fmla="*/ 5590 h 635000"/>
                <a:gd name="connsiteX8" fmla="*/ 10224 w 666750"/>
                <a:gd name="connsiteY8" fmla="*/ 560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635000">
                  <a:moveTo>
                    <a:pt x="10224" y="5609"/>
                  </a:moveTo>
                  <a:lnTo>
                    <a:pt x="661035" y="627909"/>
                  </a:lnTo>
                  <a:cubicBezTo>
                    <a:pt x="662305" y="629204"/>
                    <a:pt x="662305" y="631293"/>
                    <a:pt x="661035" y="632576"/>
                  </a:cubicBezTo>
                  <a:cubicBezTo>
                    <a:pt x="659765" y="633815"/>
                    <a:pt x="657733" y="633859"/>
                    <a:pt x="656463" y="632672"/>
                  </a:cubicBezTo>
                  <a:lnTo>
                    <a:pt x="656463" y="632672"/>
                  </a:lnTo>
                  <a:lnTo>
                    <a:pt x="5715" y="10371"/>
                  </a:lnTo>
                  <a:cubicBezTo>
                    <a:pt x="4445" y="9108"/>
                    <a:pt x="4445" y="7063"/>
                    <a:pt x="5715" y="5799"/>
                  </a:cubicBezTo>
                  <a:cubicBezTo>
                    <a:pt x="6922" y="4504"/>
                    <a:pt x="8890" y="4409"/>
                    <a:pt x="10224" y="5590"/>
                  </a:cubicBezTo>
                  <a:cubicBezTo>
                    <a:pt x="10224" y="5596"/>
                    <a:pt x="10224" y="5603"/>
                    <a:pt x="10224" y="5609"/>
                  </a:cubicBezTo>
                  <a:close/>
                </a:path>
              </a:pathLst>
            </a:custGeom>
            <a:grpFill/>
            <a:ln w="9525" cap="flat">
              <a:noFill/>
              <a:prstDash val="solid"/>
              <a:miter/>
            </a:ln>
          </p:spPr>
          <p:txBody>
            <a:bodyPr rtlCol="0" anchor="ctr"/>
            <a:lstStyle/>
            <a:p>
              <a:endParaRPr lang="en-US" sz="1801"/>
            </a:p>
          </p:txBody>
        </p:sp>
        <p:sp>
          <p:nvSpPr>
            <p:cNvPr id="208" name="Freeform: Shape 207">
              <a:extLst>
                <a:ext uri="{FF2B5EF4-FFF2-40B4-BE49-F238E27FC236}">
                  <a16:creationId xmlns:a16="http://schemas.microsoft.com/office/drawing/2014/main" id="{A03D578C-86C7-493C-9696-9246F0FC23E4}"/>
                </a:ext>
              </a:extLst>
            </p:cNvPr>
            <p:cNvSpPr/>
            <p:nvPr/>
          </p:nvSpPr>
          <p:spPr>
            <a:xfrm>
              <a:off x="9259901" y="3888539"/>
              <a:ext cx="774700" cy="641350"/>
            </a:xfrm>
            <a:custGeom>
              <a:avLst/>
              <a:gdLst>
                <a:gd name="connsiteX0" fmla="*/ 5766 w 774700"/>
                <a:gd name="connsiteY0" fmla="*/ 632119 h 641350"/>
                <a:gd name="connsiteX1" fmla="*/ 768972 w 774700"/>
                <a:gd name="connsiteY1" fmla="*/ 5501 h 641350"/>
                <a:gd name="connsiteX2" fmla="*/ 773544 w 774700"/>
                <a:gd name="connsiteY2" fmla="*/ 5945 h 641350"/>
                <a:gd name="connsiteX3" fmla="*/ 773100 w 774700"/>
                <a:gd name="connsiteY3" fmla="*/ 10517 h 641350"/>
                <a:gd name="connsiteX4" fmla="*/ 9830 w 774700"/>
                <a:gd name="connsiteY4" fmla="*/ 636881 h 641350"/>
                <a:gd name="connsiteX5" fmla="*/ 5321 w 774700"/>
                <a:gd name="connsiteY5" fmla="*/ 636037 h 641350"/>
                <a:gd name="connsiteX6" fmla="*/ 5766 w 774700"/>
                <a:gd name="connsiteY6" fmla="*/ 631865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641350">
                  <a:moveTo>
                    <a:pt x="5766" y="632119"/>
                  </a:moveTo>
                  <a:lnTo>
                    <a:pt x="768972" y="5501"/>
                  </a:lnTo>
                  <a:cubicBezTo>
                    <a:pt x="770369" y="4364"/>
                    <a:pt x="772401" y="4561"/>
                    <a:pt x="773544" y="5945"/>
                  </a:cubicBezTo>
                  <a:cubicBezTo>
                    <a:pt x="774687" y="7329"/>
                    <a:pt x="774496" y="9381"/>
                    <a:pt x="773100" y="10517"/>
                  </a:cubicBezTo>
                  <a:lnTo>
                    <a:pt x="9830" y="636881"/>
                  </a:lnTo>
                  <a:cubicBezTo>
                    <a:pt x="8369" y="637891"/>
                    <a:pt x="6337" y="637516"/>
                    <a:pt x="5321" y="636037"/>
                  </a:cubicBezTo>
                  <a:cubicBezTo>
                    <a:pt x="4432" y="634729"/>
                    <a:pt x="4622" y="632963"/>
                    <a:pt x="5766" y="631865"/>
                  </a:cubicBezTo>
                  <a:close/>
                </a:path>
              </a:pathLst>
            </a:custGeom>
            <a:grpFill/>
            <a:ln w="9525" cap="flat">
              <a:noFill/>
              <a:prstDash val="solid"/>
              <a:miter/>
            </a:ln>
          </p:spPr>
          <p:txBody>
            <a:bodyPr rtlCol="0" anchor="ctr"/>
            <a:lstStyle/>
            <a:p>
              <a:endParaRPr lang="en-US" sz="1801"/>
            </a:p>
          </p:txBody>
        </p:sp>
        <p:sp>
          <p:nvSpPr>
            <p:cNvPr id="209" name="Freeform: Shape 208">
              <a:extLst>
                <a:ext uri="{FF2B5EF4-FFF2-40B4-BE49-F238E27FC236}">
                  <a16:creationId xmlns:a16="http://schemas.microsoft.com/office/drawing/2014/main" id="{3418925C-F914-4618-B511-15BBFC1D7429}"/>
                </a:ext>
              </a:extLst>
            </p:cNvPr>
            <p:cNvSpPr/>
            <p:nvPr/>
          </p:nvSpPr>
          <p:spPr>
            <a:xfrm>
              <a:off x="3554509" y="2853719"/>
              <a:ext cx="793750" cy="698500"/>
            </a:xfrm>
            <a:custGeom>
              <a:avLst/>
              <a:gdLst>
                <a:gd name="connsiteX0" fmla="*/ 786097 w 793750"/>
                <a:gd name="connsiteY0" fmla="*/ 693801 h 698500"/>
                <a:gd name="connsiteX1" fmla="*/ 5682 w 793750"/>
                <a:gd name="connsiteY1" fmla="*/ 10477 h 698500"/>
                <a:gd name="connsiteX2" fmla="*/ 5682 w 793750"/>
                <a:gd name="connsiteY2" fmla="*/ 5905 h 698500"/>
                <a:gd name="connsiteX3" fmla="*/ 10152 w 793750"/>
                <a:gd name="connsiteY3" fmla="*/ 5499 h 698500"/>
                <a:gd name="connsiteX4" fmla="*/ 10254 w 793750"/>
                <a:gd name="connsiteY4" fmla="*/ 5588 h 698500"/>
                <a:gd name="connsiteX5" fmla="*/ 790669 w 793750"/>
                <a:gd name="connsiteY5" fmla="*/ 688657 h 698500"/>
                <a:gd name="connsiteX6" fmla="*/ 790726 w 793750"/>
                <a:gd name="connsiteY6" fmla="*/ 693236 h 698500"/>
                <a:gd name="connsiteX7" fmla="*/ 790669 w 793750"/>
                <a:gd name="connsiteY7" fmla="*/ 693293 h 698500"/>
                <a:gd name="connsiteX8" fmla="*/ 786097 w 793750"/>
                <a:gd name="connsiteY8" fmla="*/ 693801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50" h="698500">
                  <a:moveTo>
                    <a:pt x="786097" y="693801"/>
                  </a:moveTo>
                  <a:lnTo>
                    <a:pt x="5682" y="10477"/>
                  </a:lnTo>
                  <a:cubicBezTo>
                    <a:pt x="4456" y="9201"/>
                    <a:pt x="4456" y="7182"/>
                    <a:pt x="5682" y="5905"/>
                  </a:cubicBezTo>
                  <a:cubicBezTo>
                    <a:pt x="6806" y="4559"/>
                    <a:pt x="8806" y="4375"/>
                    <a:pt x="10152" y="5499"/>
                  </a:cubicBezTo>
                  <a:cubicBezTo>
                    <a:pt x="10190" y="5531"/>
                    <a:pt x="10222" y="5556"/>
                    <a:pt x="10254" y="5588"/>
                  </a:cubicBezTo>
                  <a:lnTo>
                    <a:pt x="790669" y="688657"/>
                  </a:lnTo>
                  <a:cubicBezTo>
                    <a:pt x="791951" y="689908"/>
                    <a:pt x="791977" y="691959"/>
                    <a:pt x="790726" y="693236"/>
                  </a:cubicBezTo>
                  <a:cubicBezTo>
                    <a:pt x="790707" y="693255"/>
                    <a:pt x="790688" y="693274"/>
                    <a:pt x="790669" y="693293"/>
                  </a:cubicBezTo>
                  <a:cubicBezTo>
                    <a:pt x="789532" y="694671"/>
                    <a:pt x="787506" y="694893"/>
                    <a:pt x="786097" y="693801"/>
                  </a:cubicBezTo>
                  <a:close/>
                </a:path>
              </a:pathLst>
            </a:custGeom>
            <a:grpFill/>
            <a:ln w="9525" cap="flat">
              <a:noFill/>
              <a:prstDash val="solid"/>
              <a:miter/>
            </a:ln>
          </p:spPr>
          <p:txBody>
            <a:bodyPr rtlCol="0" anchor="ctr"/>
            <a:lstStyle/>
            <a:p>
              <a:endParaRPr lang="en-US" sz="1801"/>
            </a:p>
          </p:txBody>
        </p:sp>
        <p:sp>
          <p:nvSpPr>
            <p:cNvPr id="210" name="Freeform: Shape 209">
              <a:extLst>
                <a:ext uri="{FF2B5EF4-FFF2-40B4-BE49-F238E27FC236}">
                  <a16:creationId xmlns:a16="http://schemas.microsoft.com/office/drawing/2014/main" id="{5619EAD0-4EE6-42B0-B683-46A43F2DD33A}"/>
                </a:ext>
              </a:extLst>
            </p:cNvPr>
            <p:cNvSpPr/>
            <p:nvPr/>
          </p:nvSpPr>
          <p:spPr>
            <a:xfrm>
              <a:off x="7066053" y="3803028"/>
              <a:ext cx="1397000" cy="323850"/>
            </a:xfrm>
            <a:custGeom>
              <a:avLst/>
              <a:gdLst>
                <a:gd name="connsiteX0" fmla="*/ 1393036 w 1397000"/>
                <a:gd name="connsiteY0" fmla="*/ 11192 h 323850"/>
                <a:gd name="connsiteX1" fmla="*/ 8736 w 1397000"/>
                <a:gd name="connsiteY1" fmla="*/ 321898 h 323850"/>
                <a:gd name="connsiteX2" fmla="*/ 4863 w 1397000"/>
                <a:gd name="connsiteY2" fmla="*/ 319453 h 323850"/>
                <a:gd name="connsiteX3" fmla="*/ 7276 w 1397000"/>
                <a:gd name="connsiteY3" fmla="*/ 315548 h 323850"/>
                <a:gd name="connsiteX4" fmla="*/ 1391576 w 1397000"/>
                <a:gd name="connsiteY4" fmla="*/ 4842 h 323850"/>
                <a:gd name="connsiteX5" fmla="*/ 1395449 w 1397000"/>
                <a:gd name="connsiteY5" fmla="*/ 7293 h 323850"/>
                <a:gd name="connsiteX6" fmla="*/ 1395449 w 1397000"/>
                <a:gd name="connsiteY6" fmla="*/ 7319 h 323850"/>
                <a:gd name="connsiteX7" fmla="*/ 1393036 w 1397000"/>
                <a:gd name="connsiteY7" fmla="*/ 11192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0" h="323850">
                  <a:moveTo>
                    <a:pt x="1393036" y="11192"/>
                  </a:moveTo>
                  <a:lnTo>
                    <a:pt x="8736" y="321898"/>
                  </a:lnTo>
                  <a:cubicBezTo>
                    <a:pt x="6958" y="322305"/>
                    <a:pt x="5243" y="321206"/>
                    <a:pt x="4863" y="319453"/>
                  </a:cubicBezTo>
                  <a:cubicBezTo>
                    <a:pt x="4418" y="317701"/>
                    <a:pt x="5497" y="315948"/>
                    <a:pt x="7276" y="315548"/>
                  </a:cubicBezTo>
                  <a:lnTo>
                    <a:pt x="1391576" y="4842"/>
                  </a:lnTo>
                  <a:cubicBezTo>
                    <a:pt x="1393290" y="4449"/>
                    <a:pt x="1395068" y="5547"/>
                    <a:pt x="1395449" y="7293"/>
                  </a:cubicBezTo>
                  <a:cubicBezTo>
                    <a:pt x="1395449" y="7300"/>
                    <a:pt x="1395449" y="7312"/>
                    <a:pt x="1395449" y="7319"/>
                  </a:cubicBezTo>
                  <a:cubicBezTo>
                    <a:pt x="1395830" y="9046"/>
                    <a:pt x="1394751" y="10755"/>
                    <a:pt x="1393036" y="11192"/>
                  </a:cubicBezTo>
                  <a:close/>
                </a:path>
              </a:pathLst>
            </a:custGeom>
            <a:grpFill/>
            <a:ln w="9525" cap="flat">
              <a:noFill/>
              <a:prstDash val="solid"/>
              <a:miter/>
            </a:ln>
          </p:spPr>
          <p:txBody>
            <a:bodyPr rtlCol="0" anchor="ctr"/>
            <a:lstStyle/>
            <a:p>
              <a:endParaRPr lang="en-US" sz="1801"/>
            </a:p>
          </p:txBody>
        </p:sp>
        <p:sp>
          <p:nvSpPr>
            <p:cNvPr id="211" name="Freeform: Shape 210">
              <a:extLst>
                <a:ext uri="{FF2B5EF4-FFF2-40B4-BE49-F238E27FC236}">
                  <a16:creationId xmlns:a16="http://schemas.microsoft.com/office/drawing/2014/main" id="{A91C732F-4114-4260-B26A-3D296E52D81D}"/>
                </a:ext>
              </a:extLst>
            </p:cNvPr>
            <p:cNvSpPr/>
            <p:nvPr/>
          </p:nvSpPr>
          <p:spPr>
            <a:xfrm>
              <a:off x="8450435" y="3428667"/>
              <a:ext cx="812800" cy="387350"/>
            </a:xfrm>
            <a:custGeom>
              <a:avLst/>
              <a:gdLst>
                <a:gd name="connsiteX0" fmla="*/ 806722 w 812800"/>
                <a:gd name="connsiteY0" fmla="*/ 10903 h 387350"/>
                <a:gd name="connsiteX1" fmla="*/ 9352 w 812800"/>
                <a:gd name="connsiteY1" fmla="*/ 384918 h 387350"/>
                <a:gd name="connsiteX2" fmla="*/ 5034 w 812800"/>
                <a:gd name="connsiteY2" fmla="*/ 383311 h 387350"/>
                <a:gd name="connsiteX3" fmla="*/ 6559 w 812800"/>
                <a:gd name="connsiteY3" fmla="*/ 379076 h 387350"/>
                <a:gd name="connsiteX4" fmla="*/ 803992 w 812800"/>
                <a:gd name="connsiteY4" fmla="*/ 5061 h 387350"/>
                <a:gd name="connsiteX5" fmla="*/ 808309 w 812800"/>
                <a:gd name="connsiteY5" fmla="*/ 6585 h 387350"/>
                <a:gd name="connsiteX6" fmla="*/ 806722 w 812800"/>
                <a:gd name="connsiteY6" fmla="*/ 10890 h 387350"/>
                <a:gd name="connsiteX7" fmla="*/ 806722 w 812800"/>
                <a:gd name="connsiteY7" fmla="*/ 10903 h 38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387350">
                  <a:moveTo>
                    <a:pt x="806722" y="10903"/>
                  </a:moveTo>
                  <a:lnTo>
                    <a:pt x="9352" y="384918"/>
                  </a:lnTo>
                  <a:cubicBezTo>
                    <a:pt x="7701" y="385661"/>
                    <a:pt x="5796" y="384937"/>
                    <a:pt x="5034" y="383311"/>
                  </a:cubicBezTo>
                  <a:cubicBezTo>
                    <a:pt x="4336" y="381723"/>
                    <a:pt x="5034" y="379857"/>
                    <a:pt x="6559" y="379076"/>
                  </a:cubicBezTo>
                  <a:lnTo>
                    <a:pt x="803992" y="5061"/>
                  </a:lnTo>
                  <a:cubicBezTo>
                    <a:pt x="805579" y="4324"/>
                    <a:pt x="807484" y="4997"/>
                    <a:pt x="808309" y="6585"/>
                  </a:cubicBezTo>
                  <a:cubicBezTo>
                    <a:pt x="809071" y="8204"/>
                    <a:pt x="808373" y="10134"/>
                    <a:pt x="806722" y="10890"/>
                  </a:cubicBezTo>
                  <a:cubicBezTo>
                    <a:pt x="806722" y="10896"/>
                    <a:pt x="806722" y="10896"/>
                    <a:pt x="806722" y="10903"/>
                  </a:cubicBezTo>
                  <a:close/>
                </a:path>
              </a:pathLst>
            </a:custGeom>
            <a:grpFill/>
            <a:ln w="9525" cap="flat">
              <a:noFill/>
              <a:prstDash val="solid"/>
              <a:miter/>
            </a:ln>
          </p:spPr>
          <p:txBody>
            <a:bodyPr rtlCol="0" anchor="ctr"/>
            <a:lstStyle/>
            <a:p>
              <a:endParaRPr lang="en-US" sz="1801"/>
            </a:p>
          </p:txBody>
        </p:sp>
        <p:sp>
          <p:nvSpPr>
            <p:cNvPr id="212" name="Freeform: Shape 211">
              <a:extLst>
                <a:ext uri="{FF2B5EF4-FFF2-40B4-BE49-F238E27FC236}">
                  <a16:creationId xmlns:a16="http://schemas.microsoft.com/office/drawing/2014/main" id="{A6C173B7-D9BD-4C2C-AF93-68F837CB665C}"/>
                </a:ext>
              </a:extLst>
            </p:cNvPr>
            <p:cNvSpPr/>
            <p:nvPr/>
          </p:nvSpPr>
          <p:spPr>
            <a:xfrm>
              <a:off x="7331982" y="3802929"/>
              <a:ext cx="1130300" cy="431800"/>
            </a:xfrm>
            <a:custGeom>
              <a:avLst/>
              <a:gdLst>
                <a:gd name="connsiteX0" fmla="*/ 1127551 w 1130300"/>
                <a:gd name="connsiteY0" fmla="*/ 10847 h 431800"/>
                <a:gd name="connsiteX1" fmla="*/ 9253 w 1130300"/>
                <a:gd name="connsiteY1" fmla="*/ 430391 h 431800"/>
                <a:gd name="connsiteX2" fmla="*/ 4935 w 1130300"/>
                <a:gd name="connsiteY2" fmla="*/ 428327 h 431800"/>
                <a:gd name="connsiteX3" fmla="*/ 7030 w 1130300"/>
                <a:gd name="connsiteY3" fmla="*/ 424041 h 431800"/>
                <a:gd name="connsiteX4" fmla="*/ 1125265 w 1130300"/>
                <a:gd name="connsiteY4" fmla="*/ 4941 h 431800"/>
                <a:gd name="connsiteX5" fmla="*/ 1129393 w 1130300"/>
                <a:gd name="connsiteY5" fmla="*/ 6948 h 431800"/>
                <a:gd name="connsiteX6" fmla="*/ 1129393 w 1130300"/>
                <a:gd name="connsiteY6" fmla="*/ 6973 h 431800"/>
                <a:gd name="connsiteX7" fmla="*/ 1127551 w 1130300"/>
                <a:gd name="connsiteY7" fmla="*/ 10847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431800">
                  <a:moveTo>
                    <a:pt x="1127551" y="10847"/>
                  </a:moveTo>
                  <a:lnTo>
                    <a:pt x="9253" y="430391"/>
                  </a:lnTo>
                  <a:cubicBezTo>
                    <a:pt x="7474" y="431007"/>
                    <a:pt x="5570" y="430080"/>
                    <a:pt x="4935" y="428327"/>
                  </a:cubicBezTo>
                  <a:cubicBezTo>
                    <a:pt x="4363" y="426575"/>
                    <a:pt x="5252" y="424657"/>
                    <a:pt x="7030" y="424041"/>
                  </a:cubicBezTo>
                  <a:lnTo>
                    <a:pt x="1125265" y="4941"/>
                  </a:lnTo>
                  <a:cubicBezTo>
                    <a:pt x="1126980" y="4357"/>
                    <a:pt x="1128822" y="5252"/>
                    <a:pt x="1129393" y="6948"/>
                  </a:cubicBezTo>
                  <a:cubicBezTo>
                    <a:pt x="1129393" y="6954"/>
                    <a:pt x="1129393" y="6967"/>
                    <a:pt x="1129393" y="6973"/>
                  </a:cubicBezTo>
                  <a:cubicBezTo>
                    <a:pt x="1129901" y="8548"/>
                    <a:pt x="1129075" y="10231"/>
                    <a:pt x="1127551" y="10847"/>
                  </a:cubicBezTo>
                  <a:close/>
                </a:path>
              </a:pathLst>
            </a:custGeom>
            <a:grpFill/>
            <a:ln w="9525" cap="flat">
              <a:noFill/>
              <a:prstDash val="solid"/>
              <a:miter/>
            </a:ln>
          </p:spPr>
          <p:txBody>
            <a:bodyPr rtlCol="0" anchor="ctr"/>
            <a:lstStyle/>
            <a:p>
              <a:endParaRPr lang="en-US" sz="1801"/>
            </a:p>
          </p:txBody>
        </p:sp>
        <p:sp>
          <p:nvSpPr>
            <p:cNvPr id="213" name="Freeform: Shape 212">
              <a:extLst>
                <a:ext uri="{FF2B5EF4-FFF2-40B4-BE49-F238E27FC236}">
                  <a16:creationId xmlns:a16="http://schemas.microsoft.com/office/drawing/2014/main" id="{495845B9-C672-4BFE-9FEA-20E6195EC2A6}"/>
                </a:ext>
              </a:extLst>
            </p:cNvPr>
            <p:cNvSpPr/>
            <p:nvPr/>
          </p:nvSpPr>
          <p:spPr>
            <a:xfrm>
              <a:off x="3181566" y="1979732"/>
              <a:ext cx="1346200" cy="254000"/>
            </a:xfrm>
            <a:custGeom>
              <a:avLst/>
              <a:gdLst>
                <a:gd name="connsiteX0" fmla="*/ 1342301 w 1346200"/>
                <a:gd name="connsiteY0" fmla="*/ 10832 h 254000"/>
                <a:gd name="connsiteX1" fmla="*/ 8293 w 1346200"/>
                <a:gd name="connsiteY1" fmla="*/ 252449 h 254000"/>
                <a:gd name="connsiteX2" fmla="*/ 4776 w 1346200"/>
                <a:gd name="connsiteY2" fmla="*/ 249516 h 254000"/>
                <a:gd name="connsiteX3" fmla="*/ 7150 w 1346200"/>
                <a:gd name="connsiteY3" fmla="*/ 246099 h 254000"/>
                <a:gd name="connsiteX4" fmla="*/ 1341158 w 1346200"/>
                <a:gd name="connsiteY4" fmla="*/ 4799 h 254000"/>
                <a:gd name="connsiteX5" fmla="*/ 1344841 w 1346200"/>
                <a:gd name="connsiteY5" fmla="*/ 7523 h 254000"/>
                <a:gd name="connsiteX6" fmla="*/ 1344841 w 1346200"/>
                <a:gd name="connsiteY6" fmla="*/ 7530 h 254000"/>
                <a:gd name="connsiteX7" fmla="*/ 1342301 w 1346200"/>
                <a:gd name="connsiteY7" fmla="*/ 10832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6200" h="254000">
                  <a:moveTo>
                    <a:pt x="1342301" y="10832"/>
                  </a:moveTo>
                  <a:lnTo>
                    <a:pt x="8293" y="252449"/>
                  </a:lnTo>
                  <a:cubicBezTo>
                    <a:pt x="6509" y="252608"/>
                    <a:pt x="4934" y="251300"/>
                    <a:pt x="4776" y="249516"/>
                  </a:cubicBezTo>
                  <a:cubicBezTo>
                    <a:pt x="4636" y="247953"/>
                    <a:pt x="5633" y="246512"/>
                    <a:pt x="7150" y="246099"/>
                  </a:cubicBezTo>
                  <a:lnTo>
                    <a:pt x="1341158" y="4799"/>
                  </a:lnTo>
                  <a:cubicBezTo>
                    <a:pt x="1342930" y="4532"/>
                    <a:pt x="1344575" y="5752"/>
                    <a:pt x="1344841" y="7523"/>
                  </a:cubicBezTo>
                  <a:cubicBezTo>
                    <a:pt x="1344841" y="7523"/>
                    <a:pt x="1344841" y="7530"/>
                    <a:pt x="1344841" y="7530"/>
                  </a:cubicBezTo>
                  <a:cubicBezTo>
                    <a:pt x="1344937" y="9111"/>
                    <a:pt x="1343851" y="10520"/>
                    <a:pt x="1342301" y="10832"/>
                  </a:cubicBezTo>
                  <a:close/>
                </a:path>
              </a:pathLst>
            </a:custGeom>
            <a:grpFill/>
            <a:ln w="9525" cap="flat">
              <a:noFill/>
              <a:prstDash val="solid"/>
              <a:miter/>
            </a:ln>
          </p:spPr>
          <p:txBody>
            <a:bodyPr rtlCol="0" anchor="ctr"/>
            <a:lstStyle/>
            <a:p>
              <a:endParaRPr lang="en-US" sz="1801"/>
            </a:p>
          </p:txBody>
        </p:sp>
        <p:sp>
          <p:nvSpPr>
            <p:cNvPr id="214" name="Freeform: Shape 213">
              <a:extLst>
                <a:ext uri="{FF2B5EF4-FFF2-40B4-BE49-F238E27FC236}">
                  <a16:creationId xmlns:a16="http://schemas.microsoft.com/office/drawing/2014/main" id="{0DE9D2E7-1B4A-43AE-83A2-00F79346BD5B}"/>
                </a:ext>
              </a:extLst>
            </p:cNvPr>
            <p:cNvSpPr/>
            <p:nvPr/>
          </p:nvSpPr>
          <p:spPr>
            <a:xfrm>
              <a:off x="47533" y="9078"/>
              <a:ext cx="857250" cy="660400"/>
            </a:xfrm>
            <a:custGeom>
              <a:avLst/>
              <a:gdLst>
                <a:gd name="connsiteX0" fmla="*/ 852389 w 857250"/>
                <a:gd name="connsiteY0" fmla="*/ 656050 h 660400"/>
                <a:gd name="connsiteX1" fmla="*/ 5998 w 857250"/>
                <a:gd name="connsiteY1" fmla="*/ 10572 h 660400"/>
                <a:gd name="connsiteX2" fmla="*/ 5426 w 857250"/>
                <a:gd name="connsiteY2" fmla="*/ 6064 h 660400"/>
                <a:gd name="connsiteX3" fmla="*/ 9863 w 857250"/>
                <a:gd name="connsiteY3" fmla="*/ 5375 h 660400"/>
                <a:gd name="connsiteX4" fmla="*/ 9935 w 857250"/>
                <a:gd name="connsiteY4" fmla="*/ 5429 h 660400"/>
                <a:gd name="connsiteX5" fmla="*/ 856263 w 857250"/>
                <a:gd name="connsiteY5" fmla="*/ 650906 h 660400"/>
                <a:gd name="connsiteX6" fmla="*/ 856409 w 857250"/>
                <a:gd name="connsiteY6" fmla="*/ 655485 h 660400"/>
                <a:gd name="connsiteX7" fmla="*/ 852389 w 857250"/>
                <a:gd name="connsiteY7" fmla="*/ 65605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 h="660400">
                  <a:moveTo>
                    <a:pt x="852389" y="656050"/>
                  </a:moveTo>
                  <a:lnTo>
                    <a:pt x="5998" y="10572"/>
                  </a:lnTo>
                  <a:cubicBezTo>
                    <a:pt x="4608" y="9478"/>
                    <a:pt x="4353" y="7470"/>
                    <a:pt x="5426" y="6064"/>
                  </a:cubicBezTo>
                  <a:cubicBezTo>
                    <a:pt x="6461" y="4648"/>
                    <a:pt x="8448" y="4340"/>
                    <a:pt x="9863" y="5375"/>
                  </a:cubicBezTo>
                  <a:cubicBezTo>
                    <a:pt x="9887" y="5392"/>
                    <a:pt x="9911" y="5410"/>
                    <a:pt x="9935" y="5429"/>
                  </a:cubicBezTo>
                  <a:lnTo>
                    <a:pt x="856263" y="650906"/>
                  </a:lnTo>
                  <a:cubicBezTo>
                    <a:pt x="857565" y="652132"/>
                    <a:pt x="857628" y="654183"/>
                    <a:pt x="856409" y="655485"/>
                  </a:cubicBezTo>
                  <a:cubicBezTo>
                    <a:pt x="855367" y="656589"/>
                    <a:pt x="853697" y="656824"/>
                    <a:pt x="852389" y="656050"/>
                  </a:cubicBezTo>
                  <a:close/>
                </a:path>
              </a:pathLst>
            </a:custGeom>
            <a:grpFill/>
            <a:ln w="9525" cap="flat">
              <a:noFill/>
              <a:prstDash val="solid"/>
              <a:miter/>
            </a:ln>
          </p:spPr>
          <p:txBody>
            <a:bodyPr rtlCol="0" anchor="ctr"/>
            <a:lstStyle/>
            <a:p>
              <a:endParaRPr lang="en-US" sz="1801"/>
            </a:p>
          </p:txBody>
        </p:sp>
        <p:sp>
          <p:nvSpPr>
            <p:cNvPr id="215" name="Freeform: Shape 214">
              <a:extLst>
                <a:ext uri="{FF2B5EF4-FFF2-40B4-BE49-F238E27FC236}">
                  <a16:creationId xmlns:a16="http://schemas.microsoft.com/office/drawing/2014/main" id="{BD189A45-8487-420F-BB2F-3A1AFE3A1BAE}"/>
                </a:ext>
              </a:extLst>
            </p:cNvPr>
            <p:cNvSpPr/>
            <p:nvPr/>
          </p:nvSpPr>
          <p:spPr>
            <a:xfrm>
              <a:off x="4515644" y="1979553"/>
              <a:ext cx="768350" cy="800100"/>
            </a:xfrm>
            <a:custGeom>
              <a:avLst/>
              <a:gdLst>
                <a:gd name="connsiteX0" fmla="*/ 762159 w 768350"/>
                <a:gd name="connsiteY0" fmla="*/ 799109 h 800100"/>
                <a:gd name="connsiteX1" fmla="*/ 5556 w 768350"/>
                <a:gd name="connsiteY1" fmla="*/ 10121 h 800100"/>
                <a:gd name="connsiteX2" fmla="*/ 5880 w 768350"/>
                <a:gd name="connsiteY2" fmla="*/ 5556 h 800100"/>
                <a:gd name="connsiteX3" fmla="*/ 10192 w 768350"/>
                <a:gd name="connsiteY3" fmla="*/ 5613 h 800100"/>
                <a:gd name="connsiteX4" fmla="*/ 766858 w 768350"/>
                <a:gd name="connsiteY4" fmla="*/ 794600 h 800100"/>
                <a:gd name="connsiteX5" fmla="*/ 766763 w 768350"/>
                <a:gd name="connsiteY5" fmla="*/ 799204 h 800100"/>
                <a:gd name="connsiteX6" fmla="*/ 762159 w 768350"/>
                <a:gd name="connsiteY6" fmla="*/ 79910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800100">
                  <a:moveTo>
                    <a:pt x="762159" y="799109"/>
                  </a:moveTo>
                  <a:lnTo>
                    <a:pt x="5556" y="10121"/>
                  </a:lnTo>
                  <a:cubicBezTo>
                    <a:pt x="4382" y="8769"/>
                    <a:pt x="4528" y="6724"/>
                    <a:pt x="5880" y="5556"/>
                  </a:cubicBezTo>
                  <a:cubicBezTo>
                    <a:pt x="7125" y="4476"/>
                    <a:pt x="8979" y="4502"/>
                    <a:pt x="10192" y="5613"/>
                  </a:cubicBezTo>
                  <a:lnTo>
                    <a:pt x="766858" y="794600"/>
                  </a:lnTo>
                  <a:cubicBezTo>
                    <a:pt x="768103" y="795896"/>
                    <a:pt x="768058" y="797960"/>
                    <a:pt x="766763" y="799204"/>
                  </a:cubicBezTo>
                  <a:cubicBezTo>
                    <a:pt x="765467" y="800449"/>
                    <a:pt x="763404" y="800404"/>
                    <a:pt x="762159" y="799109"/>
                  </a:cubicBezTo>
                  <a:close/>
                </a:path>
              </a:pathLst>
            </a:custGeom>
            <a:grpFill/>
            <a:ln w="9525" cap="flat">
              <a:noFill/>
              <a:prstDash val="solid"/>
              <a:miter/>
            </a:ln>
          </p:spPr>
          <p:txBody>
            <a:bodyPr rtlCol="0" anchor="ctr"/>
            <a:lstStyle/>
            <a:p>
              <a:endParaRPr lang="en-US" sz="1801"/>
            </a:p>
          </p:txBody>
        </p:sp>
        <p:sp>
          <p:nvSpPr>
            <p:cNvPr id="216" name="Freeform: Shape 215">
              <a:extLst>
                <a:ext uri="{FF2B5EF4-FFF2-40B4-BE49-F238E27FC236}">
                  <a16:creationId xmlns:a16="http://schemas.microsoft.com/office/drawing/2014/main" id="{2C22C483-7995-4102-A2D7-06F1D045D6A3}"/>
                </a:ext>
              </a:extLst>
            </p:cNvPr>
            <p:cNvSpPr/>
            <p:nvPr/>
          </p:nvSpPr>
          <p:spPr>
            <a:xfrm>
              <a:off x="4207565" y="2642410"/>
              <a:ext cx="133350" cy="209550"/>
            </a:xfrm>
            <a:custGeom>
              <a:avLst/>
              <a:gdLst>
                <a:gd name="connsiteX0" fmla="*/ 10740 w 133350"/>
                <a:gd name="connsiteY0" fmla="*/ 6267 h 209550"/>
                <a:gd name="connsiteX1" fmla="*/ 134057 w 133350"/>
                <a:gd name="connsiteY1" fmla="*/ 205911 h 209550"/>
                <a:gd name="connsiteX2" fmla="*/ 132945 w 133350"/>
                <a:gd name="connsiteY2" fmla="*/ 210451 h 209550"/>
                <a:gd name="connsiteX3" fmla="*/ 128405 w 133350"/>
                <a:gd name="connsiteY3" fmla="*/ 209340 h 209550"/>
                <a:gd name="connsiteX4" fmla="*/ 5215 w 133350"/>
                <a:gd name="connsiteY4" fmla="*/ 9760 h 209550"/>
                <a:gd name="connsiteX5" fmla="*/ 6295 w 133350"/>
                <a:gd name="connsiteY5" fmla="*/ 5251 h 209550"/>
                <a:gd name="connsiteX6" fmla="*/ 10740 w 133350"/>
                <a:gd name="connsiteY6" fmla="*/ 626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09550">
                  <a:moveTo>
                    <a:pt x="10740" y="6267"/>
                  </a:moveTo>
                  <a:lnTo>
                    <a:pt x="134057" y="205911"/>
                  </a:lnTo>
                  <a:cubicBezTo>
                    <a:pt x="135003" y="207473"/>
                    <a:pt x="134508" y="209505"/>
                    <a:pt x="132945" y="210451"/>
                  </a:cubicBezTo>
                  <a:cubicBezTo>
                    <a:pt x="131384" y="211398"/>
                    <a:pt x="129352" y="210902"/>
                    <a:pt x="128405" y="209340"/>
                  </a:cubicBezTo>
                  <a:lnTo>
                    <a:pt x="5215" y="9760"/>
                  </a:lnTo>
                  <a:cubicBezTo>
                    <a:pt x="4320" y="8210"/>
                    <a:pt x="4790" y="6229"/>
                    <a:pt x="6295" y="5251"/>
                  </a:cubicBezTo>
                  <a:cubicBezTo>
                    <a:pt x="7806" y="4311"/>
                    <a:pt x="9787" y="4768"/>
                    <a:pt x="10740" y="6267"/>
                  </a:cubicBezTo>
                  <a:close/>
                </a:path>
              </a:pathLst>
            </a:custGeom>
            <a:grpFill/>
            <a:ln w="9525" cap="flat">
              <a:noFill/>
              <a:prstDash val="solid"/>
              <a:miter/>
            </a:ln>
          </p:spPr>
          <p:txBody>
            <a:bodyPr rtlCol="0" anchor="ctr"/>
            <a:lstStyle/>
            <a:p>
              <a:endParaRPr lang="en-US" sz="1801"/>
            </a:p>
          </p:txBody>
        </p:sp>
        <p:sp>
          <p:nvSpPr>
            <p:cNvPr id="217" name="Freeform: Shape 216">
              <a:extLst>
                <a:ext uri="{FF2B5EF4-FFF2-40B4-BE49-F238E27FC236}">
                  <a16:creationId xmlns:a16="http://schemas.microsoft.com/office/drawing/2014/main" id="{008F7D5B-640D-4357-ADC8-1C6BB48FF854}"/>
                </a:ext>
              </a:extLst>
            </p:cNvPr>
            <p:cNvSpPr/>
            <p:nvPr/>
          </p:nvSpPr>
          <p:spPr>
            <a:xfrm>
              <a:off x="-4763" y="9091"/>
              <a:ext cx="63500" cy="31750"/>
            </a:xfrm>
            <a:custGeom>
              <a:avLst/>
              <a:gdLst>
                <a:gd name="connsiteX0" fmla="*/ 4763 w 63500"/>
                <a:gd name="connsiteY0" fmla="*/ 27641 h 31750"/>
                <a:gd name="connsiteX1" fmla="*/ 61214 w 63500"/>
                <a:gd name="connsiteY1" fmla="*/ 11131 h 31750"/>
                <a:gd name="connsiteX2" fmla="*/ 63382 w 63500"/>
                <a:gd name="connsiteY2" fmla="*/ 7097 h 31750"/>
                <a:gd name="connsiteX3" fmla="*/ 63373 w 63500"/>
                <a:gd name="connsiteY3" fmla="*/ 7067 h 31750"/>
                <a:gd name="connsiteX4" fmla="*/ 59449 w 63500"/>
                <a:gd name="connsiteY4" fmla="*/ 4885 h 31750"/>
                <a:gd name="connsiteX5" fmla="*/ 59373 w 63500"/>
                <a:gd name="connsiteY5" fmla="*/ 4908 h 31750"/>
                <a:gd name="connsiteX6" fmla="*/ 4763 w 63500"/>
                <a:gd name="connsiteY6" fmla="*/ 2091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31750">
                  <a:moveTo>
                    <a:pt x="4763" y="27641"/>
                  </a:moveTo>
                  <a:lnTo>
                    <a:pt x="61214" y="11131"/>
                  </a:lnTo>
                  <a:cubicBezTo>
                    <a:pt x="62927" y="10616"/>
                    <a:pt x="63897" y="8809"/>
                    <a:pt x="63382" y="7097"/>
                  </a:cubicBezTo>
                  <a:cubicBezTo>
                    <a:pt x="63379" y="7087"/>
                    <a:pt x="63376" y="7077"/>
                    <a:pt x="63373" y="7067"/>
                  </a:cubicBezTo>
                  <a:cubicBezTo>
                    <a:pt x="62892" y="5381"/>
                    <a:pt x="61135" y="4404"/>
                    <a:pt x="59449" y="4885"/>
                  </a:cubicBezTo>
                  <a:cubicBezTo>
                    <a:pt x="59423" y="4892"/>
                    <a:pt x="59398" y="4900"/>
                    <a:pt x="59373" y="4908"/>
                  </a:cubicBezTo>
                  <a:lnTo>
                    <a:pt x="4763" y="20910"/>
                  </a:lnTo>
                  <a:close/>
                </a:path>
              </a:pathLst>
            </a:custGeom>
            <a:grpFill/>
            <a:ln w="9525" cap="flat">
              <a:noFill/>
              <a:prstDash val="solid"/>
              <a:miter/>
            </a:ln>
          </p:spPr>
          <p:txBody>
            <a:bodyPr rtlCol="0" anchor="ctr"/>
            <a:lstStyle/>
            <a:p>
              <a:endParaRPr lang="en-US" sz="1801"/>
            </a:p>
          </p:txBody>
        </p:sp>
        <p:sp>
          <p:nvSpPr>
            <p:cNvPr id="218" name="Freeform: Shape 217">
              <a:extLst>
                <a:ext uri="{FF2B5EF4-FFF2-40B4-BE49-F238E27FC236}">
                  <a16:creationId xmlns:a16="http://schemas.microsoft.com/office/drawing/2014/main" id="{1DE60EFA-5B33-490F-8F35-BF0C9B9C9A8D}"/>
                </a:ext>
              </a:extLst>
            </p:cNvPr>
            <p:cNvSpPr/>
            <p:nvPr/>
          </p:nvSpPr>
          <p:spPr>
            <a:xfrm>
              <a:off x="9498554" y="1264968"/>
              <a:ext cx="412750" cy="825500"/>
            </a:xfrm>
            <a:custGeom>
              <a:avLst/>
              <a:gdLst>
                <a:gd name="connsiteX0" fmla="*/ 4983 w 412750"/>
                <a:gd name="connsiteY0" fmla="*/ 820211 h 825500"/>
                <a:gd name="connsiteX1" fmla="*/ 405351 w 412750"/>
                <a:gd name="connsiteY1" fmla="*/ 6585 h 825500"/>
                <a:gd name="connsiteX2" fmla="*/ 409732 w 412750"/>
                <a:gd name="connsiteY2" fmla="*/ 5093 h 825500"/>
                <a:gd name="connsiteX3" fmla="*/ 411192 w 412750"/>
                <a:gd name="connsiteY3" fmla="*/ 9443 h 825500"/>
                <a:gd name="connsiteX4" fmla="*/ 411192 w 412750"/>
                <a:gd name="connsiteY4" fmla="*/ 9443 h 825500"/>
                <a:gd name="connsiteX5" fmla="*/ 10762 w 412750"/>
                <a:gd name="connsiteY5" fmla="*/ 823068 h 825500"/>
                <a:gd name="connsiteX6" fmla="*/ 6316 w 412750"/>
                <a:gd name="connsiteY6" fmla="*/ 824110 h 825500"/>
                <a:gd name="connsiteX7" fmla="*/ 4983 w 412750"/>
                <a:gd name="connsiteY7" fmla="*/ 820211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825500">
                  <a:moveTo>
                    <a:pt x="4983" y="820211"/>
                  </a:moveTo>
                  <a:lnTo>
                    <a:pt x="405351" y="6585"/>
                  </a:lnTo>
                  <a:cubicBezTo>
                    <a:pt x="406113" y="4973"/>
                    <a:pt x="408081" y="4306"/>
                    <a:pt x="409732" y="5093"/>
                  </a:cubicBezTo>
                  <a:cubicBezTo>
                    <a:pt x="411320" y="5881"/>
                    <a:pt x="411954" y="7830"/>
                    <a:pt x="411192" y="9443"/>
                  </a:cubicBezTo>
                  <a:lnTo>
                    <a:pt x="411192" y="9443"/>
                  </a:lnTo>
                  <a:lnTo>
                    <a:pt x="10762" y="823068"/>
                  </a:lnTo>
                  <a:cubicBezTo>
                    <a:pt x="9809" y="824586"/>
                    <a:pt x="7840" y="825050"/>
                    <a:pt x="6316" y="824110"/>
                  </a:cubicBezTo>
                  <a:cubicBezTo>
                    <a:pt x="4983" y="823291"/>
                    <a:pt x="4412" y="821659"/>
                    <a:pt x="4983" y="820211"/>
                  </a:cubicBezTo>
                  <a:close/>
                </a:path>
              </a:pathLst>
            </a:custGeom>
            <a:grpFill/>
            <a:ln w="9525" cap="flat">
              <a:noFill/>
              <a:prstDash val="solid"/>
              <a:miter/>
            </a:ln>
          </p:spPr>
          <p:txBody>
            <a:bodyPr rtlCol="0" anchor="ctr"/>
            <a:lstStyle/>
            <a:p>
              <a:endParaRPr lang="en-US" sz="1801"/>
            </a:p>
          </p:txBody>
        </p:sp>
        <p:sp>
          <p:nvSpPr>
            <p:cNvPr id="219" name="Freeform: Shape 218">
              <a:extLst>
                <a:ext uri="{FF2B5EF4-FFF2-40B4-BE49-F238E27FC236}">
                  <a16:creationId xmlns:a16="http://schemas.microsoft.com/office/drawing/2014/main" id="{0EAF113C-AF72-4536-A34D-7267693A1EE9}"/>
                </a:ext>
              </a:extLst>
            </p:cNvPr>
            <p:cNvSpPr/>
            <p:nvPr/>
          </p:nvSpPr>
          <p:spPr>
            <a:xfrm>
              <a:off x="8835240" y="2078638"/>
              <a:ext cx="673100" cy="133350"/>
            </a:xfrm>
            <a:custGeom>
              <a:avLst/>
              <a:gdLst>
                <a:gd name="connsiteX0" fmla="*/ 7198 w 673100"/>
                <a:gd name="connsiteY0" fmla="*/ 127190 h 133350"/>
                <a:gd name="connsiteX1" fmla="*/ 670710 w 673100"/>
                <a:gd name="connsiteY1" fmla="*/ 4763 h 133350"/>
                <a:gd name="connsiteX2" fmla="*/ 673948 w 673100"/>
                <a:gd name="connsiteY2" fmla="*/ 8128 h 133350"/>
                <a:gd name="connsiteX3" fmla="*/ 671916 w 673100"/>
                <a:gd name="connsiteY3" fmla="*/ 11113 h 133350"/>
                <a:gd name="connsiteX4" fmla="*/ 8405 w 673100"/>
                <a:gd name="connsiteY4" fmla="*/ 133604 h 133350"/>
                <a:gd name="connsiteX5" fmla="*/ 4785 w 673100"/>
                <a:gd name="connsiteY5" fmla="*/ 130791 h 133350"/>
                <a:gd name="connsiteX6" fmla="*/ 7198 w 673100"/>
                <a:gd name="connsiteY6"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100" h="133350">
                  <a:moveTo>
                    <a:pt x="7198" y="127190"/>
                  </a:moveTo>
                  <a:lnTo>
                    <a:pt x="670710" y="4763"/>
                  </a:lnTo>
                  <a:cubicBezTo>
                    <a:pt x="672552" y="4794"/>
                    <a:pt x="674012" y="6306"/>
                    <a:pt x="673948" y="8128"/>
                  </a:cubicBezTo>
                  <a:cubicBezTo>
                    <a:pt x="673948" y="9436"/>
                    <a:pt x="673123" y="10611"/>
                    <a:pt x="671916" y="11113"/>
                  </a:cubicBezTo>
                  <a:lnTo>
                    <a:pt x="8405" y="133604"/>
                  </a:lnTo>
                  <a:cubicBezTo>
                    <a:pt x="6627" y="133826"/>
                    <a:pt x="5040" y="132563"/>
                    <a:pt x="4785" y="130791"/>
                  </a:cubicBezTo>
                  <a:cubicBezTo>
                    <a:pt x="4595" y="129172"/>
                    <a:pt x="5611" y="127660"/>
                    <a:pt x="7198" y="127254"/>
                  </a:cubicBezTo>
                  <a:close/>
                </a:path>
              </a:pathLst>
            </a:custGeom>
            <a:grpFill/>
            <a:ln w="9525" cap="flat">
              <a:noFill/>
              <a:prstDash val="solid"/>
              <a:miter/>
            </a:ln>
          </p:spPr>
          <p:txBody>
            <a:bodyPr rtlCol="0" anchor="ctr"/>
            <a:lstStyle/>
            <a:p>
              <a:endParaRPr lang="en-US" sz="1801"/>
            </a:p>
          </p:txBody>
        </p:sp>
        <p:sp>
          <p:nvSpPr>
            <p:cNvPr id="220" name="Freeform: Shape 219">
              <a:extLst>
                <a:ext uri="{FF2B5EF4-FFF2-40B4-BE49-F238E27FC236}">
                  <a16:creationId xmlns:a16="http://schemas.microsoft.com/office/drawing/2014/main" id="{68B805A7-D320-46E6-9F81-7FB47D09965A}"/>
                </a:ext>
              </a:extLst>
            </p:cNvPr>
            <p:cNvSpPr/>
            <p:nvPr/>
          </p:nvSpPr>
          <p:spPr>
            <a:xfrm>
              <a:off x="4331007" y="2842029"/>
              <a:ext cx="1358900" cy="114300"/>
            </a:xfrm>
            <a:custGeom>
              <a:avLst/>
              <a:gdLst>
                <a:gd name="connsiteX0" fmla="*/ 1354022 w 1358900"/>
                <a:gd name="connsiteY0" fmla="*/ 114497 h 114300"/>
                <a:gd name="connsiteX1" fmla="*/ 7822 w 1358900"/>
                <a:gd name="connsiteY1" fmla="*/ 11246 h 114300"/>
                <a:gd name="connsiteX2" fmla="*/ 4767 w 1358900"/>
                <a:gd name="connsiteY2" fmla="*/ 7829 h 114300"/>
                <a:gd name="connsiteX3" fmla="*/ 4773 w 1358900"/>
                <a:gd name="connsiteY3" fmla="*/ 7753 h 114300"/>
                <a:gd name="connsiteX4" fmla="*/ 8266 w 1358900"/>
                <a:gd name="connsiteY4" fmla="*/ 4769 h 114300"/>
                <a:gd name="connsiteX5" fmla="*/ 8266 w 1358900"/>
                <a:gd name="connsiteY5" fmla="*/ 4769 h 114300"/>
                <a:gd name="connsiteX6" fmla="*/ 1354784 w 1358900"/>
                <a:gd name="connsiteY6" fmla="*/ 108083 h 114300"/>
                <a:gd name="connsiteX7" fmla="*/ 1358333 w 1358900"/>
                <a:gd name="connsiteY7" fmla="*/ 110972 h 114300"/>
                <a:gd name="connsiteX8" fmla="*/ 1355444 w 1358900"/>
                <a:gd name="connsiteY8" fmla="*/ 114528 h 114300"/>
                <a:gd name="connsiteX9" fmla="*/ 1354276 w 1358900"/>
                <a:gd name="connsiteY9" fmla="*/ 1144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8900" h="114300">
                  <a:moveTo>
                    <a:pt x="1354022" y="114497"/>
                  </a:moveTo>
                  <a:lnTo>
                    <a:pt x="7822" y="11246"/>
                  </a:lnTo>
                  <a:cubicBezTo>
                    <a:pt x="6037" y="11144"/>
                    <a:pt x="4672" y="9620"/>
                    <a:pt x="4767" y="7829"/>
                  </a:cubicBezTo>
                  <a:cubicBezTo>
                    <a:pt x="4767" y="7804"/>
                    <a:pt x="4773" y="7779"/>
                    <a:pt x="4773" y="7753"/>
                  </a:cubicBezTo>
                  <a:cubicBezTo>
                    <a:pt x="4939" y="5982"/>
                    <a:pt x="6488" y="4661"/>
                    <a:pt x="8266" y="4769"/>
                  </a:cubicBezTo>
                  <a:lnTo>
                    <a:pt x="8266" y="4769"/>
                  </a:lnTo>
                  <a:lnTo>
                    <a:pt x="1354784" y="108083"/>
                  </a:lnTo>
                  <a:cubicBezTo>
                    <a:pt x="1356561" y="107899"/>
                    <a:pt x="1358156" y="109194"/>
                    <a:pt x="1358333" y="110972"/>
                  </a:cubicBezTo>
                  <a:cubicBezTo>
                    <a:pt x="1358517" y="112757"/>
                    <a:pt x="1357222" y="114344"/>
                    <a:pt x="1355444" y="114528"/>
                  </a:cubicBezTo>
                  <a:cubicBezTo>
                    <a:pt x="1355050" y="114567"/>
                    <a:pt x="1354657" y="114535"/>
                    <a:pt x="1354276" y="114433"/>
                  </a:cubicBezTo>
                  <a:close/>
                </a:path>
              </a:pathLst>
            </a:custGeom>
            <a:grpFill/>
            <a:ln w="9525" cap="flat">
              <a:noFill/>
              <a:prstDash val="solid"/>
              <a:miter/>
            </a:ln>
          </p:spPr>
          <p:txBody>
            <a:bodyPr rtlCol="0" anchor="ctr"/>
            <a:lstStyle/>
            <a:p>
              <a:endParaRPr lang="en-US" sz="1801"/>
            </a:p>
          </p:txBody>
        </p:sp>
        <p:sp>
          <p:nvSpPr>
            <p:cNvPr id="221" name="Freeform: Shape 220">
              <a:extLst>
                <a:ext uri="{FF2B5EF4-FFF2-40B4-BE49-F238E27FC236}">
                  <a16:creationId xmlns:a16="http://schemas.microsoft.com/office/drawing/2014/main" id="{4EE99A56-7AF1-49F8-9E00-47709FF88743}"/>
                </a:ext>
              </a:extLst>
            </p:cNvPr>
            <p:cNvSpPr/>
            <p:nvPr/>
          </p:nvSpPr>
          <p:spPr>
            <a:xfrm>
              <a:off x="4207610" y="2642365"/>
              <a:ext cx="139700" cy="908050"/>
            </a:xfrm>
            <a:custGeom>
              <a:avLst/>
              <a:gdLst>
                <a:gd name="connsiteX0" fmla="*/ 11140 w 139700"/>
                <a:gd name="connsiteY0" fmla="*/ 7582 h 908050"/>
                <a:gd name="connsiteX1" fmla="*/ 138140 w 139700"/>
                <a:gd name="connsiteY1" fmla="*/ 902044 h 908050"/>
                <a:gd name="connsiteX2" fmla="*/ 134895 w 139700"/>
                <a:gd name="connsiteY2" fmla="*/ 905276 h 908050"/>
                <a:gd name="connsiteX3" fmla="*/ 131790 w 139700"/>
                <a:gd name="connsiteY3" fmla="*/ 902933 h 908050"/>
                <a:gd name="connsiteX4" fmla="*/ 4790 w 139700"/>
                <a:gd name="connsiteY4" fmla="*/ 8472 h 908050"/>
                <a:gd name="connsiteX5" fmla="*/ 7584 w 139700"/>
                <a:gd name="connsiteY5" fmla="*/ 4788 h 908050"/>
                <a:gd name="connsiteX6" fmla="*/ 11133 w 139700"/>
                <a:gd name="connsiteY6" fmla="*/ 7538 h 908050"/>
                <a:gd name="connsiteX7" fmla="*/ 11140 w 139700"/>
                <a:gd name="connsiteY7" fmla="*/ 7582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08050">
                  <a:moveTo>
                    <a:pt x="11140" y="7582"/>
                  </a:moveTo>
                  <a:lnTo>
                    <a:pt x="138140" y="902044"/>
                  </a:lnTo>
                  <a:cubicBezTo>
                    <a:pt x="138133" y="903834"/>
                    <a:pt x="136679" y="905276"/>
                    <a:pt x="134895" y="905276"/>
                  </a:cubicBezTo>
                  <a:cubicBezTo>
                    <a:pt x="133453" y="905269"/>
                    <a:pt x="132190" y="904317"/>
                    <a:pt x="131790" y="902933"/>
                  </a:cubicBezTo>
                  <a:lnTo>
                    <a:pt x="4790" y="8472"/>
                  </a:lnTo>
                  <a:cubicBezTo>
                    <a:pt x="4561" y="6687"/>
                    <a:pt x="5806" y="5049"/>
                    <a:pt x="7584" y="4788"/>
                  </a:cubicBezTo>
                  <a:cubicBezTo>
                    <a:pt x="9323" y="4566"/>
                    <a:pt x="10911" y="5798"/>
                    <a:pt x="11133" y="7538"/>
                  </a:cubicBezTo>
                  <a:cubicBezTo>
                    <a:pt x="11133" y="7551"/>
                    <a:pt x="11140" y="7570"/>
                    <a:pt x="11140" y="7582"/>
                  </a:cubicBezTo>
                  <a:close/>
                </a:path>
              </a:pathLst>
            </a:custGeom>
            <a:grpFill/>
            <a:ln w="9525" cap="flat">
              <a:noFill/>
              <a:prstDash val="solid"/>
              <a:miter/>
            </a:ln>
          </p:spPr>
          <p:txBody>
            <a:bodyPr rtlCol="0" anchor="ctr"/>
            <a:lstStyle/>
            <a:p>
              <a:endParaRPr lang="en-US" sz="1801"/>
            </a:p>
          </p:txBody>
        </p:sp>
        <p:sp>
          <p:nvSpPr>
            <p:cNvPr id="222" name="Freeform: Shape 221">
              <a:extLst>
                <a:ext uri="{FF2B5EF4-FFF2-40B4-BE49-F238E27FC236}">
                  <a16:creationId xmlns:a16="http://schemas.microsoft.com/office/drawing/2014/main" id="{DB32FC18-70ED-4B2E-99B5-7F12F671E8CE}"/>
                </a:ext>
              </a:extLst>
            </p:cNvPr>
            <p:cNvSpPr/>
            <p:nvPr/>
          </p:nvSpPr>
          <p:spPr>
            <a:xfrm>
              <a:off x="3181364" y="2221065"/>
              <a:ext cx="1162050" cy="635000"/>
            </a:xfrm>
            <a:custGeom>
              <a:avLst/>
              <a:gdLst>
                <a:gd name="connsiteX0" fmla="*/ 1155686 w 1162050"/>
                <a:gd name="connsiteY0" fmla="*/ 631829 h 635000"/>
                <a:gd name="connsiteX1" fmla="*/ 6336 w 1162050"/>
                <a:gd name="connsiteY1" fmla="*/ 10799 h 635000"/>
                <a:gd name="connsiteX2" fmla="*/ 5193 w 1162050"/>
                <a:gd name="connsiteY2" fmla="*/ 6354 h 635000"/>
                <a:gd name="connsiteX3" fmla="*/ 9384 w 1162050"/>
                <a:gd name="connsiteY3" fmla="*/ 5084 h 635000"/>
                <a:gd name="connsiteX4" fmla="*/ 1158734 w 1162050"/>
                <a:gd name="connsiteY4" fmla="*/ 626114 h 635000"/>
                <a:gd name="connsiteX5" fmla="*/ 1160036 w 1162050"/>
                <a:gd name="connsiteY5" fmla="*/ 630527 h 635000"/>
                <a:gd name="connsiteX6" fmla="*/ 1155622 w 1162050"/>
                <a:gd name="connsiteY6" fmla="*/ 63182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635000">
                  <a:moveTo>
                    <a:pt x="1155686" y="631829"/>
                  </a:moveTo>
                  <a:lnTo>
                    <a:pt x="6336" y="10799"/>
                  </a:lnTo>
                  <a:cubicBezTo>
                    <a:pt x="4818" y="9865"/>
                    <a:pt x="4317" y="7903"/>
                    <a:pt x="5193" y="6354"/>
                  </a:cubicBezTo>
                  <a:cubicBezTo>
                    <a:pt x="6050" y="4906"/>
                    <a:pt x="7866" y="4354"/>
                    <a:pt x="9384" y="5084"/>
                  </a:cubicBezTo>
                  <a:lnTo>
                    <a:pt x="1158734" y="626114"/>
                  </a:lnTo>
                  <a:cubicBezTo>
                    <a:pt x="1160315" y="626971"/>
                    <a:pt x="1160893" y="628946"/>
                    <a:pt x="1160036" y="630527"/>
                  </a:cubicBezTo>
                  <a:cubicBezTo>
                    <a:pt x="1159178" y="632108"/>
                    <a:pt x="1157204" y="632686"/>
                    <a:pt x="1155622" y="631829"/>
                  </a:cubicBezTo>
                  <a:close/>
                </a:path>
              </a:pathLst>
            </a:custGeom>
            <a:grpFill/>
            <a:ln w="9525" cap="flat">
              <a:noFill/>
              <a:prstDash val="solid"/>
              <a:miter/>
            </a:ln>
          </p:spPr>
          <p:txBody>
            <a:bodyPr rtlCol="0" anchor="ctr"/>
            <a:lstStyle/>
            <a:p>
              <a:endParaRPr lang="en-US" sz="1801"/>
            </a:p>
          </p:txBody>
        </p:sp>
        <p:sp>
          <p:nvSpPr>
            <p:cNvPr id="223" name="Freeform: Shape 222">
              <a:extLst>
                <a:ext uri="{FF2B5EF4-FFF2-40B4-BE49-F238E27FC236}">
                  <a16:creationId xmlns:a16="http://schemas.microsoft.com/office/drawing/2014/main" id="{1A52ADFE-6E3B-4C16-951D-40A79DD562C8}"/>
                </a:ext>
              </a:extLst>
            </p:cNvPr>
            <p:cNvSpPr/>
            <p:nvPr/>
          </p:nvSpPr>
          <p:spPr>
            <a:xfrm>
              <a:off x="4331568" y="2768629"/>
              <a:ext cx="952500" cy="88900"/>
            </a:xfrm>
            <a:custGeom>
              <a:avLst/>
              <a:gdLst>
                <a:gd name="connsiteX0" fmla="*/ 948838 w 952500"/>
                <a:gd name="connsiteY0" fmla="*/ 10986 h 88900"/>
                <a:gd name="connsiteX1" fmla="*/ 7451 w 952500"/>
                <a:gd name="connsiteY1" fmla="*/ 84709 h 88900"/>
                <a:gd name="connsiteX2" fmla="*/ 4822 w 952500"/>
                <a:gd name="connsiteY2" fmla="*/ 80848 h 88900"/>
                <a:gd name="connsiteX3" fmla="*/ 6943 w 952500"/>
                <a:gd name="connsiteY3" fmla="*/ 78359 h 88900"/>
                <a:gd name="connsiteX4" fmla="*/ 948330 w 952500"/>
                <a:gd name="connsiteY4" fmla="*/ 4763 h 88900"/>
                <a:gd name="connsiteX5" fmla="*/ 951219 w 952500"/>
                <a:gd name="connsiteY5" fmla="*/ 8312 h 88900"/>
                <a:gd name="connsiteX6" fmla="*/ 948838 w 952500"/>
                <a:gd name="connsiteY6" fmla="*/ 11113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88900">
                  <a:moveTo>
                    <a:pt x="948838" y="10986"/>
                  </a:moveTo>
                  <a:lnTo>
                    <a:pt x="7451" y="84709"/>
                  </a:lnTo>
                  <a:cubicBezTo>
                    <a:pt x="5660" y="84373"/>
                    <a:pt x="4479" y="82645"/>
                    <a:pt x="4822" y="80848"/>
                  </a:cubicBezTo>
                  <a:cubicBezTo>
                    <a:pt x="5038" y="79705"/>
                    <a:pt x="5844" y="78753"/>
                    <a:pt x="6943" y="78359"/>
                  </a:cubicBezTo>
                  <a:lnTo>
                    <a:pt x="948330" y="4763"/>
                  </a:lnTo>
                  <a:cubicBezTo>
                    <a:pt x="950108" y="4947"/>
                    <a:pt x="951404" y="6534"/>
                    <a:pt x="951219" y="8312"/>
                  </a:cubicBezTo>
                  <a:cubicBezTo>
                    <a:pt x="951086" y="9652"/>
                    <a:pt x="950133" y="10763"/>
                    <a:pt x="948838" y="11113"/>
                  </a:cubicBezTo>
                  <a:close/>
                </a:path>
              </a:pathLst>
            </a:custGeom>
            <a:grpFill/>
            <a:ln w="9525" cap="flat">
              <a:noFill/>
              <a:prstDash val="solid"/>
              <a:miter/>
            </a:ln>
          </p:spPr>
          <p:txBody>
            <a:bodyPr rtlCol="0" anchor="ctr"/>
            <a:lstStyle/>
            <a:p>
              <a:endParaRPr lang="en-US" sz="1801"/>
            </a:p>
          </p:txBody>
        </p:sp>
        <p:sp>
          <p:nvSpPr>
            <p:cNvPr id="224" name="Freeform: Shape 223">
              <a:extLst>
                <a:ext uri="{FF2B5EF4-FFF2-40B4-BE49-F238E27FC236}">
                  <a16:creationId xmlns:a16="http://schemas.microsoft.com/office/drawing/2014/main" id="{9977A341-27AF-4438-B1CA-F82772092C17}"/>
                </a:ext>
              </a:extLst>
            </p:cNvPr>
            <p:cNvSpPr/>
            <p:nvPr/>
          </p:nvSpPr>
          <p:spPr>
            <a:xfrm>
              <a:off x="160180" y="654692"/>
              <a:ext cx="749300" cy="444500"/>
            </a:xfrm>
            <a:custGeom>
              <a:avLst/>
              <a:gdLst>
                <a:gd name="connsiteX0" fmla="*/ 743298 w 749300"/>
                <a:gd name="connsiteY0" fmla="*/ 10626 h 444500"/>
                <a:gd name="connsiteX1" fmla="*/ 9810 w 749300"/>
                <a:gd name="connsiteY1" fmla="*/ 444395 h 444500"/>
                <a:gd name="connsiteX2" fmla="*/ 5238 w 749300"/>
                <a:gd name="connsiteY2" fmla="*/ 443252 h 444500"/>
                <a:gd name="connsiteX3" fmla="*/ 6381 w 749300"/>
                <a:gd name="connsiteY3" fmla="*/ 438680 h 444500"/>
                <a:gd name="connsiteX4" fmla="*/ 6381 w 749300"/>
                <a:gd name="connsiteY4" fmla="*/ 438680 h 444500"/>
                <a:gd name="connsiteX5" fmla="*/ 740060 w 749300"/>
                <a:gd name="connsiteY5" fmla="*/ 5102 h 444500"/>
                <a:gd name="connsiteX6" fmla="*/ 744321 w 749300"/>
                <a:gd name="connsiteY6" fmla="*/ 6512 h 444500"/>
                <a:gd name="connsiteX7" fmla="*/ 744378 w 749300"/>
                <a:gd name="connsiteY7" fmla="*/ 6626 h 444500"/>
                <a:gd name="connsiteX8" fmla="*/ 743298 w 749300"/>
                <a:gd name="connsiteY8" fmla="*/ 1062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300" h="444500">
                  <a:moveTo>
                    <a:pt x="743298" y="10626"/>
                  </a:moveTo>
                  <a:lnTo>
                    <a:pt x="9810" y="444395"/>
                  </a:lnTo>
                  <a:cubicBezTo>
                    <a:pt x="8232" y="445341"/>
                    <a:pt x="6185" y="444833"/>
                    <a:pt x="5238" y="443252"/>
                  </a:cubicBezTo>
                  <a:cubicBezTo>
                    <a:pt x="4291" y="441671"/>
                    <a:pt x="4803" y="439626"/>
                    <a:pt x="6381" y="438680"/>
                  </a:cubicBezTo>
                  <a:lnTo>
                    <a:pt x="6381" y="438680"/>
                  </a:lnTo>
                  <a:lnTo>
                    <a:pt x="740060" y="5102"/>
                  </a:lnTo>
                  <a:cubicBezTo>
                    <a:pt x="741628" y="4315"/>
                    <a:pt x="743533" y="4943"/>
                    <a:pt x="744321" y="6512"/>
                  </a:cubicBezTo>
                  <a:cubicBezTo>
                    <a:pt x="744340" y="6550"/>
                    <a:pt x="744359" y="6588"/>
                    <a:pt x="744378" y="6626"/>
                  </a:cubicBezTo>
                  <a:cubicBezTo>
                    <a:pt x="745089" y="8042"/>
                    <a:pt x="744625" y="9763"/>
                    <a:pt x="743298" y="10626"/>
                  </a:cubicBezTo>
                  <a:close/>
                </a:path>
              </a:pathLst>
            </a:custGeom>
            <a:grpFill/>
            <a:ln w="9525" cap="flat">
              <a:noFill/>
              <a:prstDash val="solid"/>
              <a:miter/>
            </a:ln>
          </p:spPr>
          <p:txBody>
            <a:bodyPr rtlCol="0" anchor="ctr"/>
            <a:lstStyle/>
            <a:p>
              <a:endParaRPr lang="en-US" sz="1801"/>
            </a:p>
          </p:txBody>
        </p:sp>
        <p:sp>
          <p:nvSpPr>
            <p:cNvPr id="225" name="Freeform: Shape 224">
              <a:extLst>
                <a:ext uri="{FF2B5EF4-FFF2-40B4-BE49-F238E27FC236}">
                  <a16:creationId xmlns:a16="http://schemas.microsoft.com/office/drawing/2014/main" id="{A165781B-A1CA-4B7E-8DC5-A07D478A725B}"/>
                </a:ext>
              </a:extLst>
            </p:cNvPr>
            <p:cNvSpPr/>
            <p:nvPr/>
          </p:nvSpPr>
          <p:spPr>
            <a:xfrm>
              <a:off x="-4763" y="1019902"/>
              <a:ext cx="177800" cy="82550"/>
            </a:xfrm>
            <a:custGeom>
              <a:avLst/>
              <a:gdLst>
                <a:gd name="connsiteX0" fmla="*/ 4763 w 177800"/>
                <a:gd name="connsiteY0" fmla="*/ 11748 h 82550"/>
                <a:gd name="connsiteX1" fmla="*/ 171831 w 177800"/>
                <a:gd name="connsiteY1" fmla="*/ 79375 h 82550"/>
                <a:gd name="connsiteX2" fmla="*/ 176022 w 177800"/>
                <a:gd name="connsiteY2" fmla="*/ 77534 h 82550"/>
                <a:gd name="connsiteX3" fmla="*/ 174327 w 177800"/>
                <a:gd name="connsiteY3" fmla="*/ 73374 h 82550"/>
                <a:gd name="connsiteX4" fmla="*/ 174244 w 177800"/>
                <a:gd name="connsiteY4" fmla="*/ 73343 h 82550"/>
                <a:gd name="connsiteX5" fmla="*/ 4763 w 177800"/>
                <a:gd name="connsiteY5" fmla="*/ 4763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82550">
                  <a:moveTo>
                    <a:pt x="4763" y="11748"/>
                  </a:moveTo>
                  <a:lnTo>
                    <a:pt x="171831" y="79375"/>
                  </a:lnTo>
                  <a:cubicBezTo>
                    <a:pt x="173497" y="80023"/>
                    <a:pt x="175372" y="79197"/>
                    <a:pt x="176022" y="77534"/>
                  </a:cubicBezTo>
                  <a:cubicBezTo>
                    <a:pt x="176702" y="75914"/>
                    <a:pt x="175943" y="74054"/>
                    <a:pt x="174327" y="73374"/>
                  </a:cubicBezTo>
                  <a:cubicBezTo>
                    <a:pt x="174299" y="73362"/>
                    <a:pt x="174272" y="73355"/>
                    <a:pt x="174244" y="73343"/>
                  </a:cubicBezTo>
                  <a:lnTo>
                    <a:pt x="4763" y="4763"/>
                  </a:lnTo>
                  <a:close/>
                </a:path>
              </a:pathLst>
            </a:custGeom>
            <a:grpFill/>
            <a:ln w="9525" cap="flat">
              <a:noFill/>
              <a:prstDash val="solid"/>
              <a:miter/>
            </a:ln>
          </p:spPr>
          <p:txBody>
            <a:bodyPr rtlCol="0" anchor="ctr"/>
            <a:lstStyle/>
            <a:p>
              <a:endParaRPr lang="en-US" sz="1801"/>
            </a:p>
          </p:txBody>
        </p:sp>
        <p:sp>
          <p:nvSpPr>
            <p:cNvPr id="226" name="Freeform: Shape 225">
              <a:extLst>
                <a:ext uri="{FF2B5EF4-FFF2-40B4-BE49-F238E27FC236}">
                  <a16:creationId xmlns:a16="http://schemas.microsoft.com/office/drawing/2014/main" id="{521019B8-7CE4-4C98-B0AD-7CE5D1416EA2}"/>
                </a:ext>
              </a:extLst>
            </p:cNvPr>
            <p:cNvSpPr/>
            <p:nvPr/>
          </p:nvSpPr>
          <p:spPr>
            <a:xfrm>
              <a:off x="160655" y="1088353"/>
              <a:ext cx="1549400" cy="241300"/>
            </a:xfrm>
            <a:custGeom>
              <a:avLst/>
              <a:gdLst>
                <a:gd name="connsiteX0" fmla="*/ 1546733 w 1549400"/>
                <a:gd name="connsiteY0" fmla="*/ 240096 h 241300"/>
                <a:gd name="connsiteX1" fmla="*/ 7112 w 1549400"/>
                <a:gd name="connsiteY1" fmla="*/ 11115 h 241300"/>
                <a:gd name="connsiteX2" fmla="*/ 4888 w 1549400"/>
                <a:gd name="connsiteY2" fmla="*/ 7114 h 241300"/>
                <a:gd name="connsiteX3" fmla="*/ 8128 w 1549400"/>
                <a:gd name="connsiteY3" fmla="*/ 4765 h 241300"/>
                <a:gd name="connsiteX4" fmla="*/ 1547495 w 1549400"/>
                <a:gd name="connsiteY4" fmla="*/ 233746 h 241300"/>
                <a:gd name="connsiteX5" fmla="*/ 1549978 w 1549400"/>
                <a:gd name="connsiteY5" fmla="*/ 237594 h 241300"/>
                <a:gd name="connsiteX6" fmla="*/ 1549972 w 1549400"/>
                <a:gd name="connsiteY6" fmla="*/ 237619 h 241300"/>
                <a:gd name="connsiteX7" fmla="*/ 1546733 w 1549400"/>
                <a:gd name="connsiteY7" fmla="*/ 240096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400" h="241300">
                  <a:moveTo>
                    <a:pt x="1546733" y="240096"/>
                  </a:moveTo>
                  <a:lnTo>
                    <a:pt x="7112" y="11115"/>
                  </a:lnTo>
                  <a:cubicBezTo>
                    <a:pt x="5393" y="10626"/>
                    <a:pt x="4396" y="8829"/>
                    <a:pt x="4888" y="7114"/>
                  </a:cubicBezTo>
                  <a:cubicBezTo>
                    <a:pt x="5298" y="5673"/>
                    <a:pt x="6636" y="4708"/>
                    <a:pt x="8128" y="4765"/>
                  </a:cubicBezTo>
                  <a:lnTo>
                    <a:pt x="1547495" y="233746"/>
                  </a:lnTo>
                  <a:cubicBezTo>
                    <a:pt x="1549242" y="234121"/>
                    <a:pt x="1550353" y="235848"/>
                    <a:pt x="1549978" y="237594"/>
                  </a:cubicBezTo>
                  <a:cubicBezTo>
                    <a:pt x="1549978" y="237600"/>
                    <a:pt x="1549972" y="237613"/>
                    <a:pt x="1549972" y="237619"/>
                  </a:cubicBezTo>
                  <a:cubicBezTo>
                    <a:pt x="1549635" y="239118"/>
                    <a:pt x="1548270" y="240166"/>
                    <a:pt x="1546733" y="240096"/>
                  </a:cubicBezTo>
                  <a:close/>
                </a:path>
              </a:pathLst>
            </a:custGeom>
            <a:grpFill/>
            <a:ln w="9525" cap="flat">
              <a:noFill/>
              <a:prstDash val="solid"/>
              <a:miter/>
            </a:ln>
          </p:spPr>
          <p:txBody>
            <a:bodyPr rtlCol="0" anchor="ctr"/>
            <a:lstStyle/>
            <a:p>
              <a:endParaRPr lang="en-US" sz="1801"/>
            </a:p>
          </p:txBody>
        </p:sp>
        <p:sp>
          <p:nvSpPr>
            <p:cNvPr id="227" name="Freeform: Shape 226">
              <a:extLst>
                <a:ext uri="{FF2B5EF4-FFF2-40B4-BE49-F238E27FC236}">
                  <a16:creationId xmlns:a16="http://schemas.microsoft.com/office/drawing/2014/main" id="{63072B93-F02F-4E80-8385-787C368A0E18}"/>
                </a:ext>
              </a:extLst>
            </p:cNvPr>
            <p:cNvSpPr/>
            <p:nvPr/>
          </p:nvSpPr>
          <p:spPr>
            <a:xfrm>
              <a:off x="4334743" y="2768650"/>
              <a:ext cx="952500" cy="781050"/>
            </a:xfrm>
            <a:custGeom>
              <a:avLst/>
              <a:gdLst>
                <a:gd name="connsiteX0" fmla="*/ 947504 w 952500"/>
                <a:gd name="connsiteY0" fmla="*/ 10520 h 781050"/>
                <a:gd name="connsiteX1" fmla="*/ 10054 w 952500"/>
                <a:gd name="connsiteY1" fmla="*/ 778870 h 781050"/>
                <a:gd name="connsiteX2" fmla="*/ 5495 w 952500"/>
                <a:gd name="connsiteY2" fmla="*/ 778438 h 781050"/>
                <a:gd name="connsiteX3" fmla="*/ 5482 w 952500"/>
                <a:gd name="connsiteY3" fmla="*/ 778425 h 781050"/>
                <a:gd name="connsiteX4" fmla="*/ 5927 w 952500"/>
                <a:gd name="connsiteY4" fmla="*/ 773854 h 781050"/>
                <a:gd name="connsiteX5" fmla="*/ 943377 w 952500"/>
                <a:gd name="connsiteY5" fmla="*/ 5503 h 781050"/>
                <a:gd name="connsiteX6" fmla="*/ 947949 w 952500"/>
                <a:gd name="connsiteY6" fmla="*/ 5948 h 781050"/>
                <a:gd name="connsiteX7" fmla="*/ 947504 w 952500"/>
                <a:gd name="connsiteY7" fmla="*/ 1052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81050">
                  <a:moveTo>
                    <a:pt x="947504" y="10520"/>
                  </a:moveTo>
                  <a:lnTo>
                    <a:pt x="10054" y="778870"/>
                  </a:lnTo>
                  <a:cubicBezTo>
                    <a:pt x="8676" y="780013"/>
                    <a:pt x="6638" y="779816"/>
                    <a:pt x="5495" y="778438"/>
                  </a:cubicBezTo>
                  <a:cubicBezTo>
                    <a:pt x="5488" y="778438"/>
                    <a:pt x="5488" y="778432"/>
                    <a:pt x="5482" y="778425"/>
                  </a:cubicBezTo>
                  <a:cubicBezTo>
                    <a:pt x="4371" y="777035"/>
                    <a:pt x="4568" y="775009"/>
                    <a:pt x="5927" y="773854"/>
                  </a:cubicBezTo>
                  <a:lnTo>
                    <a:pt x="943377" y="5503"/>
                  </a:lnTo>
                  <a:cubicBezTo>
                    <a:pt x="944762" y="4360"/>
                    <a:pt x="946813" y="4564"/>
                    <a:pt x="947949" y="5948"/>
                  </a:cubicBezTo>
                  <a:cubicBezTo>
                    <a:pt x="949086" y="7332"/>
                    <a:pt x="948889" y="9377"/>
                    <a:pt x="947504" y="10520"/>
                  </a:cubicBezTo>
                  <a:close/>
                </a:path>
              </a:pathLst>
            </a:custGeom>
            <a:grpFill/>
            <a:ln w="9525" cap="flat">
              <a:noFill/>
              <a:prstDash val="solid"/>
              <a:miter/>
            </a:ln>
          </p:spPr>
          <p:txBody>
            <a:bodyPr rtlCol="0" anchor="ctr"/>
            <a:lstStyle/>
            <a:p>
              <a:endParaRPr lang="en-US" sz="1801"/>
            </a:p>
          </p:txBody>
        </p:sp>
        <p:sp>
          <p:nvSpPr>
            <p:cNvPr id="228" name="Freeform: Shape 227">
              <a:extLst>
                <a:ext uri="{FF2B5EF4-FFF2-40B4-BE49-F238E27FC236}">
                  <a16:creationId xmlns:a16="http://schemas.microsoft.com/office/drawing/2014/main" id="{953851F2-623C-4C19-8C87-1549E0F55BD2}"/>
                </a:ext>
              </a:extLst>
            </p:cNvPr>
            <p:cNvSpPr/>
            <p:nvPr/>
          </p:nvSpPr>
          <p:spPr>
            <a:xfrm>
              <a:off x="-4763" y="9214"/>
              <a:ext cx="63500" cy="38100"/>
            </a:xfrm>
            <a:custGeom>
              <a:avLst/>
              <a:gdLst>
                <a:gd name="connsiteX0" fmla="*/ 4763 w 63500"/>
                <a:gd name="connsiteY0" fmla="*/ 38504 h 38100"/>
                <a:gd name="connsiteX1" fmla="*/ 61913 w 63500"/>
                <a:gd name="connsiteY1" fmla="*/ 10754 h 38100"/>
                <a:gd name="connsiteX2" fmla="*/ 63056 w 63500"/>
                <a:gd name="connsiteY2" fmla="*/ 6881 h 38100"/>
                <a:gd name="connsiteX3" fmla="*/ 58896 w 63500"/>
                <a:gd name="connsiteY3" fmla="*/ 4964 h 38100"/>
                <a:gd name="connsiteX4" fmla="*/ 58865 w 63500"/>
                <a:gd name="connsiteY4" fmla="*/ 4976 h 38100"/>
                <a:gd name="connsiteX5" fmla="*/ 4763 w 63500"/>
                <a:gd name="connsiteY5" fmla="*/ 3132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38100">
                  <a:moveTo>
                    <a:pt x="4763" y="38504"/>
                  </a:moveTo>
                  <a:lnTo>
                    <a:pt x="61913" y="10754"/>
                  </a:lnTo>
                  <a:cubicBezTo>
                    <a:pt x="63194" y="9919"/>
                    <a:pt x="63678" y="8277"/>
                    <a:pt x="63056" y="6881"/>
                  </a:cubicBezTo>
                  <a:cubicBezTo>
                    <a:pt x="62436" y="5203"/>
                    <a:pt x="60574" y="4344"/>
                    <a:pt x="58896" y="4964"/>
                  </a:cubicBezTo>
                  <a:cubicBezTo>
                    <a:pt x="58885" y="4968"/>
                    <a:pt x="58875" y="4972"/>
                    <a:pt x="58865" y="4976"/>
                  </a:cubicBezTo>
                  <a:lnTo>
                    <a:pt x="4763" y="31328"/>
                  </a:lnTo>
                  <a:close/>
                </a:path>
              </a:pathLst>
            </a:custGeom>
            <a:grpFill/>
            <a:ln w="9525" cap="flat">
              <a:noFill/>
              <a:prstDash val="solid"/>
              <a:miter/>
            </a:ln>
          </p:spPr>
          <p:txBody>
            <a:bodyPr rtlCol="0" anchor="ctr"/>
            <a:lstStyle/>
            <a:p>
              <a:endParaRPr lang="en-US" sz="1801"/>
            </a:p>
          </p:txBody>
        </p:sp>
        <p:sp>
          <p:nvSpPr>
            <p:cNvPr id="229" name="Freeform: Shape 228">
              <a:extLst>
                <a:ext uri="{FF2B5EF4-FFF2-40B4-BE49-F238E27FC236}">
                  <a16:creationId xmlns:a16="http://schemas.microsoft.com/office/drawing/2014/main" id="{B14B553D-A25C-40AB-8407-9B308294E18F}"/>
                </a:ext>
              </a:extLst>
            </p:cNvPr>
            <p:cNvSpPr/>
            <p:nvPr/>
          </p:nvSpPr>
          <p:spPr>
            <a:xfrm>
              <a:off x="8450516" y="3802950"/>
              <a:ext cx="819150" cy="723900"/>
            </a:xfrm>
            <a:custGeom>
              <a:avLst/>
              <a:gdLst>
                <a:gd name="connsiteX0" fmla="*/ 815023 w 819150"/>
                <a:gd name="connsiteY0" fmla="*/ 722470 h 723900"/>
                <a:gd name="connsiteX1" fmla="*/ 5715 w 819150"/>
                <a:gd name="connsiteY1" fmla="*/ 10254 h 723900"/>
                <a:gd name="connsiteX2" fmla="*/ 5715 w 819150"/>
                <a:gd name="connsiteY2" fmla="*/ 5682 h 723900"/>
                <a:gd name="connsiteX3" fmla="*/ 10287 w 819150"/>
                <a:gd name="connsiteY3" fmla="*/ 5682 h 723900"/>
                <a:gd name="connsiteX4" fmla="*/ 819595 w 819150"/>
                <a:gd name="connsiteY4" fmla="*/ 718088 h 723900"/>
                <a:gd name="connsiteX5" fmla="*/ 819595 w 819150"/>
                <a:gd name="connsiteY5" fmla="*/ 722660 h 723900"/>
                <a:gd name="connsiteX6" fmla="*/ 815023 w 819150"/>
                <a:gd name="connsiteY6" fmla="*/ 7224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723900">
                  <a:moveTo>
                    <a:pt x="815023" y="722470"/>
                  </a:moveTo>
                  <a:lnTo>
                    <a:pt x="5715" y="10254"/>
                  </a:lnTo>
                  <a:cubicBezTo>
                    <a:pt x="4445" y="8990"/>
                    <a:pt x="4445" y="6945"/>
                    <a:pt x="5715" y="5682"/>
                  </a:cubicBezTo>
                  <a:cubicBezTo>
                    <a:pt x="6985" y="4456"/>
                    <a:pt x="9017" y="4456"/>
                    <a:pt x="10287" y="5682"/>
                  </a:cubicBezTo>
                  <a:lnTo>
                    <a:pt x="819595" y="718088"/>
                  </a:lnTo>
                  <a:cubicBezTo>
                    <a:pt x="820865" y="719352"/>
                    <a:pt x="820865" y="721397"/>
                    <a:pt x="819595" y="722660"/>
                  </a:cubicBezTo>
                  <a:cubicBezTo>
                    <a:pt x="818261" y="723835"/>
                    <a:pt x="816229" y="723753"/>
                    <a:pt x="815023" y="722470"/>
                  </a:cubicBezTo>
                  <a:close/>
                </a:path>
              </a:pathLst>
            </a:custGeom>
            <a:grpFill/>
            <a:ln w="9525" cap="flat">
              <a:noFill/>
              <a:prstDash val="solid"/>
              <a:miter/>
            </a:ln>
          </p:spPr>
          <p:txBody>
            <a:bodyPr rtlCol="0" anchor="ctr"/>
            <a:lstStyle/>
            <a:p>
              <a:endParaRPr lang="en-US" sz="1801"/>
            </a:p>
          </p:txBody>
        </p:sp>
        <p:sp>
          <p:nvSpPr>
            <p:cNvPr id="230" name="Freeform: Shape 229">
              <a:extLst>
                <a:ext uri="{FF2B5EF4-FFF2-40B4-BE49-F238E27FC236}">
                  <a16:creationId xmlns:a16="http://schemas.microsoft.com/office/drawing/2014/main" id="{8A196539-4C3C-48B6-B8BD-D94D15B369CA}"/>
                </a:ext>
              </a:extLst>
            </p:cNvPr>
            <p:cNvSpPr/>
            <p:nvPr/>
          </p:nvSpPr>
          <p:spPr>
            <a:xfrm>
              <a:off x="4330764" y="1978752"/>
              <a:ext cx="196850" cy="876300"/>
            </a:xfrm>
            <a:custGeom>
              <a:avLst/>
              <a:gdLst>
                <a:gd name="connsiteX0" fmla="*/ 4763 w 196850"/>
                <a:gd name="connsiteY0" fmla="*/ 870585 h 876300"/>
                <a:gd name="connsiteX1" fmla="*/ 189357 w 196850"/>
                <a:gd name="connsiteY1" fmla="*/ 8001 h 876300"/>
                <a:gd name="connsiteX2" fmla="*/ 192722 w 196850"/>
                <a:gd name="connsiteY2" fmla="*/ 4763 h 876300"/>
                <a:gd name="connsiteX3" fmla="*/ 195961 w 196850"/>
                <a:gd name="connsiteY3" fmla="*/ 8129 h 876300"/>
                <a:gd name="connsiteX4" fmla="*/ 195707 w 196850"/>
                <a:gd name="connsiteY4" fmla="*/ 9335 h 876300"/>
                <a:gd name="connsiteX5" fmla="*/ 11240 w 196850"/>
                <a:gd name="connsiteY5" fmla="*/ 871982 h 876300"/>
                <a:gd name="connsiteX6" fmla="*/ 6928 w 196850"/>
                <a:gd name="connsiteY6" fmla="*/ 873767 h 876300"/>
                <a:gd name="connsiteX7" fmla="*/ 4890 w 196850"/>
                <a:gd name="connsiteY7" fmla="*/ 870585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50" h="876300">
                  <a:moveTo>
                    <a:pt x="4763" y="870585"/>
                  </a:moveTo>
                  <a:lnTo>
                    <a:pt x="189357" y="8001"/>
                  </a:lnTo>
                  <a:cubicBezTo>
                    <a:pt x="189395" y="6179"/>
                    <a:pt x="190900" y="4731"/>
                    <a:pt x="192722" y="4763"/>
                  </a:cubicBezTo>
                  <a:cubicBezTo>
                    <a:pt x="194545" y="4801"/>
                    <a:pt x="195993" y="6306"/>
                    <a:pt x="195961" y="8129"/>
                  </a:cubicBezTo>
                  <a:cubicBezTo>
                    <a:pt x="195955" y="8547"/>
                    <a:pt x="195866" y="8954"/>
                    <a:pt x="195707" y="9335"/>
                  </a:cubicBezTo>
                  <a:lnTo>
                    <a:pt x="11240" y="871982"/>
                  </a:lnTo>
                  <a:cubicBezTo>
                    <a:pt x="10541" y="873665"/>
                    <a:pt x="8611" y="874465"/>
                    <a:pt x="6928" y="873767"/>
                  </a:cubicBezTo>
                  <a:cubicBezTo>
                    <a:pt x="5645" y="873240"/>
                    <a:pt x="4832" y="871970"/>
                    <a:pt x="4890" y="870585"/>
                  </a:cubicBezTo>
                  <a:close/>
                </a:path>
              </a:pathLst>
            </a:custGeom>
            <a:grpFill/>
            <a:ln w="9525" cap="flat">
              <a:noFill/>
              <a:prstDash val="solid"/>
              <a:miter/>
            </a:ln>
          </p:spPr>
          <p:txBody>
            <a:bodyPr rtlCol="0" anchor="ctr"/>
            <a:lstStyle/>
            <a:p>
              <a:endParaRPr lang="en-US" sz="1801"/>
            </a:p>
          </p:txBody>
        </p:sp>
        <p:sp>
          <p:nvSpPr>
            <p:cNvPr id="231" name="Freeform: Shape 230">
              <a:extLst>
                <a:ext uri="{FF2B5EF4-FFF2-40B4-BE49-F238E27FC236}">
                  <a16:creationId xmlns:a16="http://schemas.microsoft.com/office/drawing/2014/main" id="{63B830EF-62D2-4448-AE3B-54D105ADD7AF}"/>
                </a:ext>
              </a:extLst>
            </p:cNvPr>
            <p:cNvSpPr/>
            <p:nvPr/>
          </p:nvSpPr>
          <p:spPr>
            <a:xfrm>
              <a:off x="47551" y="9230"/>
              <a:ext cx="127000" cy="1092200"/>
            </a:xfrm>
            <a:custGeom>
              <a:avLst/>
              <a:gdLst>
                <a:gd name="connsiteX0" fmla="*/ 11187 w 127000"/>
                <a:gd name="connsiteY0" fmla="*/ 7690 h 1092200"/>
                <a:gd name="connsiteX1" fmla="*/ 123899 w 127000"/>
                <a:gd name="connsiteY1" fmla="*/ 1086682 h 1092200"/>
                <a:gd name="connsiteX2" fmla="*/ 121648 w 127000"/>
                <a:gd name="connsiteY2" fmla="*/ 1090670 h 1092200"/>
                <a:gd name="connsiteX3" fmla="*/ 117659 w 127000"/>
                <a:gd name="connsiteY3" fmla="*/ 1088416 h 1092200"/>
                <a:gd name="connsiteX4" fmla="*/ 117549 w 127000"/>
                <a:gd name="connsiteY4" fmla="*/ 1087317 h 1092200"/>
                <a:gd name="connsiteX5" fmla="*/ 4773 w 127000"/>
                <a:gd name="connsiteY5" fmla="*/ 8198 h 1092200"/>
                <a:gd name="connsiteX6" fmla="*/ 7679 w 127000"/>
                <a:gd name="connsiteY6" fmla="*/ 4775 h 1092200"/>
                <a:gd name="connsiteX7" fmla="*/ 7758 w 127000"/>
                <a:gd name="connsiteY7" fmla="*/ 4769 h 1092200"/>
                <a:gd name="connsiteX8" fmla="*/ 11187 w 127000"/>
                <a:gd name="connsiteY8" fmla="*/ 769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 h="1092200">
                  <a:moveTo>
                    <a:pt x="11187" y="7690"/>
                  </a:moveTo>
                  <a:lnTo>
                    <a:pt x="123899" y="1086682"/>
                  </a:lnTo>
                  <a:cubicBezTo>
                    <a:pt x="124379" y="1088403"/>
                    <a:pt x="123371" y="1090194"/>
                    <a:pt x="121648" y="1090670"/>
                  </a:cubicBezTo>
                  <a:cubicBezTo>
                    <a:pt x="119925" y="1091153"/>
                    <a:pt x="118139" y="1090143"/>
                    <a:pt x="117659" y="1088416"/>
                  </a:cubicBezTo>
                  <a:cubicBezTo>
                    <a:pt x="117559" y="1088060"/>
                    <a:pt x="117523" y="1087686"/>
                    <a:pt x="117549" y="1087317"/>
                  </a:cubicBezTo>
                  <a:lnTo>
                    <a:pt x="4773" y="8198"/>
                  </a:lnTo>
                  <a:cubicBezTo>
                    <a:pt x="4630" y="6450"/>
                    <a:pt x="5931" y="4918"/>
                    <a:pt x="7679" y="4775"/>
                  </a:cubicBezTo>
                  <a:cubicBezTo>
                    <a:pt x="7705" y="4772"/>
                    <a:pt x="7731" y="4771"/>
                    <a:pt x="7758" y="4769"/>
                  </a:cubicBezTo>
                  <a:cubicBezTo>
                    <a:pt x="9502" y="4658"/>
                    <a:pt x="11019" y="5951"/>
                    <a:pt x="11187" y="7690"/>
                  </a:cubicBezTo>
                  <a:close/>
                </a:path>
              </a:pathLst>
            </a:custGeom>
            <a:grpFill/>
            <a:ln w="9525" cap="flat">
              <a:noFill/>
              <a:prstDash val="solid"/>
              <a:miter/>
            </a:ln>
          </p:spPr>
          <p:txBody>
            <a:bodyPr rtlCol="0" anchor="ctr"/>
            <a:lstStyle/>
            <a:p>
              <a:endParaRPr lang="en-US" sz="1801"/>
            </a:p>
          </p:txBody>
        </p:sp>
        <p:sp>
          <p:nvSpPr>
            <p:cNvPr id="232" name="Freeform: Shape 231">
              <a:extLst>
                <a:ext uri="{FF2B5EF4-FFF2-40B4-BE49-F238E27FC236}">
                  <a16:creationId xmlns:a16="http://schemas.microsoft.com/office/drawing/2014/main" id="{811FF933-2B78-4A3B-A5CE-1E26974F90FE}"/>
                </a:ext>
              </a:extLst>
            </p:cNvPr>
            <p:cNvSpPr/>
            <p:nvPr/>
          </p:nvSpPr>
          <p:spPr>
            <a:xfrm>
              <a:off x="-4763" y="1032666"/>
              <a:ext cx="177800" cy="69850"/>
            </a:xfrm>
            <a:custGeom>
              <a:avLst/>
              <a:gdLst>
                <a:gd name="connsiteX0" fmla="*/ 4763 w 177800"/>
                <a:gd name="connsiteY0" fmla="*/ 11557 h 69850"/>
                <a:gd name="connsiteX1" fmla="*/ 172022 w 177800"/>
                <a:gd name="connsiteY1" fmla="*/ 66675 h 69850"/>
                <a:gd name="connsiteX2" fmla="*/ 176213 w 177800"/>
                <a:gd name="connsiteY2" fmla="*/ 64516 h 69850"/>
                <a:gd name="connsiteX3" fmla="*/ 174054 w 177800"/>
                <a:gd name="connsiteY3" fmla="*/ 60325 h 69850"/>
                <a:gd name="connsiteX4" fmla="*/ 4763 w 177800"/>
                <a:gd name="connsiteY4" fmla="*/ 4763 h 6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69850">
                  <a:moveTo>
                    <a:pt x="4763" y="11557"/>
                  </a:moveTo>
                  <a:lnTo>
                    <a:pt x="172022" y="66675"/>
                  </a:lnTo>
                  <a:cubicBezTo>
                    <a:pt x="173775" y="67234"/>
                    <a:pt x="175651" y="66269"/>
                    <a:pt x="176213" y="64516"/>
                  </a:cubicBezTo>
                  <a:cubicBezTo>
                    <a:pt x="176774" y="62763"/>
                    <a:pt x="175807" y="60884"/>
                    <a:pt x="174054" y="60325"/>
                  </a:cubicBezTo>
                  <a:lnTo>
                    <a:pt x="4763" y="4763"/>
                  </a:lnTo>
                  <a:close/>
                </a:path>
              </a:pathLst>
            </a:custGeom>
            <a:grpFill/>
            <a:ln w="9525" cap="flat">
              <a:noFill/>
              <a:prstDash val="solid"/>
              <a:miter/>
            </a:ln>
          </p:spPr>
          <p:txBody>
            <a:bodyPr rtlCol="0" anchor="ctr"/>
            <a:lstStyle/>
            <a:p>
              <a:endParaRPr lang="en-US" sz="1801"/>
            </a:p>
          </p:txBody>
        </p:sp>
        <p:sp>
          <p:nvSpPr>
            <p:cNvPr id="233" name="Freeform: Shape 232">
              <a:extLst>
                <a:ext uri="{FF2B5EF4-FFF2-40B4-BE49-F238E27FC236}">
                  <a16:creationId xmlns:a16="http://schemas.microsoft.com/office/drawing/2014/main" id="{5F0D49CD-E5F0-4446-A711-C8A61EF2B724}"/>
                </a:ext>
              </a:extLst>
            </p:cNvPr>
            <p:cNvSpPr/>
            <p:nvPr/>
          </p:nvSpPr>
          <p:spPr>
            <a:xfrm>
              <a:off x="4330764" y="2842160"/>
              <a:ext cx="19050" cy="704850"/>
            </a:xfrm>
            <a:custGeom>
              <a:avLst/>
              <a:gdLst>
                <a:gd name="connsiteX0" fmla="*/ 11303 w 19050"/>
                <a:gd name="connsiteY0" fmla="*/ 7876 h 704850"/>
                <a:gd name="connsiteX1" fmla="*/ 15303 w 19050"/>
                <a:gd name="connsiteY1" fmla="*/ 702630 h 704850"/>
                <a:gd name="connsiteX2" fmla="*/ 12065 w 19050"/>
                <a:gd name="connsiteY2" fmla="*/ 705995 h 704850"/>
                <a:gd name="connsiteX3" fmla="*/ 12002 w 19050"/>
                <a:gd name="connsiteY3" fmla="*/ 705995 h 704850"/>
                <a:gd name="connsiteX4" fmla="*/ 8699 w 19050"/>
                <a:gd name="connsiteY4" fmla="*/ 702694 h 704850"/>
                <a:gd name="connsiteX5" fmla="*/ 4763 w 19050"/>
                <a:gd name="connsiteY5" fmla="*/ 7876 h 704850"/>
                <a:gd name="connsiteX6" fmla="*/ 8191 w 19050"/>
                <a:gd name="connsiteY6" fmla="*/ 4765 h 704850"/>
                <a:gd name="connsiteX7" fmla="*/ 11303 w 19050"/>
                <a:gd name="connsiteY7" fmla="*/ 787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704850">
                  <a:moveTo>
                    <a:pt x="11303" y="7876"/>
                  </a:moveTo>
                  <a:lnTo>
                    <a:pt x="15303" y="702630"/>
                  </a:lnTo>
                  <a:cubicBezTo>
                    <a:pt x="15335" y="704452"/>
                    <a:pt x="13888" y="705957"/>
                    <a:pt x="12065" y="705995"/>
                  </a:cubicBezTo>
                  <a:cubicBezTo>
                    <a:pt x="12046" y="705995"/>
                    <a:pt x="12021" y="705995"/>
                    <a:pt x="12002" y="705995"/>
                  </a:cubicBezTo>
                  <a:cubicBezTo>
                    <a:pt x="10179" y="705995"/>
                    <a:pt x="8699" y="704516"/>
                    <a:pt x="8699" y="702694"/>
                  </a:cubicBezTo>
                  <a:lnTo>
                    <a:pt x="4763" y="7876"/>
                  </a:lnTo>
                  <a:cubicBezTo>
                    <a:pt x="4864" y="6079"/>
                    <a:pt x="6388" y="4695"/>
                    <a:pt x="8191" y="4765"/>
                  </a:cubicBezTo>
                  <a:cubicBezTo>
                    <a:pt x="9893" y="4797"/>
                    <a:pt x="11271" y="6175"/>
                    <a:pt x="11303" y="7876"/>
                  </a:cubicBezTo>
                  <a:close/>
                </a:path>
              </a:pathLst>
            </a:custGeom>
            <a:grpFill/>
            <a:ln w="9525" cap="flat">
              <a:noFill/>
              <a:prstDash val="solid"/>
              <a:miter/>
            </a:ln>
          </p:spPr>
          <p:txBody>
            <a:bodyPr rtlCol="0" anchor="ctr"/>
            <a:lstStyle/>
            <a:p>
              <a:endParaRPr lang="en-US" sz="1801"/>
            </a:p>
          </p:txBody>
        </p:sp>
        <p:sp>
          <p:nvSpPr>
            <p:cNvPr id="234" name="Freeform: Shape 233">
              <a:extLst>
                <a:ext uri="{FF2B5EF4-FFF2-40B4-BE49-F238E27FC236}">
                  <a16:creationId xmlns:a16="http://schemas.microsoft.com/office/drawing/2014/main" id="{5BF6067C-EBC1-499A-A9D4-DC4FC0D7ECFD}"/>
                </a:ext>
              </a:extLst>
            </p:cNvPr>
            <p:cNvSpPr/>
            <p:nvPr/>
          </p:nvSpPr>
          <p:spPr>
            <a:xfrm>
              <a:off x="5983367" y="2357495"/>
              <a:ext cx="146050" cy="146050"/>
            </a:xfrm>
            <a:custGeom>
              <a:avLst/>
              <a:gdLst>
                <a:gd name="connsiteX0" fmla="*/ 97901 w 146050"/>
                <a:gd name="connsiteY0" fmla="*/ 139417 h 146050"/>
                <a:gd name="connsiteX1" fmla="*/ 139418 w 146050"/>
                <a:gd name="connsiteY1" fmla="*/ 50473 h 146050"/>
                <a:gd name="connsiteX2" fmla="*/ 50473 w 146050"/>
                <a:gd name="connsiteY2" fmla="*/ 8957 h 146050"/>
                <a:gd name="connsiteX3" fmla="*/ 8957 w 146050"/>
                <a:gd name="connsiteY3" fmla="*/ 97901 h 146050"/>
                <a:gd name="connsiteX4" fmla="*/ 9001 w 146050"/>
                <a:gd name="connsiteY4" fmla="*/ 98015 h 146050"/>
                <a:gd name="connsiteX5" fmla="*/ 97901 w 146050"/>
                <a:gd name="connsiteY5" fmla="*/ 139417 h 146050"/>
                <a:gd name="connsiteX6" fmla="*/ 51927 w 146050"/>
                <a:gd name="connsiteY6" fmla="*/ 13624 h 146050"/>
                <a:gd name="connsiteX7" fmla="*/ 134693 w 146050"/>
                <a:gd name="connsiteY7" fmla="*/ 52029 h 146050"/>
                <a:gd name="connsiteX8" fmla="*/ 96288 w 146050"/>
                <a:gd name="connsiteY8" fmla="*/ 134788 h 146050"/>
                <a:gd name="connsiteX9" fmla="*/ 13523 w 146050"/>
                <a:gd name="connsiteY9" fmla="*/ 96390 h 146050"/>
                <a:gd name="connsiteX10" fmla="*/ 13446 w 146050"/>
                <a:gd name="connsiteY10" fmla="*/ 96174 h 146050"/>
                <a:gd name="connsiteX11" fmla="*/ 51927 w 146050"/>
                <a:gd name="connsiteY11" fmla="*/ 13624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6050">
                  <a:moveTo>
                    <a:pt x="97901" y="139417"/>
                  </a:moveTo>
                  <a:cubicBezTo>
                    <a:pt x="133925" y="126324"/>
                    <a:pt x="152511" y="86503"/>
                    <a:pt x="139418" y="50473"/>
                  </a:cubicBezTo>
                  <a:cubicBezTo>
                    <a:pt x="126324" y="14449"/>
                    <a:pt x="86503" y="-4137"/>
                    <a:pt x="50473" y="8957"/>
                  </a:cubicBezTo>
                  <a:cubicBezTo>
                    <a:pt x="14450" y="22057"/>
                    <a:pt x="-4137" y="61878"/>
                    <a:pt x="8957" y="97901"/>
                  </a:cubicBezTo>
                  <a:cubicBezTo>
                    <a:pt x="8976" y="97939"/>
                    <a:pt x="8988" y="97977"/>
                    <a:pt x="9001" y="98015"/>
                  </a:cubicBezTo>
                  <a:cubicBezTo>
                    <a:pt x="22336" y="133798"/>
                    <a:pt x="61935" y="152238"/>
                    <a:pt x="97901" y="139417"/>
                  </a:cubicBezTo>
                  <a:close/>
                  <a:moveTo>
                    <a:pt x="51927" y="13624"/>
                  </a:moveTo>
                  <a:cubicBezTo>
                    <a:pt x="85385" y="1375"/>
                    <a:pt x="122444" y="18571"/>
                    <a:pt x="134693" y="52029"/>
                  </a:cubicBezTo>
                  <a:cubicBezTo>
                    <a:pt x="146942" y="85487"/>
                    <a:pt x="129746" y="122539"/>
                    <a:pt x="96288" y="134788"/>
                  </a:cubicBezTo>
                  <a:cubicBezTo>
                    <a:pt x="62830" y="147044"/>
                    <a:pt x="25771" y="129848"/>
                    <a:pt x="13523" y="96390"/>
                  </a:cubicBezTo>
                  <a:cubicBezTo>
                    <a:pt x="13497" y="96314"/>
                    <a:pt x="13471" y="96244"/>
                    <a:pt x="13446" y="96174"/>
                  </a:cubicBezTo>
                  <a:cubicBezTo>
                    <a:pt x="1381" y="62754"/>
                    <a:pt x="18577" y="25873"/>
                    <a:pt x="51927" y="13624"/>
                  </a:cubicBezTo>
                  <a:close/>
                </a:path>
              </a:pathLst>
            </a:custGeom>
            <a:grpFill/>
            <a:ln w="9525" cap="flat">
              <a:noFill/>
              <a:prstDash val="solid"/>
              <a:miter/>
            </a:ln>
          </p:spPr>
          <p:txBody>
            <a:bodyPr rtlCol="0" anchor="ctr"/>
            <a:lstStyle/>
            <a:p>
              <a:endParaRPr lang="en-US" sz="1801"/>
            </a:p>
          </p:txBody>
        </p:sp>
        <p:sp>
          <p:nvSpPr>
            <p:cNvPr id="235" name="Freeform: Shape 234">
              <a:extLst>
                <a:ext uri="{FF2B5EF4-FFF2-40B4-BE49-F238E27FC236}">
                  <a16:creationId xmlns:a16="http://schemas.microsoft.com/office/drawing/2014/main" id="{7E2AD056-4F78-4D71-BDB6-5F53A0B9DE56}"/>
                </a:ext>
              </a:extLst>
            </p:cNvPr>
            <p:cNvSpPr/>
            <p:nvPr/>
          </p:nvSpPr>
          <p:spPr>
            <a:xfrm>
              <a:off x="5973434" y="2347641"/>
              <a:ext cx="165100" cy="165100"/>
            </a:xfrm>
            <a:custGeom>
              <a:avLst/>
              <a:gdLst>
                <a:gd name="connsiteX0" fmla="*/ 111199 w 165100"/>
                <a:gd name="connsiteY0" fmla="*/ 158479 h 165100"/>
                <a:gd name="connsiteX1" fmla="*/ 158481 w 165100"/>
                <a:gd name="connsiteY1" fmla="*/ 56866 h 165100"/>
                <a:gd name="connsiteX2" fmla="*/ 56868 w 165100"/>
                <a:gd name="connsiteY2" fmla="*/ 9584 h 165100"/>
                <a:gd name="connsiteX3" fmla="*/ 9586 w 165100"/>
                <a:gd name="connsiteY3" fmla="*/ 111196 h 165100"/>
                <a:gd name="connsiteX4" fmla="*/ 9599 w 165100"/>
                <a:gd name="connsiteY4" fmla="*/ 111235 h 165100"/>
                <a:gd name="connsiteX5" fmla="*/ 111199 w 165100"/>
                <a:gd name="connsiteY5" fmla="*/ 158479 h 165100"/>
                <a:gd name="connsiteX6" fmla="*/ 57669 w 165100"/>
                <a:gd name="connsiteY6" fmla="*/ 11921 h 165100"/>
                <a:gd name="connsiteX7" fmla="*/ 156106 w 165100"/>
                <a:gd name="connsiteY7" fmla="*/ 57723 h 165100"/>
                <a:gd name="connsiteX8" fmla="*/ 110303 w 165100"/>
                <a:gd name="connsiteY8" fmla="*/ 156161 h 165100"/>
                <a:gd name="connsiteX9" fmla="*/ 11885 w 165100"/>
                <a:gd name="connsiteY9" fmla="*/ 110409 h 165100"/>
                <a:gd name="connsiteX10" fmla="*/ 57669 w 165100"/>
                <a:gd name="connsiteY10" fmla="*/ 1192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0" h="165100">
                  <a:moveTo>
                    <a:pt x="111199" y="158479"/>
                  </a:moveTo>
                  <a:cubicBezTo>
                    <a:pt x="152315" y="143473"/>
                    <a:pt x="173480" y="97982"/>
                    <a:pt x="158481" y="56866"/>
                  </a:cubicBezTo>
                  <a:cubicBezTo>
                    <a:pt x="143476" y="15750"/>
                    <a:pt x="97978" y="-5415"/>
                    <a:pt x="56868" y="9584"/>
                  </a:cubicBezTo>
                  <a:cubicBezTo>
                    <a:pt x="15752" y="24589"/>
                    <a:pt x="-5419" y="70086"/>
                    <a:pt x="9586" y="111196"/>
                  </a:cubicBezTo>
                  <a:cubicBezTo>
                    <a:pt x="9593" y="111209"/>
                    <a:pt x="9593" y="111222"/>
                    <a:pt x="9599" y="111235"/>
                  </a:cubicBezTo>
                  <a:cubicBezTo>
                    <a:pt x="24642" y="152306"/>
                    <a:pt x="70102" y="173439"/>
                    <a:pt x="111199" y="158479"/>
                  </a:cubicBezTo>
                  <a:close/>
                  <a:moveTo>
                    <a:pt x="57669" y="11921"/>
                  </a:moveTo>
                  <a:cubicBezTo>
                    <a:pt x="97502" y="-2615"/>
                    <a:pt x="141571" y="17889"/>
                    <a:pt x="156106" y="57723"/>
                  </a:cubicBezTo>
                  <a:cubicBezTo>
                    <a:pt x="170641" y="97557"/>
                    <a:pt x="150131" y="141626"/>
                    <a:pt x="110303" y="156161"/>
                  </a:cubicBezTo>
                  <a:cubicBezTo>
                    <a:pt x="70495" y="170690"/>
                    <a:pt x="26439" y="150211"/>
                    <a:pt x="11885" y="110409"/>
                  </a:cubicBezTo>
                  <a:cubicBezTo>
                    <a:pt x="-2574" y="70576"/>
                    <a:pt x="17892" y="26545"/>
                    <a:pt x="57669" y="11921"/>
                  </a:cubicBezTo>
                  <a:close/>
                </a:path>
              </a:pathLst>
            </a:custGeom>
            <a:grpFill/>
            <a:ln w="9525" cap="flat">
              <a:noFill/>
              <a:prstDash val="solid"/>
              <a:miter/>
            </a:ln>
          </p:spPr>
          <p:txBody>
            <a:bodyPr rtlCol="0" anchor="ctr"/>
            <a:lstStyle/>
            <a:p>
              <a:endParaRPr lang="en-US" sz="1801"/>
            </a:p>
          </p:txBody>
        </p:sp>
        <p:sp>
          <p:nvSpPr>
            <p:cNvPr id="236" name="Freeform: Shape 235">
              <a:extLst>
                <a:ext uri="{FF2B5EF4-FFF2-40B4-BE49-F238E27FC236}">
                  <a16:creationId xmlns:a16="http://schemas.microsoft.com/office/drawing/2014/main" id="{59A51DA0-A873-4C85-B4DC-131230E89165}"/>
                </a:ext>
              </a:extLst>
            </p:cNvPr>
            <p:cNvSpPr/>
            <p:nvPr/>
          </p:nvSpPr>
          <p:spPr>
            <a:xfrm>
              <a:off x="6023576" y="2397902"/>
              <a:ext cx="63500" cy="63500"/>
            </a:xfrm>
            <a:custGeom>
              <a:avLst/>
              <a:gdLst>
                <a:gd name="connsiteX0" fmla="*/ 43849 w 63500"/>
                <a:gd name="connsiteY0" fmla="*/ 61164 h 63500"/>
                <a:gd name="connsiteX1" fmla="*/ 61166 w 63500"/>
                <a:gd name="connsiteY1" fmla="*/ 23858 h 63500"/>
                <a:gd name="connsiteX2" fmla="*/ 23859 w 63500"/>
                <a:gd name="connsiteY2" fmla="*/ 6542 h 63500"/>
                <a:gd name="connsiteX3" fmla="*/ 6511 w 63500"/>
                <a:gd name="connsiteY3" fmla="*/ 43765 h 63500"/>
                <a:gd name="connsiteX4" fmla="*/ 43849 w 63500"/>
                <a:gd name="connsiteY4" fmla="*/ 61164 h 63500"/>
                <a:gd name="connsiteX5" fmla="*/ 24799 w 63500"/>
                <a:gd name="connsiteY5" fmla="*/ 8777 h 63500"/>
                <a:gd name="connsiteX6" fmla="*/ 58987 w 63500"/>
                <a:gd name="connsiteY6" fmla="*/ 24709 h 63500"/>
                <a:gd name="connsiteX7" fmla="*/ 43055 w 63500"/>
                <a:gd name="connsiteY7" fmla="*/ 58897 h 63500"/>
                <a:gd name="connsiteX8" fmla="*/ 8867 w 63500"/>
                <a:gd name="connsiteY8" fmla="*/ 42965 h 63500"/>
                <a:gd name="connsiteX9" fmla="*/ 8861 w 63500"/>
                <a:gd name="connsiteY9" fmla="*/ 42940 h 63500"/>
                <a:gd name="connsiteX10" fmla="*/ 24736 w 63500"/>
                <a:gd name="connsiteY10" fmla="*/ 8777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 h="63500">
                  <a:moveTo>
                    <a:pt x="43849" y="61164"/>
                  </a:moveTo>
                  <a:cubicBezTo>
                    <a:pt x="58930" y="55646"/>
                    <a:pt x="66684" y="38939"/>
                    <a:pt x="61166" y="23858"/>
                  </a:cubicBezTo>
                  <a:cubicBezTo>
                    <a:pt x="55641" y="8770"/>
                    <a:pt x="38941" y="1023"/>
                    <a:pt x="23859" y="6542"/>
                  </a:cubicBezTo>
                  <a:cubicBezTo>
                    <a:pt x="8804" y="12053"/>
                    <a:pt x="1050" y="28697"/>
                    <a:pt x="6511" y="43765"/>
                  </a:cubicBezTo>
                  <a:cubicBezTo>
                    <a:pt x="12023" y="58872"/>
                    <a:pt x="28736" y="66657"/>
                    <a:pt x="43849" y="61164"/>
                  </a:cubicBezTo>
                  <a:close/>
                  <a:moveTo>
                    <a:pt x="24799" y="8777"/>
                  </a:moveTo>
                  <a:cubicBezTo>
                    <a:pt x="38636" y="3735"/>
                    <a:pt x="53946" y="10866"/>
                    <a:pt x="58987" y="24709"/>
                  </a:cubicBezTo>
                  <a:cubicBezTo>
                    <a:pt x="64029" y="38546"/>
                    <a:pt x="56898" y="53849"/>
                    <a:pt x="43055" y="58897"/>
                  </a:cubicBezTo>
                  <a:cubicBezTo>
                    <a:pt x="29219" y="63939"/>
                    <a:pt x="13909" y="56802"/>
                    <a:pt x="8867" y="42965"/>
                  </a:cubicBezTo>
                  <a:cubicBezTo>
                    <a:pt x="8867" y="42959"/>
                    <a:pt x="8861" y="42946"/>
                    <a:pt x="8861" y="42940"/>
                  </a:cubicBezTo>
                  <a:cubicBezTo>
                    <a:pt x="3832" y="29122"/>
                    <a:pt x="10931" y="13844"/>
                    <a:pt x="24736" y="8777"/>
                  </a:cubicBezTo>
                  <a:close/>
                </a:path>
              </a:pathLst>
            </a:custGeom>
            <a:grpFill/>
            <a:ln w="9525" cap="flat">
              <a:noFill/>
              <a:prstDash val="solid"/>
              <a:miter/>
            </a:ln>
          </p:spPr>
          <p:txBody>
            <a:bodyPr rtlCol="0" anchor="ctr"/>
            <a:lstStyle/>
            <a:p>
              <a:endParaRPr lang="en-US" sz="1801"/>
            </a:p>
          </p:txBody>
        </p:sp>
        <p:sp>
          <p:nvSpPr>
            <p:cNvPr id="237" name="Freeform: Shape 236">
              <a:extLst>
                <a:ext uri="{FF2B5EF4-FFF2-40B4-BE49-F238E27FC236}">
                  <a16:creationId xmlns:a16="http://schemas.microsoft.com/office/drawing/2014/main" id="{988F9503-EAF2-491B-8832-591D1E4256F9}"/>
                </a:ext>
              </a:extLst>
            </p:cNvPr>
            <p:cNvSpPr/>
            <p:nvPr/>
          </p:nvSpPr>
          <p:spPr>
            <a:xfrm>
              <a:off x="2132149" y="2688495"/>
              <a:ext cx="114300" cy="114300"/>
            </a:xfrm>
            <a:custGeom>
              <a:avLst/>
              <a:gdLst>
                <a:gd name="connsiteX0" fmla="*/ 40249 w 114300"/>
                <a:gd name="connsiteY0" fmla="*/ 8125 h 114300"/>
                <a:gd name="connsiteX1" fmla="*/ 8144 w 114300"/>
                <a:gd name="connsiteY1" fmla="*/ 77873 h 114300"/>
                <a:gd name="connsiteX2" fmla="*/ 77892 w 114300"/>
                <a:gd name="connsiteY2" fmla="*/ 109979 h 114300"/>
                <a:gd name="connsiteX3" fmla="*/ 110099 w 114300"/>
                <a:gd name="connsiteY3" fmla="*/ 40510 h 114300"/>
                <a:gd name="connsiteX4" fmla="*/ 40408 w 114300"/>
                <a:gd name="connsiteY4" fmla="*/ 8068 h 114300"/>
                <a:gd name="connsiteX5" fmla="*/ 40249 w 114300"/>
                <a:gd name="connsiteY5" fmla="*/ 8125 h 114300"/>
                <a:gd name="connsiteX6" fmla="*/ 75301 w 114300"/>
                <a:gd name="connsiteY6" fmla="*/ 104137 h 114300"/>
                <a:gd name="connsiteX7" fmla="*/ 13884 w 114300"/>
                <a:gd name="connsiteY7" fmla="*/ 75632 h 114300"/>
                <a:gd name="connsiteX8" fmla="*/ 42389 w 114300"/>
                <a:gd name="connsiteY8" fmla="*/ 14215 h 114300"/>
                <a:gd name="connsiteX9" fmla="*/ 103807 w 114300"/>
                <a:gd name="connsiteY9" fmla="*/ 42720 h 114300"/>
                <a:gd name="connsiteX10" fmla="*/ 103813 w 114300"/>
                <a:gd name="connsiteY10" fmla="*/ 42732 h 114300"/>
                <a:gd name="connsiteX11" fmla="*/ 75301 w 114300"/>
                <a:gd name="connsiteY11" fmla="*/ 10413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0249" y="8125"/>
                  </a:moveTo>
                  <a:cubicBezTo>
                    <a:pt x="12125" y="18520"/>
                    <a:pt x="-2251" y="49749"/>
                    <a:pt x="8144" y="77873"/>
                  </a:cubicBezTo>
                  <a:cubicBezTo>
                    <a:pt x="18539" y="105997"/>
                    <a:pt x="49768" y="120374"/>
                    <a:pt x="77892" y="109979"/>
                  </a:cubicBezTo>
                  <a:cubicBezTo>
                    <a:pt x="105909" y="99622"/>
                    <a:pt x="120298" y="68583"/>
                    <a:pt x="110099" y="40510"/>
                  </a:cubicBezTo>
                  <a:cubicBezTo>
                    <a:pt x="99812" y="12309"/>
                    <a:pt x="68615" y="-2219"/>
                    <a:pt x="40408" y="8068"/>
                  </a:cubicBezTo>
                  <a:cubicBezTo>
                    <a:pt x="40357" y="8087"/>
                    <a:pt x="40300" y="8106"/>
                    <a:pt x="40249" y="8125"/>
                  </a:cubicBezTo>
                  <a:close/>
                  <a:moveTo>
                    <a:pt x="75301" y="104137"/>
                  </a:moveTo>
                  <a:cubicBezTo>
                    <a:pt x="50467" y="113224"/>
                    <a:pt x="22971" y="100460"/>
                    <a:pt x="13884" y="75632"/>
                  </a:cubicBezTo>
                  <a:cubicBezTo>
                    <a:pt x="4797" y="50797"/>
                    <a:pt x="17561" y="23301"/>
                    <a:pt x="42389" y="14215"/>
                  </a:cubicBezTo>
                  <a:cubicBezTo>
                    <a:pt x="67224" y="5121"/>
                    <a:pt x="94720" y="17885"/>
                    <a:pt x="103807" y="42720"/>
                  </a:cubicBezTo>
                  <a:cubicBezTo>
                    <a:pt x="103813" y="42726"/>
                    <a:pt x="103813" y="42726"/>
                    <a:pt x="103813" y="42732"/>
                  </a:cubicBezTo>
                  <a:cubicBezTo>
                    <a:pt x="112817" y="67561"/>
                    <a:pt x="100079" y="94993"/>
                    <a:pt x="75301" y="104137"/>
                  </a:cubicBezTo>
                  <a:close/>
                </a:path>
              </a:pathLst>
            </a:custGeom>
            <a:grpFill/>
            <a:ln w="9525" cap="flat">
              <a:noFill/>
              <a:prstDash val="solid"/>
              <a:miter/>
            </a:ln>
          </p:spPr>
          <p:txBody>
            <a:bodyPr rtlCol="0" anchor="ctr"/>
            <a:lstStyle/>
            <a:p>
              <a:endParaRPr lang="en-US" sz="1801"/>
            </a:p>
          </p:txBody>
        </p:sp>
        <p:sp>
          <p:nvSpPr>
            <p:cNvPr id="238" name="Freeform: Shape 237">
              <a:extLst>
                <a:ext uri="{FF2B5EF4-FFF2-40B4-BE49-F238E27FC236}">
                  <a16:creationId xmlns:a16="http://schemas.microsoft.com/office/drawing/2014/main" id="{F87B672A-1284-4FC2-8F3D-5373AE086B06}"/>
                </a:ext>
              </a:extLst>
            </p:cNvPr>
            <p:cNvSpPr/>
            <p:nvPr/>
          </p:nvSpPr>
          <p:spPr>
            <a:xfrm>
              <a:off x="2125153" y="2681815"/>
              <a:ext cx="127000" cy="127000"/>
            </a:xfrm>
            <a:custGeom>
              <a:avLst/>
              <a:gdLst>
                <a:gd name="connsiteX0" fmla="*/ 44896 w 127000"/>
                <a:gd name="connsiteY0" fmla="*/ 8455 h 127000"/>
                <a:gd name="connsiteX1" fmla="*/ 8491 w 127000"/>
                <a:gd name="connsiteY1" fmla="*/ 86802 h 127000"/>
                <a:gd name="connsiteX2" fmla="*/ 86831 w 127000"/>
                <a:gd name="connsiteY2" fmla="*/ 123206 h 127000"/>
                <a:gd name="connsiteX3" fmla="*/ 123255 w 127000"/>
                <a:gd name="connsiteY3" fmla="*/ 44904 h 127000"/>
                <a:gd name="connsiteX4" fmla="*/ 44896 w 127000"/>
                <a:gd name="connsiteY4" fmla="*/ 8455 h 127000"/>
                <a:gd name="connsiteX5" fmla="*/ 85727 w 127000"/>
                <a:gd name="connsiteY5" fmla="*/ 120215 h 127000"/>
                <a:gd name="connsiteX6" fmla="*/ 11463 w 127000"/>
                <a:gd name="connsiteY6" fmla="*/ 85684 h 127000"/>
                <a:gd name="connsiteX7" fmla="*/ 45995 w 127000"/>
                <a:gd name="connsiteY7" fmla="*/ 11421 h 127000"/>
                <a:gd name="connsiteX8" fmla="*/ 120258 w 127000"/>
                <a:gd name="connsiteY8" fmla="*/ 45952 h 127000"/>
                <a:gd name="connsiteX9" fmla="*/ 120271 w 127000"/>
                <a:gd name="connsiteY9" fmla="*/ 45984 h 127000"/>
                <a:gd name="connsiteX10" fmla="*/ 85727 w 127000"/>
                <a:gd name="connsiteY10" fmla="*/ 120215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7000">
                  <a:moveTo>
                    <a:pt x="44896" y="8455"/>
                  </a:moveTo>
                  <a:cubicBezTo>
                    <a:pt x="13210" y="20038"/>
                    <a:pt x="-3091" y="55109"/>
                    <a:pt x="8491" y="86802"/>
                  </a:cubicBezTo>
                  <a:cubicBezTo>
                    <a:pt x="20068" y="118488"/>
                    <a:pt x="55145" y="134789"/>
                    <a:pt x="86831" y="123206"/>
                  </a:cubicBezTo>
                  <a:cubicBezTo>
                    <a:pt x="118505" y="111630"/>
                    <a:pt x="134806" y="76585"/>
                    <a:pt x="123255" y="44904"/>
                  </a:cubicBezTo>
                  <a:cubicBezTo>
                    <a:pt x="111635" y="13243"/>
                    <a:pt x="76595" y="-3057"/>
                    <a:pt x="44896" y="8455"/>
                  </a:cubicBezTo>
                  <a:close/>
                  <a:moveTo>
                    <a:pt x="85727" y="120215"/>
                  </a:moveTo>
                  <a:cubicBezTo>
                    <a:pt x="55685" y="131188"/>
                    <a:pt x="22436" y="115726"/>
                    <a:pt x="11463" y="85684"/>
                  </a:cubicBezTo>
                  <a:cubicBezTo>
                    <a:pt x="491" y="55642"/>
                    <a:pt x="15953" y="22394"/>
                    <a:pt x="45995" y="11421"/>
                  </a:cubicBezTo>
                  <a:cubicBezTo>
                    <a:pt x="76037" y="448"/>
                    <a:pt x="109285" y="15910"/>
                    <a:pt x="120258" y="45952"/>
                  </a:cubicBezTo>
                  <a:cubicBezTo>
                    <a:pt x="120264" y="45965"/>
                    <a:pt x="120264" y="45971"/>
                    <a:pt x="120271" y="45984"/>
                  </a:cubicBezTo>
                  <a:cubicBezTo>
                    <a:pt x="131218" y="76019"/>
                    <a:pt x="115756" y="109249"/>
                    <a:pt x="85727" y="120215"/>
                  </a:cubicBezTo>
                  <a:close/>
                </a:path>
              </a:pathLst>
            </a:custGeom>
            <a:grpFill/>
            <a:ln w="9525" cap="flat">
              <a:noFill/>
              <a:prstDash val="solid"/>
              <a:miter/>
            </a:ln>
          </p:spPr>
          <p:txBody>
            <a:bodyPr rtlCol="0" anchor="ctr"/>
            <a:lstStyle/>
            <a:p>
              <a:endParaRPr lang="en-US" sz="1801"/>
            </a:p>
          </p:txBody>
        </p:sp>
        <p:sp>
          <p:nvSpPr>
            <p:cNvPr id="239" name="Freeform: Shape 238">
              <a:extLst>
                <a:ext uri="{FF2B5EF4-FFF2-40B4-BE49-F238E27FC236}">
                  <a16:creationId xmlns:a16="http://schemas.microsoft.com/office/drawing/2014/main" id="{7F718E10-12F9-46E7-A333-4AF98E9CB678}"/>
                </a:ext>
              </a:extLst>
            </p:cNvPr>
            <p:cNvSpPr/>
            <p:nvPr/>
          </p:nvSpPr>
          <p:spPr>
            <a:xfrm>
              <a:off x="2163419" y="2720005"/>
              <a:ext cx="50800" cy="50800"/>
            </a:xfrm>
            <a:custGeom>
              <a:avLst/>
              <a:gdLst>
                <a:gd name="connsiteX0" fmla="*/ 19774 w 50800"/>
                <a:gd name="connsiteY0" fmla="*/ 6143 h 50800"/>
                <a:gd name="connsiteX1" fmla="*/ 6160 w 50800"/>
                <a:gd name="connsiteY1" fmla="*/ 35467 h 50800"/>
                <a:gd name="connsiteX2" fmla="*/ 35484 w 50800"/>
                <a:gd name="connsiteY2" fmla="*/ 49081 h 50800"/>
                <a:gd name="connsiteX3" fmla="*/ 49111 w 50800"/>
                <a:gd name="connsiteY3" fmla="*/ 19795 h 50800"/>
                <a:gd name="connsiteX4" fmla="*/ 19774 w 50800"/>
                <a:gd name="connsiteY4" fmla="*/ 6143 h 50800"/>
                <a:gd name="connsiteX5" fmla="*/ 34316 w 50800"/>
                <a:gd name="connsiteY5" fmla="*/ 46084 h 50800"/>
                <a:gd name="connsiteX6" fmla="*/ 9233 w 50800"/>
                <a:gd name="connsiteY6" fmla="*/ 34222 h 50800"/>
                <a:gd name="connsiteX7" fmla="*/ 21095 w 50800"/>
                <a:gd name="connsiteY7" fmla="*/ 9133 h 50800"/>
                <a:gd name="connsiteX8" fmla="*/ 46063 w 50800"/>
                <a:gd name="connsiteY8" fmla="*/ 20684 h 50800"/>
                <a:gd name="connsiteX9" fmla="*/ 34754 w 50800"/>
                <a:gd name="connsiteY9" fmla="*/ 45925 h 50800"/>
                <a:gd name="connsiteX10" fmla="*/ 34316 w 50800"/>
                <a:gd name="connsiteY10" fmla="*/ 4608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00" h="50800">
                  <a:moveTo>
                    <a:pt x="19774" y="6143"/>
                  </a:moveTo>
                  <a:cubicBezTo>
                    <a:pt x="7919" y="10480"/>
                    <a:pt x="1823" y="23611"/>
                    <a:pt x="6160" y="35467"/>
                  </a:cubicBezTo>
                  <a:cubicBezTo>
                    <a:pt x="10497" y="47322"/>
                    <a:pt x="23629" y="53418"/>
                    <a:pt x="35484" y="49081"/>
                  </a:cubicBezTo>
                  <a:cubicBezTo>
                    <a:pt x="47327" y="44744"/>
                    <a:pt x="53423" y="31644"/>
                    <a:pt x="49111" y="19795"/>
                  </a:cubicBezTo>
                  <a:cubicBezTo>
                    <a:pt x="44762" y="7940"/>
                    <a:pt x="31642" y="1837"/>
                    <a:pt x="19774" y="6143"/>
                  </a:cubicBezTo>
                  <a:close/>
                  <a:moveTo>
                    <a:pt x="34316" y="46084"/>
                  </a:moveTo>
                  <a:cubicBezTo>
                    <a:pt x="24111" y="49735"/>
                    <a:pt x="12885" y="44427"/>
                    <a:pt x="9233" y="34222"/>
                  </a:cubicBezTo>
                  <a:cubicBezTo>
                    <a:pt x="5582" y="24018"/>
                    <a:pt x="10891" y="12785"/>
                    <a:pt x="21095" y="9133"/>
                  </a:cubicBezTo>
                  <a:cubicBezTo>
                    <a:pt x="31173" y="5527"/>
                    <a:pt x="42285" y="10670"/>
                    <a:pt x="46063" y="20684"/>
                  </a:cubicBezTo>
                  <a:cubicBezTo>
                    <a:pt x="49911" y="30781"/>
                    <a:pt x="44844" y="42077"/>
                    <a:pt x="34754" y="45925"/>
                  </a:cubicBezTo>
                  <a:cubicBezTo>
                    <a:pt x="34608" y="45976"/>
                    <a:pt x="34462" y="46033"/>
                    <a:pt x="34316" y="46084"/>
                  </a:cubicBezTo>
                  <a:close/>
                </a:path>
              </a:pathLst>
            </a:custGeom>
            <a:grpFill/>
            <a:ln w="9525" cap="flat">
              <a:noFill/>
              <a:prstDash val="solid"/>
              <a:miter/>
            </a:ln>
          </p:spPr>
          <p:txBody>
            <a:bodyPr rtlCol="0" anchor="ctr"/>
            <a:lstStyle/>
            <a:p>
              <a:endParaRPr lang="en-US" sz="1801"/>
            </a:p>
          </p:txBody>
        </p:sp>
        <p:sp>
          <p:nvSpPr>
            <p:cNvPr id="240" name="Freeform: Shape 239">
              <a:extLst>
                <a:ext uri="{FF2B5EF4-FFF2-40B4-BE49-F238E27FC236}">
                  <a16:creationId xmlns:a16="http://schemas.microsoft.com/office/drawing/2014/main" id="{2731488C-C1FB-49F4-B185-9DDDE0E62CCC}"/>
                </a:ext>
              </a:extLst>
            </p:cNvPr>
            <p:cNvSpPr/>
            <p:nvPr/>
          </p:nvSpPr>
          <p:spPr>
            <a:xfrm>
              <a:off x="4310947" y="3512839"/>
              <a:ext cx="63500" cy="63500"/>
            </a:xfrm>
            <a:custGeom>
              <a:avLst/>
              <a:gdLst>
                <a:gd name="connsiteX0" fmla="*/ 22610 w 63500"/>
                <a:gd name="connsiteY0" fmla="*/ 6423 h 63500"/>
                <a:gd name="connsiteX1" fmla="*/ 6424 w 63500"/>
                <a:gd name="connsiteY1" fmla="*/ 41285 h 63500"/>
                <a:gd name="connsiteX2" fmla="*/ 41279 w 63500"/>
                <a:gd name="connsiteY2" fmla="*/ 57471 h 63500"/>
                <a:gd name="connsiteX3" fmla="*/ 57472 w 63500"/>
                <a:gd name="connsiteY3" fmla="*/ 22616 h 63500"/>
                <a:gd name="connsiteX4" fmla="*/ 22617 w 63500"/>
                <a:gd name="connsiteY4" fmla="*/ 6423 h 63500"/>
                <a:gd name="connsiteX5" fmla="*/ 22610 w 63500"/>
                <a:gd name="connsiteY5" fmla="*/ 6423 h 63500"/>
                <a:gd name="connsiteX6" fmla="*/ 39057 w 63500"/>
                <a:gd name="connsiteY6" fmla="*/ 51381 h 63500"/>
                <a:gd name="connsiteX7" fmla="*/ 12495 w 63500"/>
                <a:gd name="connsiteY7" fmla="*/ 39069 h 63500"/>
                <a:gd name="connsiteX8" fmla="*/ 24807 w 63500"/>
                <a:gd name="connsiteY8" fmla="*/ 12507 h 63500"/>
                <a:gd name="connsiteX9" fmla="*/ 51369 w 63500"/>
                <a:gd name="connsiteY9" fmla="*/ 24819 h 63500"/>
                <a:gd name="connsiteX10" fmla="*/ 51376 w 63500"/>
                <a:gd name="connsiteY10" fmla="*/ 24838 h 63500"/>
                <a:gd name="connsiteX11" fmla="*/ 39050 w 63500"/>
                <a:gd name="connsiteY11" fmla="*/ 51293 h 63500"/>
                <a:gd name="connsiteX12" fmla="*/ 38803 w 63500"/>
                <a:gd name="connsiteY12" fmla="*/ 51381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0" h="63500">
                  <a:moveTo>
                    <a:pt x="22610" y="6423"/>
                  </a:moveTo>
                  <a:cubicBezTo>
                    <a:pt x="8513" y="11580"/>
                    <a:pt x="1268" y="27188"/>
                    <a:pt x="6424" y="41285"/>
                  </a:cubicBezTo>
                  <a:cubicBezTo>
                    <a:pt x="11580" y="55382"/>
                    <a:pt x="27182" y="62627"/>
                    <a:pt x="41279" y="57471"/>
                  </a:cubicBezTo>
                  <a:cubicBezTo>
                    <a:pt x="55376" y="52315"/>
                    <a:pt x="62628" y="36713"/>
                    <a:pt x="57472" y="22616"/>
                  </a:cubicBezTo>
                  <a:cubicBezTo>
                    <a:pt x="52315" y="8519"/>
                    <a:pt x="36714" y="1267"/>
                    <a:pt x="22617" y="6423"/>
                  </a:cubicBezTo>
                  <a:cubicBezTo>
                    <a:pt x="22610" y="6423"/>
                    <a:pt x="22610" y="6423"/>
                    <a:pt x="22610" y="6423"/>
                  </a:cubicBezTo>
                  <a:close/>
                  <a:moveTo>
                    <a:pt x="39057" y="51381"/>
                  </a:moveTo>
                  <a:cubicBezTo>
                    <a:pt x="28319" y="55318"/>
                    <a:pt x="16432" y="49800"/>
                    <a:pt x="12495" y="39069"/>
                  </a:cubicBezTo>
                  <a:cubicBezTo>
                    <a:pt x="8564" y="28337"/>
                    <a:pt x="14076" y="16444"/>
                    <a:pt x="24807" y="12507"/>
                  </a:cubicBezTo>
                  <a:cubicBezTo>
                    <a:pt x="35545" y="8576"/>
                    <a:pt x="47432" y="14088"/>
                    <a:pt x="51369" y="24819"/>
                  </a:cubicBezTo>
                  <a:cubicBezTo>
                    <a:pt x="51369" y="24826"/>
                    <a:pt x="51376" y="24832"/>
                    <a:pt x="51376" y="24838"/>
                  </a:cubicBezTo>
                  <a:cubicBezTo>
                    <a:pt x="55275" y="35551"/>
                    <a:pt x="49756" y="47394"/>
                    <a:pt x="39050" y="51293"/>
                  </a:cubicBezTo>
                  <a:cubicBezTo>
                    <a:pt x="38968" y="51324"/>
                    <a:pt x="38885" y="51350"/>
                    <a:pt x="38803" y="51381"/>
                  </a:cubicBezTo>
                  <a:close/>
                </a:path>
              </a:pathLst>
            </a:custGeom>
            <a:grpFill/>
            <a:ln w="9525" cap="flat">
              <a:noFill/>
              <a:prstDash val="solid"/>
              <a:miter/>
            </a:ln>
          </p:spPr>
          <p:txBody>
            <a:bodyPr rtlCol="0" anchor="ctr"/>
            <a:lstStyle/>
            <a:p>
              <a:endParaRPr lang="en-US" sz="1801"/>
            </a:p>
          </p:txBody>
        </p:sp>
        <p:sp>
          <p:nvSpPr>
            <p:cNvPr id="241" name="Freeform: Shape 240">
              <a:extLst>
                <a:ext uri="{FF2B5EF4-FFF2-40B4-BE49-F238E27FC236}">
                  <a16:creationId xmlns:a16="http://schemas.microsoft.com/office/drawing/2014/main" id="{EC79AB03-5DBF-43B6-929D-B8FB183D70FE}"/>
                </a:ext>
              </a:extLst>
            </p:cNvPr>
            <p:cNvSpPr/>
            <p:nvPr/>
          </p:nvSpPr>
          <p:spPr>
            <a:xfrm>
              <a:off x="4261539" y="3463440"/>
              <a:ext cx="158750" cy="158750"/>
            </a:xfrm>
            <a:custGeom>
              <a:avLst/>
              <a:gdLst>
                <a:gd name="connsiteX0" fmla="*/ 55065 w 158750"/>
                <a:gd name="connsiteY0" fmla="*/ 9404 h 158750"/>
                <a:gd name="connsiteX1" fmla="*/ 9439 w 158750"/>
                <a:gd name="connsiteY1" fmla="*/ 107626 h 158750"/>
                <a:gd name="connsiteX2" fmla="*/ 107661 w 158750"/>
                <a:gd name="connsiteY2" fmla="*/ 153251 h 158750"/>
                <a:gd name="connsiteX3" fmla="*/ 153299 w 158750"/>
                <a:gd name="connsiteY3" fmla="*/ 55061 h 158750"/>
                <a:gd name="connsiteX4" fmla="*/ 55065 w 158750"/>
                <a:gd name="connsiteY4" fmla="*/ 9404 h 158750"/>
                <a:gd name="connsiteX5" fmla="*/ 106499 w 158750"/>
                <a:gd name="connsiteY5" fmla="*/ 150311 h 158750"/>
                <a:gd name="connsiteX6" fmla="*/ 12469 w 158750"/>
                <a:gd name="connsiteY6" fmla="*/ 106534 h 158750"/>
                <a:gd name="connsiteX7" fmla="*/ 56252 w 158750"/>
                <a:gd name="connsiteY7" fmla="*/ 12503 h 158750"/>
                <a:gd name="connsiteX8" fmla="*/ 150251 w 158750"/>
                <a:gd name="connsiteY8" fmla="*/ 56204 h 158750"/>
                <a:gd name="connsiteX9" fmla="*/ 106499 w 158750"/>
                <a:gd name="connsiteY9" fmla="*/ 150311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58750">
                  <a:moveTo>
                    <a:pt x="55065" y="9404"/>
                  </a:moveTo>
                  <a:cubicBezTo>
                    <a:pt x="15345" y="23926"/>
                    <a:pt x="-5083" y="67907"/>
                    <a:pt x="9439" y="107626"/>
                  </a:cubicBezTo>
                  <a:cubicBezTo>
                    <a:pt x="23962" y="147352"/>
                    <a:pt x="67942" y="167773"/>
                    <a:pt x="107661" y="153251"/>
                  </a:cubicBezTo>
                  <a:cubicBezTo>
                    <a:pt x="147374" y="138728"/>
                    <a:pt x="167802" y="94780"/>
                    <a:pt x="153299" y="55061"/>
                  </a:cubicBezTo>
                  <a:cubicBezTo>
                    <a:pt x="138732" y="15373"/>
                    <a:pt x="94796" y="-5048"/>
                    <a:pt x="55065" y="9404"/>
                  </a:cubicBezTo>
                  <a:close/>
                  <a:moveTo>
                    <a:pt x="106499" y="150311"/>
                  </a:moveTo>
                  <a:cubicBezTo>
                    <a:pt x="68444" y="164185"/>
                    <a:pt x="26343" y="144583"/>
                    <a:pt x="12469" y="106534"/>
                  </a:cubicBezTo>
                  <a:cubicBezTo>
                    <a:pt x="-1406" y="68478"/>
                    <a:pt x="18196" y="26378"/>
                    <a:pt x="56252" y="12503"/>
                  </a:cubicBezTo>
                  <a:cubicBezTo>
                    <a:pt x="94276" y="-1365"/>
                    <a:pt x="136344" y="18193"/>
                    <a:pt x="150251" y="56204"/>
                  </a:cubicBezTo>
                  <a:cubicBezTo>
                    <a:pt x="164068" y="94266"/>
                    <a:pt x="144511" y="136341"/>
                    <a:pt x="106499" y="150311"/>
                  </a:cubicBezTo>
                  <a:close/>
                </a:path>
              </a:pathLst>
            </a:custGeom>
            <a:grpFill/>
            <a:ln w="9525" cap="flat">
              <a:noFill/>
              <a:prstDash val="solid"/>
              <a:miter/>
            </a:ln>
          </p:spPr>
          <p:txBody>
            <a:bodyPr rtlCol="0" anchor="ctr"/>
            <a:lstStyle/>
            <a:p>
              <a:endParaRPr lang="en-US" sz="1801"/>
            </a:p>
          </p:txBody>
        </p:sp>
        <p:sp>
          <p:nvSpPr>
            <p:cNvPr id="242" name="Freeform: Shape 241">
              <a:extLst>
                <a:ext uri="{FF2B5EF4-FFF2-40B4-BE49-F238E27FC236}">
                  <a16:creationId xmlns:a16="http://schemas.microsoft.com/office/drawing/2014/main" id="{82E6738B-2B7F-4D98-8A58-94A3C858CC0F}"/>
                </a:ext>
              </a:extLst>
            </p:cNvPr>
            <p:cNvSpPr/>
            <p:nvPr/>
          </p:nvSpPr>
          <p:spPr>
            <a:xfrm>
              <a:off x="4319571" y="3521488"/>
              <a:ext cx="44450" cy="44450"/>
            </a:xfrm>
            <a:custGeom>
              <a:avLst/>
              <a:gdLst>
                <a:gd name="connsiteX0" fmla="*/ 16971 w 44450"/>
                <a:gd name="connsiteY0" fmla="*/ 5903 h 44450"/>
                <a:gd name="connsiteX1" fmla="*/ 5884 w 44450"/>
                <a:gd name="connsiteY1" fmla="*/ 29665 h 44450"/>
                <a:gd name="connsiteX2" fmla="*/ 29646 w 44450"/>
                <a:gd name="connsiteY2" fmla="*/ 40752 h 44450"/>
                <a:gd name="connsiteX3" fmla="*/ 40733 w 44450"/>
                <a:gd name="connsiteY3" fmla="*/ 16990 h 44450"/>
                <a:gd name="connsiteX4" fmla="*/ 40720 w 44450"/>
                <a:gd name="connsiteY4" fmla="*/ 16952 h 44450"/>
                <a:gd name="connsiteX5" fmla="*/ 17054 w 44450"/>
                <a:gd name="connsiteY5" fmla="*/ 5871 h 44450"/>
                <a:gd name="connsiteX6" fmla="*/ 16971 w 44450"/>
                <a:gd name="connsiteY6" fmla="*/ 5903 h 44450"/>
                <a:gd name="connsiteX7" fmla="*/ 28592 w 44450"/>
                <a:gd name="connsiteY7" fmla="*/ 37653 h 44450"/>
                <a:gd name="connsiteX8" fmla="*/ 8958 w 44450"/>
                <a:gd name="connsiteY8" fmla="*/ 28553 h 44450"/>
                <a:gd name="connsiteX9" fmla="*/ 18051 w 44450"/>
                <a:gd name="connsiteY9" fmla="*/ 8919 h 44450"/>
                <a:gd name="connsiteX10" fmla="*/ 37672 w 44450"/>
                <a:gd name="connsiteY10" fmla="*/ 17968 h 44450"/>
                <a:gd name="connsiteX11" fmla="*/ 28592 w 44450"/>
                <a:gd name="connsiteY11" fmla="*/ 37717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50" h="44450">
                  <a:moveTo>
                    <a:pt x="16971" y="5903"/>
                  </a:moveTo>
                  <a:cubicBezTo>
                    <a:pt x="7345" y="9402"/>
                    <a:pt x="2385" y="20044"/>
                    <a:pt x="5884" y="29665"/>
                  </a:cubicBezTo>
                  <a:cubicBezTo>
                    <a:pt x="9383" y="39291"/>
                    <a:pt x="20026" y="44257"/>
                    <a:pt x="29646" y="40752"/>
                  </a:cubicBezTo>
                  <a:cubicBezTo>
                    <a:pt x="39272" y="37253"/>
                    <a:pt x="44232" y="26616"/>
                    <a:pt x="40733" y="16990"/>
                  </a:cubicBezTo>
                  <a:cubicBezTo>
                    <a:pt x="40727" y="16977"/>
                    <a:pt x="40727" y="16965"/>
                    <a:pt x="40720" y="16952"/>
                  </a:cubicBezTo>
                  <a:cubicBezTo>
                    <a:pt x="37240" y="7357"/>
                    <a:pt x="26648" y="2398"/>
                    <a:pt x="17054" y="5871"/>
                  </a:cubicBezTo>
                  <a:cubicBezTo>
                    <a:pt x="17022" y="5884"/>
                    <a:pt x="16997" y="5890"/>
                    <a:pt x="16971" y="5903"/>
                  </a:cubicBezTo>
                  <a:close/>
                  <a:moveTo>
                    <a:pt x="28592" y="37653"/>
                  </a:moveTo>
                  <a:cubicBezTo>
                    <a:pt x="20654" y="40561"/>
                    <a:pt x="11866" y="36491"/>
                    <a:pt x="8958" y="28553"/>
                  </a:cubicBezTo>
                  <a:cubicBezTo>
                    <a:pt x="6043" y="20622"/>
                    <a:pt x="10120" y="11827"/>
                    <a:pt x="18051" y="8919"/>
                  </a:cubicBezTo>
                  <a:cubicBezTo>
                    <a:pt x="25969" y="6017"/>
                    <a:pt x="34745" y="10062"/>
                    <a:pt x="37672" y="17968"/>
                  </a:cubicBezTo>
                  <a:cubicBezTo>
                    <a:pt x="40581" y="25924"/>
                    <a:pt x="36529" y="34745"/>
                    <a:pt x="28592" y="37717"/>
                  </a:cubicBezTo>
                  <a:close/>
                </a:path>
              </a:pathLst>
            </a:custGeom>
            <a:grpFill/>
            <a:ln w="9525" cap="flat">
              <a:noFill/>
              <a:prstDash val="solid"/>
              <a:miter/>
            </a:ln>
          </p:spPr>
          <p:txBody>
            <a:bodyPr rtlCol="0" anchor="ctr"/>
            <a:lstStyle/>
            <a:p>
              <a:endParaRPr lang="en-US" sz="1801"/>
            </a:p>
          </p:txBody>
        </p:sp>
        <p:sp>
          <p:nvSpPr>
            <p:cNvPr id="243" name="Freeform: Shape 242">
              <a:extLst>
                <a:ext uri="{FF2B5EF4-FFF2-40B4-BE49-F238E27FC236}">
                  <a16:creationId xmlns:a16="http://schemas.microsoft.com/office/drawing/2014/main" id="{9F213347-05FE-447A-9147-C3D5D89A0817}"/>
                </a:ext>
              </a:extLst>
            </p:cNvPr>
            <p:cNvSpPr/>
            <p:nvPr/>
          </p:nvSpPr>
          <p:spPr>
            <a:xfrm>
              <a:off x="2504834" y="974702"/>
              <a:ext cx="95250" cy="95250"/>
            </a:xfrm>
            <a:custGeom>
              <a:avLst/>
              <a:gdLst>
                <a:gd name="connsiteX0" fmla="*/ 33451 w 95250"/>
                <a:gd name="connsiteY0" fmla="*/ 7418 h 95250"/>
                <a:gd name="connsiteX1" fmla="*/ 7435 w 95250"/>
                <a:gd name="connsiteY1" fmla="*/ 63457 h 95250"/>
                <a:gd name="connsiteX2" fmla="*/ 63474 w 95250"/>
                <a:gd name="connsiteY2" fmla="*/ 89472 h 95250"/>
                <a:gd name="connsiteX3" fmla="*/ 89522 w 95250"/>
                <a:gd name="connsiteY3" fmla="*/ 33516 h 95250"/>
                <a:gd name="connsiteX4" fmla="*/ 33451 w 95250"/>
                <a:gd name="connsiteY4" fmla="*/ 7418 h 95250"/>
                <a:gd name="connsiteX5" fmla="*/ 61201 w 95250"/>
                <a:gd name="connsiteY5" fmla="*/ 83618 h 95250"/>
                <a:gd name="connsiteX6" fmla="*/ 13392 w 95250"/>
                <a:gd name="connsiteY6" fmla="*/ 61412 h 95250"/>
                <a:gd name="connsiteX7" fmla="*/ 35597 w 95250"/>
                <a:gd name="connsiteY7" fmla="*/ 13603 h 95250"/>
                <a:gd name="connsiteX8" fmla="*/ 83407 w 95250"/>
                <a:gd name="connsiteY8" fmla="*/ 35809 h 95250"/>
                <a:gd name="connsiteX9" fmla="*/ 83426 w 95250"/>
                <a:gd name="connsiteY9" fmla="*/ 35866 h 95250"/>
                <a:gd name="connsiteX10" fmla="*/ 61201 w 95250"/>
                <a:gd name="connsiteY10" fmla="*/ 8361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95250">
                  <a:moveTo>
                    <a:pt x="33451" y="7418"/>
                  </a:moveTo>
                  <a:cubicBezTo>
                    <a:pt x="10794" y="15711"/>
                    <a:pt x="-858" y="40800"/>
                    <a:pt x="7435" y="63457"/>
                  </a:cubicBezTo>
                  <a:cubicBezTo>
                    <a:pt x="15728" y="86120"/>
                    <a:pt x="40817" y="97766"/>
                    <a:pt x="63474" y="89472"/>
                  </a:cubicBezTo>
                  <a:cubicBezTo>
                    <a:pt x="86105" y="81192"/>
                    <a:pt x="97758" y="56160"/>
                    <a:pt x="89522" y="33516"/>
                  </a:cubicBezTo>
                  <a:cubicBezTo>
                    <a:pt x="81235" y="10834"/>
                    <a:pt x="56140" y="-850"/>
                    <a:pt x="33451" y="7418"/>
                  </a:cubicBezTo>
                  <a:close/>
                  <a:moveTo>
                    <a:pt x="61201" y="83618"/>
                  </a:moveTo>
                  <a:cubicBezTo>
                    <a:pt x="41865" y="90692"/>
                    <a:pt x="20459" y="80748"/>
                    <a:pt x="13392" y="61412"/>
                  </a:cubicBezTo>
                  <a:cubicBezTo>
                    <a:pt x="6318" y="42082"/>
                    <a:pt x="16262" y="20677"/>
                    <a:pt x="35597" y="13603"/>
                  </a:cubicBezTo>
                  <a:cubicBezTo>
                    <a:pt x="54927" y="6535"/>
                    <a:pt x="76333" y="16473"/>
                    <a:pt x="83407" y="35809"/>
                  </a:cubicBezTo>
                  <a:cubicBezTo>
                    <a:pt x="83413" y="35828"/>
                    <a:pt x="83419" y="35847"/>
                    <a:pt x="83426" y="35866"/>
                  </a:cubicBezTo>
                  <a:cubicBezTo>
                    <a:pt x="90379" y="55183"/>
                    <a:pt x="80460" y="76499"/>
                    <a:pt x="61201" y="83618"/>
                  </a:cubicBezTo>
                  <a:close/>
                </a:path>
              </a:pathLst>
            </a:custGeom>
            <a:grpFill/>
            <a:ln w="9525" cap="flat">
              <a:noFill/>
              <a:prstDash val="solid"/>
              <a:miter/>
            </a:ln>
          </p:spPr>
          <p:txBody>
            <a:bodyPr rtlCol="0" anchor="ctr"/>
            <a:lstStyle/>
            <a:p>
              <a:endParaRPr lang="en-US" sz="1801"/>
            </a:p>
          </p:txBody>
        </p:sp>
        <p:sp>
          <p:nvSpPr>
            <p:cNvPr id="244" name="Freeform: Shape 243">
              <a:extLst>
                <a:ext uri="{FF2B5EF4-FFF2-40B4-BE49-F238E27FC236}">
                  <a16:creationId xmlns:a16="http://schemas.microsoft.com/office/drawing/2014/main" id="{86156DF8-D4D2-42E3-B4EA-5FFEC8259FEB}"/>
                </a:ext>
              </a:extLst>
            </p:cNvPr>
            <p:cNvSpPr/>
            <p:nvPr/>
          </p:nvSpPr>
          <p:spPr>
            <a:xfrm>
              <a:off x="2393233" y="862991"/>
              <a:ext cx="317500" cy="317500"/>
            </a:xfrm>
            <a:custGeom>
              <a:avLst/>
              <a:gdLst>
                <a:gd name="connsiteX0" fmla="*/ 106825 w 317500"/>
                <a:gd name="connsiteY0" fmla="*/ 14164 h 317500"/>
                <a:gd name="connsiteX1" fmla="*/ 14217 w 317500"/>
                <a:gd name="connsiteY1" fmla="*/ 213243 h 317500"/>
                <a:gd name="connsiteX2" fmla="*/ 213296 w 317500"/>
                <a:gd name="connsiteY2" fmla="*/ 305851 h 317500"/>
                <a:gd name="connsiteX3" fmla="*/ 305904 w 317500"/>
                <a:gd name="connsiteY3" fmla="*/ 106772 h 317500"/>
                <a:gd name="connsiteX4" fmla="*/ 305898 w 317500"/>
                <a:gd name="connsiteY4" fmla="*/ 106747 h 317500"/>
                <a:gd name="connsiteX5" fmla="*/ 106825 w 317500"/>
                <a:gd name="connsiteY5" fmla="*/ 14164 h 317500"/>
                <a:gd name="connsiteX6" fmla="*/ 212172 w 317500"/>
                <a:gd name="connsiteY6" fmla="*/ 302835 h 317500"/>
                <a:gd name="connsiteX7" fmla="*/ 17246 w 317500"/>
                <a:gd name="connsiteY7" fmla="*/ 212150 h 317500"/>
                <a:gd name="connsiteX8" fmla="*/ 107930 w 317500"/>
                <a:gd name="connsiteY8" fmla="*/ 17224 h 317500"/>
                <a:gd name="connsiteX9" fmla="*/ 302850 w 317500"/>
                <a:gd name="connsiteY9" fmla="*/ 107890 h 317500"/>
                <a:gd name="connsiteX10" fmla="*/ 212172 w 317500"/>
                <a:gd name="connsiteY10" fmla="*/ 302835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7500">
                  <a:moveTo>
                    <a:pt x="106825" y="14164"/>
                  </a:moveTo>
                  <a:cubicBezTo>
                    <a:pt x="26276" y="43564"/>
                    <a:pt x="-15184" y="132699"/>
                    <a:pt x="14217" y="213243"/>
                  </a:cubicBezTo>
                  <a:cubicBezTo>
                    <a:pt x="43618" y="293792"/>
                    <a:pt x="132752" y="335258"/>
                    <a:pt x="213296" y="305851"/>
                  </a:cubicBezTo>
                  <a:cubicBezTo>
                    <a:pt x="293845" y="276450"/>
                    <a:pt x="335311" y="187322"/>
                    <a:pt x="305904" y="106772"/>
                  </a:cubicBezTo>
                  <a:cubicBezTo>
                    <a:pt x="305904" y="106766"/>
                    <a:pt x="305898" y="106753"/>
                    <a:pt x="305898" y="106747"/>
                  </a:cubicBezTo>
                  <a:cubicBezTo>
                    <a:pt x="276402" y="26292"/>
                    <a:pt x="187356" y="-15122"/>
                    <a:pt x="106825" y="14164"/>
                  </a:cubicBezTo>
                  <a:close/>
                  <a:moveTo>
                    <a:pt x="212172" y="302835"/>
                  </a:moveTo>
                  <a:cubicBezTo>
                    <a:pt x="133305" y="331619"/>
                    <a:pt x="46030" y="291017"/>
                    <a:pt x="17246" y="212150"/>
                  </a:cubicBezTo>
                  <a:cubicBezTo>
                    <a:pt x="-11539" y="133283"/>
                    <a:pt x="29063" y="46009"/>
                    <a:pt x="107930" y="17224"/>
                  </a:cubicBezTo>
                  <a:cubicBezTo>
                    <a:pt x="186791" y="-11560"/>
                    <a:pt x="274059" y="29035"/>
                    <a:pt x="302850" y="107890"/>
                  </a:cubicBezTo>
                  <a:cubicBezTo>
                    <a:pt x="331425" y="186750"/>
                    <a:pt x="290893" y="273879"/>
                    <a:pt x="212172" y="302835"/>
                  </a:cubicBezTo>
                  <a:close/>
                </a:path>
              </a:pathLst>
            </a:custGeom>
            <a:grpFill/>
            <a:ln w="9525" cap="flat">
              <a:noFill/>
              <a:prstDash val="solid"/>
              <a:miter/>
            </a:ln>
          </p:spPr>
          <p:txBody>
            <a:bodyPr rtlCol="0" anchor="ctr"/>
            <a:lstStyle/>
            <a:p>
              <a:endParaRPr lang="en-US" sz="1801"/>
            </a:p>
          </p:txBody>
        </p:sp>
        <p:sp>
          <p:nvSpPr>
            <p:cNvPr id="245" name="Freeform: Shape 244">
              <a:extLst>
                <a:ext uri="{FF2B5EF4-FFF2-40B4-BE49-F238E27FC236}">
                  <a16:creationId xmlns:a16="http://schemas.microsoft.com/office/drawing/2014/main" id="{64BF1B0D-8244-40E9-B6C0-881C5CB76136}"/>
                </a:ext>
              </a:extLst>
            </p:cNvPr>
            <p:cNvSpPr/>
            <p:nvPr/>
          </p:nvSpPr>
          <p:spPr>
            <a:xfrm>
              <a:off x="2330153" y="799915"/>
              <a:ext cx="444500" cy="444500"/>
            </a:xfrm>
            <a:custGeom>
              <a:avLst/>
              <a:gdLst>
                <a:gd name="connsiteX0" fmla="*/ 148252 w 444500"/>
                <a:gd name="connsiteY0" fmla="*/ 17994 h 444500"/>
                <a:gd name="connsiteX1" fmla="*/ 18064 w 444500"/>
                <a:gd name="connsiteY1" fmla="*/ 297946 h 444500"/>
                <a:gd name="connsiteX2" fmla="*/ 298017 w 444500"/>
                <a:gd name="connsiteY2" fmla="*/ 428127 h 444500"/>
                <a:gd name="connsiteX3" fmla="*/ 428223 w 444500"/>
                <a:gd name="connsiteY3" fmla="*/ 148232 h 444500"/>
                <a:gd name="connsiteX4" fmla="*/ 148252 w 444500"/>
                <a:gd name="connsiteY4" fmla="*/ 17994 h 444500"/>
                <a:gd name="connsiteX5" fmla="*/ 297477 w 444500"/>
                <a:gd name="connsiteY5" fmla="*/ 426680 h 444500"/>
                <a:gd name="connsiteX6" fmla="*/ 19556 w 444500"/>
                <a:gd name="connsiteY6" fmla="*/ 297451 h 444500"/>
                <a:gd name="connsiteX7" fmla="*/ 148785 w 444500"/>
                <a:gd name="connsiteY7" fmla="*/ 19530 h 444500"/>
                <a:gd name="connsiteX8" fmla="*/ 426699 w 444500"/>
                <a:gd name="connsiteY8" fmla="*/ 148740 h 444500"/>
                <a:gd name="connsiteX9" fmla="*/ 297477 w 444500"/>
                <a:gd name="connsiteY9" fmla="*/ 42668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500" h="444500">
                  <a:moveTo>
                    <a:pt x="148252" y="17994"/>
                  </a:moveTo>
                  <a:cubicBezTo>
                    <a:pt x="34993" y="59351"/>
                    <a:pt x="-23287" y="184687"/>
                    <a:pt x="18064" y="297946"/>
                  </a:cubicBezTo>
                  <a:cubicBezTo>
                    <a:pt x="59422" y="411205"/>
                    <a:pt x="184764" y="469485"/>
                    <a:pt x="298017" y="428127"/>
                  </a:cubicBezTo>
                  <a:cubicBezTo>
                    <a:pt x="411256" y="386783"/>
                    <a:pt x="469543" y="261478"/>
                    <a:pt x="428223" y="148232"/>
                  </a:cubicBezTo>
                  <a:cubicBezTo>
                    <a:pt x="386777" y="35050"/>
                    <a:pt x="261523" y="-23218"/>
                    <a:pt x="148252" y="17994"/>
                  </a:cubicBezTo>
                  <a:close/>
                  <a:moveTo>
                    <a:pt x="297477" y="426680"/>
                  </a:moveTo>
                  <a:cubicBezTo>
                    <a:pt x="185044" y="467739"/>
                    <a:pt x="60615" y="409884"/>
                    <a:pt x="19556" y="297451"/>
                  </a:cubicBezTo>
                  <a:cubicBezTo>
                    <a:pt x="-21503" y="185018"/>
                    <a:pt x="36352" y="60589"/>
                    <a:pt x="148785" y="19530"/>
                  </a:cubicBezTo>
                  <a:cubicBezTo>
                    <a:pt x="261212" y="-21529"/>
                    <a:pt x="385634" y="36320"/>
                    <a:pt x="426699" y="148740"/>
                  </a:cubicBezTo>
                  <a:cubicBezTo>
                    <a:pt x="467581" y="261167"/>
                    <a:pt x="409789" y="385481"/>
                    <a:pt x="297477" y="426680"/>
                  </a:cubicBezTo>
                  <a:close/>
                </a:path>
              </a:pathLst>
            </a:custGeom>
            <a:grpFill/>
            <a:ln w="9525" cap="flat">
              <a:noFill/>
              <a:prstDash val="solid"/>
              <a:miter/>
            </a:ln>
          </p:spPr>
          <p:txBody>
            <a:bodyPr rtlCol="0" anchor="ctr"/>
            <a:lstStyle/>
            <a:p>
              <a:endParaRPr lang="en-US" sz="1801"/>
            </a:p>
          </p:txBody>
        </p:sp>
        <p:sp>
          <p:nvSpPr>
            <p:cNvPr id="246" name="Freeform: Shape 245">
              <a:extLst>
                <a:ext uri="{FF2B5EF4-FFF2-40B4-BE49-F238E27FC236}">
                  <a16:creationId xmlns:a16="http://schemas.microsoft.com/office/drawing/2014/main" id="{BD24B517-7EC5-4F20-976C-8BF0220D6123}"/>
                </a:ext>
              </a:extLst>
            </p:cNvPr>
            <p:cNvSpPr/>
            <p:nvPr/>
          </p:nvSpPr>
          <p:spPr>
            <a:xfrm>
              <a:off x="5694038" y="1237979"/>
              <a:ext cx="742950" cy="1282700"/>
            </a:xfrm>
            <a:custGeom>
              <a:avLst/>
              <a:gdLst>
                <a:gd name="connsiteX0" fmla="*/ 8960 w 742950"/>
                <a:gd name="connsiteY0" fmla="*/ 4809 h 1282700"/>
                <a:gd name="connsiteX1" fmla="*/ 6547 w 742950"/>
                <a:gd name="connsiteY1" fmla="*/ 5253 h 1282700"/>
                <a:gd name="connsiteX2" fmla="*/ 5207 w 742950"/>
                <a:gd name="connsiteY2" fmla="*/ 10009 h 1282700"/>
                <a:gd name="connsiteX3" fmla="*/ 5214 w 742950"/>
                <a:gd name="connsiteY3" fmla="*/ 10015 h 1282700"/>
                <a:gd name="connsiteX4" fmla="*/ 733051 w 742950"/>
                <a:gd name="connsiteY4" fmla="*/ 1278301 h 1282700"/>
                <a:gd name="connsiteX5" fmla="*/ 738004 w 742950"/>
                <a:gd name="connsiteY5" fmla="*/ 1279730 h 1282700"/>
                <a:gd name="connsiteX6" fmla="*/ 739401 w 742950"/>
                <a:gd name="connsiteY6" fmla="*/ 1274809 h 1282700"/>
                <a:gd name="connsiteX7" fmla="*/ 11310 w 742950"/>
                <a:gd name="connsiteY7" fmla="*/ 6523 h 1282700"/>
                <a:gd name="connsiteX8" fmla="*/ 8960 w 742950"/>
                <a:gd name="connsiteY8" fmla="*/ 4809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282700">
                  <a:moveTo>
                    <a:pt x="8960" y="4809"/>
                  </a:moveTo>
                  <a:cubicBezTo>
                    <a:pt x="8129" y="4675"/>
                    <a:pt x="7277" y="4834"/>
                    <a:pt x="6547" y="5253"/>
                  </a:cubicBezTo>
                  <a:cubicBezTo>
                    <a:pt x="4865" y="6199"/>
                    <a:pt x="4268" y="8326"/>
                    <a:pt x="5207" y="10009"/>
                  </a:cubicBezTo>
                  <a:cubicBezTo>
                    <a:pt x="5214" y="10009"/>
                    <a:pt x="5214" y="10015"/>
                    <a:pt x="5214" y="10015"/>
                  </a:cubicBezTo>
                  <a:lnTo>
                    <a:pt x="733051" y="1278301"/>
                  </a:lnTo>
                  <a:cubicBezTo>
                    <a:pt x="734003" y="1280054"/>
                    <a:pt x="736226" y="1280695"/>
                    <a:pt x="738004" y="1279730"/>
                  </a:cubicBezTo>
                  <a:cubicBezTo>
                    <a:pt x="739718" y="1278765"/>
                    <a:pt x="740353" y="1276561"/>
                    <a:pt x="739401" y="1274809"/>
                  </a:cubicBezTo>
                  <a:lnTo>
                    <a:pt x="11310" y="6523"/>
                  </a:lnTo>
                  <a:cubicBezTo>
                    <a:pt x="10783" y="5666"/>
                    <a:pt x="9938" y="5050"/>
                    <a:pt x="8960" y="4809"/>
                  </a:cubicBezTo>
                  <a:close/>
                </a:path>
              </a:pathLst>
            </a:custGeom>
            <a:grpFill/>
            <a:ln w="9525" cap="flat">
              <a:noFill/>
              <a:prstDash val="solid"/>
              <a:miter/>
            </a:ln>
          </p:spPr>
          <p:txBody>
            <a:bodyPr rtlCol="0" anchor="ctr"/>
            <a:lstStyle/>
            <a:p>
              <a:endParaRPr lang="en-US" sz="1801"/>
            </a:p>
          </p:txBody>
        </p:sp>
        <p:sp>
          <p:nvSpPr>
            <p:cNvPr id="247" name="Freeform: Shape 246">
              <a:extLst>
                <a:ext uri="{FF2B5EF4-FFF2-40B4-BE49-F238E27FC236}">
                  <a16:creationId xmlns:a16="http://schemas.microsoft.com/office/drawing/2014/main" id="{70C60EF4-0FEB-4449-9662-56D52FE3395E}"/>
                </a:ext>
              </a:extLst>
            </p:cNvPr>
            <p:cNvSpPr/>
            <p:nvPr/>
          </p:nvSpPr>
          <p:spPr>
            <a:xfrm>
              <a:off x="5271870" y="2422935"/>
              <a:ext cx="1162050" cy="355600"/>
            </a:xfrm>
            <a:custGeom>
              <a:avLst/>
              <a:gdLst>
                <a:gd name="connsiteX0" fmla="*/ 788824 w 1162050"/>
                <a:gd name="connsiteY0" fmla="*/ 4953 h 355600"/>
                <a:gd name="connsiteX1" fmla="*/ 786665 w 1162050"/>
                <a:gd name="connsiteY1" fmla="*/ 4953 h 355600"/>
                <a:gd name="connsiteX2" fmla="*/ 6885 w 1162050"/>
                <a:gd name="connsiteY2" fmla="*/ 350266 h 355600"/>
                <a:gd name="connsiteX3" fmla="*/ 5044 w 1162050"/>
                <a:gd name="connsiteY3" fmla="*/ 354902 h 355600"/>
                <a:gd name="connsiteX4" fmla="*/ 9647 w 1162050"/>
                <a:gd name="connsiteY4" fmla="*/ 356692 h 355600"/>
                <a:gd name="connsiteX5" fmla="*/ 9679 w 1162050"/>
                <a:gd name="connsiteY5" fmla="*/ 356680 h 355600"/>
                <a:gd name="connsiteX6" fmla="*/ 788443 w 1162050"/>
                <a:gd name="connsiteY6" fmla="*/ 12129 h 355600"/>
                <a:gd name="connsiteX7" fmla="*/ 1156743 w 1162050"/>
                <a:gd name="connsiteY7" fmla="*/ 94679 h 355600"/>
                <a:gd name="connsiteX8" fmla="*/ 1160934 w 1162050"/>
                <a:gd name="connsiteY8" fmla="*/ 92012 h 355600"/>
                <a:gd name="connsiteX9" fmla="*/ 1158331 w 1162050"/>
                <a:gd name="connsiteY9" fmla="*/ 87827 h 355600"/>
                <a:gd name="connsiteX10" fmla="*/ 1158267 w 1162050"/>
                <a:gd name="connsiteY10" fmla="*/ 87821 h 355600"/>
                <a:gd name="connsiteX11" fmla="*/ 788697 w 1162050"/>
                <a:gd name="connsiteY11" fmla="*/ 4763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050" h="355600">
                  <a:moveTo>
                    <a:pt x="788824" y="4953"/>
                  </a:moveTo>
                  <a:cubicBezTo>
                    <a:pt x="788119" y="4731"/>
                    <a:pt x="787370" y="4731"/>
                    <a:pt x="786665" y="4953"/>
                  </a:cubicBezTo>
                  <a:lnTo>
                    <a:pt x="6885" y="350266"/>
                  </a:lnTo>
                  <a:cubicBezTo>
                    <a:pt x="5107" y="351047"/>
                    <a:pt x="4288" y="353111"/>
                    <a:pt x="5044" y="354902"/>
                  </a:cubicBezTo>
                  <a:cubicBezTo>
                    <a:pt x="5818" y="356667"/>
                    <a:pt x="7882" y="357473"/>
                    <a:pt x="9647" y="356692"/>
                  </a:cubicBezTo>
                  <a:cubicBezTo>
                    <a:pt x="9660" y="356692"/>
                    <a:pt x="9666" y="356686"/>
                    <a:pt x="9679" y="356680"/>
                  </a:cubicBezTo>
                  <a:lnTo>
                    <a:pt x="788443" y="12129"/>
                  </a:lnTo>
                  <a:lnTo>
                    <a:pt x="1156743" y="94679"/>
                  </a:lnTo>
                  <a:cubicBezTo>
                    <a:pt x="1158648" y="95041"/>
                    <a:pt x="1160489" y="93872"/>
                    <a:pt x="1160934" y="92012"/>
                  </a:cubicBezTo>
                  <a:cubicBezTo>
                    <a:pt x="1161379" y="90132"/>
                    <a:pt x="1160172" y="88259"/>
                    <a:pt x="1158331" y="87827"/>
                  </a:cubicBezTo>
                  <a:cubicBezTo>
                    <a:pt x="1158267" y="87827"/>
                    <a:pt x="1158267" y="87821"/>
                    <a:pt x="1158267" y="87821"/>
                  </a:cubicBezTo>
                  <a:lnTo>
                    <a:pt x="788697" y="4763"/>
                  </a:lnTo>
                  <a:close/>
                </a:path>
              </a:pathLst>
            </a:custGeom>
            <a:grpFill/>
            <a:ln w="9525" cap="flat">
              <a:noFill/>
              <a:prstDash val="solid"/>
              <a:miter/>
            </a:ln>
          </p:spPr>
          <p:txBody>
            <a:bodyPr rtlCol="0" anchor="ctr"/>
            <a:lstStyle/>
            <a:p>
              <a:endParaRPr lang="en-US" sz="1801"/>
            </a:p>
          </p:txBody>
        </p:sp>
        <p:sp>
          <p:nvSpPr>
            <p:cNvPr id="248" name="Freeform: Shape 247">
              <a:extLst>
                <a:ext uri="{FF2B5EF4-FFF2-40B4-BE49-F238E27FC236}">
                  <a16:creationId xmlns:a16="http://schemas.microsoft.com/office/drawing/2014/main" id="{0FC791EF-0B94-46DB-BA17-12F8B6A3363C}"/>
                </a:ext>
              </a:extLst>
            </p:cNvPr>
            <p:cNvSpPr/>
            <p:nvPr/>
          </p:nvSpPr>
          <p:spPr>
            <a:xfrm>
              <a:off x="4369269" y="1237930"/>
              <a:ext cx="1695450" cy="1435100"/>
            </a:xfrm>
            <a:custGeom>
              <a:avLst/>
              <a:gdLst>
                <a:gd name="connsiteX0" fmla="*/ 1333729 w 1695450"/>
                <a:gd name="connsiteY0" fmla="*/ 4858 h 1435100"/>
                <a:gd name="connsiteX1" fmla="*/ 1332015 w 1695450"/>
                <a:gd name="connsiteY1" fmla="*/ 4858 h 1435100"/>
                <a:gd name="connsiteX2" fmla="*/ 1329653 w 1695450"/>
                <a:gd name="connsiteY2" fmla="*/ 9195 h 1435100"/>
                <a:gd name="connsiteX3" fmla="*/ 1329665 w 1695450"/>
                <a:gd name="connsiteY3" fmla="*/ 9239 h 1435100"/>
                <a:gd name="connsiteX4" fmla="*/ 1685900 w 1695450"/>
                <a:gd name="connsiteY4" fmla="*/ 1189450 h 1435100"/>
                <a:gd name="connsiteX5" fmla="*/ 502705 w 1695450"/>
                <a:gd name="connsiteY5" fmla="*/ 1108996 h 1435100"/>
                <a:gd name="connsiteX6" fmla="*/ 500546 w 1695450"/>
                <a:gd name="connsiteY6" fmla="*/ 1109567 h 1435100"/>
                <a:gd name="connsiteX7" fmla="*/ 6389 w 1695450"/>
                <a:gd name="connsiteY7" fmla="*/ 1428401 h 1435100"/>
                <a:gd name="connsiteX8" fmla="*/ 5303 w 1695450"/>
                <a:gd name="connsiteY8" fmla="*/ 1433221 h 1435100"/>
                <a:gd name="connsiteX9" fmla="*/ 5309 w 1695450"/>
                <a:gd name="connsiteY9" fmla="*/ 1433227 h 1435100"/>
                <a:gd name="connsiteX10" fmla="*/ 10199 w 1695450"/>
                <a:gd name="connsiteY10" fmla="*/ 1434306 h 1435100"/>
                <a:gd name="connsiteX11" fmla="*/ 503403 w 1695450"/>
                <a:gd name="connsiteY11" fmla="*/ 1116108 h 1435100"/>
                <a:gd name="connsiteX12" fmla="*/ 1690472 w 1695450"/>
                <a:gd name="connsiteY12" fmla="*/ 1196943 h 1435100"/>
                <a:gd name="connsiteX13" fmla="*/ 1694219 w 1695450"/>
                <a:gd name="connsiteY13" fmla="*/ 1193591 h 1435100"/>
                <a:gd name="connsiteX14" fmla="*/ 1694092 w 1695450"/>
                <a:gd name="connsiteY14" fmla="*/ 1192435 h 1435100"/>
                <a:gd name="connsiteX15" fmla="*/ 1336396 w 1695450"/>
                <a:gd name="connsiteY15" fmla="*/ 7334 h 1435100"/>
                <a:gd name="connsiteX16" fmla="*/ 1333729 w 1695450"/>
                <a:gd name="connsiteY16" fmla="*/ 4858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1435100">
                  <a:moveTo>
                    <a:pt x="1333729" y="4858"/>
                  </a:moveTo>
                  <a:cubicBezTo>
                    <a:pt x="1333164" y="4731"/>
                    <a:pt x="1332580" y="4731"/>
                    <a:pt x="1332015" y="4858"/>
                  </a:cubicBezTo>
                  <a:cubicBezTo>
                    <a:pt x="1330167" y="5404"/>
                    <a:pt x="1329107" y="7347"/>
                    <a:pt x="1329653" y="9195"/>
                  </a:cubicBezTo>
                  <a:cubicBezTo>
                    <a:pt x="1329659" y="9208"/>
                    <a:pt x="1329659" y="9227"/>
                    <a:pt x="1329665" y="9239"/>
                  </a:cubicBezTo>
                  <a:lnTo>
                    <a:pt x="1685900" y="1189450"/>
                  </a:lnTo>
                  <a:lnTo>
                    <a:pt x="502705" y="1108996"/>
                  </a:lnTo>
                  <a:cubicBezTo>
                    <a:pt x="501949" y="1108989"/>
                    <a:pt x="501200" y="1109186"/>
                    <a:pt x="500546" y="1109567"/>
                  </a:cubicBezTo>
                  <a:lnTo>
                    <a:pt x="6389" y="1428401"/>
                  </a:lnTo>
                  <a:cubicBezTo>
                    <a:pt x="4757" y="1429430"/>
                    <a:pt x="4274" y="1431588"/>
                    <a:pt x="5303" y="1433221"/>
                  </a:cubicBezTo>
                  <a:cubicBezTo>
                    <a:pt x="5309" y="1433221"/>
                    <a:pt x="5309" y="1433227"/>
                    <a:pt x="5309" y="1433227"/>
                  </a:cubicBezTo>
                  <a:cubicBezTo>
                    <a:pt x="6370" y="1434865"/>
                    <a:pt x="8548" y="1435348"/>
                    <a:pt x="10199" y="1434306"/>
                  </a:cubicBezTo>
                  <a:lnTo>
                    <a:pt x="503403" y="1116108"/>
                  </a:lnTo>
                  <a:lnTo>
                    <a:pt x="1690472" y="1196943"/>
                  </a:lnTo>
                  <a:cubicBezTo>
                    <a:pt x="1692434" y="1197051"/>
                    <a:pt x="1694111" y="1195546"/>
                    <a:pt x="1694219" y="1193591"/>
                  </a:cubicBezTo>
                  <a:cubicBezTo>
                    <a:pt x="1694238" y="1193197"/>
                    <a:pt x="1694193" y="1192809"/>
                    <a:pt x="1694092" y="1192435"/>
                  </a:cubicBezTo>
                  <a:lnTo>
                    <a:pt x="1336396" y="7334"/>
                  </a:lnTo>
                  <a:cubicBezTo>
                    <a:pt x="1336028" y="6083"/>
                    <a:pt x="1335005" y="5131"/>
                    <a:pt x="1333729" y="4858"/>
                  </a:cubicBezTo>
                  <a:close/>
                </a:path>
              </a:pathLst>
            </a:custGeom>
            <a:grpFill/>
            <a:ln w="9525" cap="flat">
              <a:noFill/>
              <a:prstDash val="solid"/>
              <a:miter/>
            </a:ln>
          </p:spPr>
          <p:txBody>
            <a:bodyPr rtlCol="0" anchor="ctr"/>
            <a:lstStyle/>
            <a:p>
              <a:endParaRPr lang="en-US" sz="1801"/>
            </a:p>
          </p:txBody>
        </p:sp>
        <p:sp>
          <p:nvSpPr>
            <p:cNvPr id="249" name="Freeform: Shape 248">
              <a:extLst>
                <a:ext uri="{FF2B5EF4-FFF2-40B4-BE49-F238E27FC236}">
                  <a16:creationId xmlns:a16="http://schemas.microsoft.com/office/drawing/2014/main" id="{5F768B5C-6ECA-46C3-9419-45CFA092F522}"/>
                </a:ext>
              </a:extLst>
            </p:cNvPr>
            <p:cNvSpPr/>
            <p:nvPr/>
          </p:nvSpPr>
          <p:spPr>
            <a:xfrm>
              <a:off x="4534528" y="1237961"/>
              <a:ext cx="1530350" cy="1454150"/>
            </a:xfrm>
            <a:custGeom>
              <a:avLst/>
              <a:gdLst>
                <a:gd name="connsiteX0" fmla="*/ 1168470 w 1530350"/>
                <a:gd name="connsiteY0" fmla="*/ 4826 h 1454150"/>
                <a:gd name="connsiteX1" fmla="*/ 1164978 w 1530350"/>
                <a:gd name="connsiteY1" fmla="*/ 6159 h 1454150"/>
                <a:gd name="connsiteX2" fmla="*/ 334715 w 1530350"/>
                <a:gd name="connsiteY2" fmla="*/ 1110044 h 1454150"/>
                <a:gd name="connsiteX3" fmla="*/ 5722 w 1530350"/>
                <a:gd name="connsiteY3" fmla="*/ 1448626 h 1454150"/>
                <a:gd name="connsiteX4" fmla="*/ 5150 w 1530350"/>
                <a:gd name="connsiteY4" fmla="*/ 1452753 h 1454150"/>
                <a:gd name="connsiteX5" fmla="*/ 8833 w 1530350"/>
                <a:gd name="connsiteY5" fmla="*/ 1454594 h 1454150"/>
                <a:gd name="connsiteX6" fmla="*/ 1526102 w 1530350"/>
                <a:gd name="connsiteY6" fmla="*/ 1196848 h 1454150"/>
                <a:gd name="connsiteX7" fmla="*/ 1528960 w 1530350"/>
                <a:gd name="connsiteY7" fmla="*/ 1192784 h 1454150"/>
                <a:gd name="connsiteX8" fmla="*/ 1524896 w 1530350"/>
                <a:gd name="connsiteY8" fmla="*/ 1189927 h 1454150"/>
                <a:gd name="connsiteX9" fmla="*/ 18422 w 1530350"/>
                <a:gd name="connsiteY9" fmla="*/ 1445959 h 1454150"/>
                <a:gd name="connsiteX10" fmla="*/ 340240 w 1530350"/>
                <a:gd name="connsiteY10" fmla="*/ 1114743 h 1454150"/>
                <a:gd name="connsiteX11" fmla="*/ 1170566 w 1530350"/>
                <a:gd name="connsiteY11" fmla="*/ 10414 h 1454150"/>
                <a:gd name="connsiteX12" fmla="*/ 1169823 w 1530350"/>
                <a:gd name="connsiteY12" fmla="*/ 5442 h 1454150"/>
                <a:gd name="connsiteX13" fmla="*/ 1168470 w 1530350"/>
                <a:gd name="connsiteY13" fmla="*/ 4826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0350" h="1454150">
                  <a:moveTo>
                    <a:pt x="1168470" y="4826"/>
                  </a:moveTo>
                  <a:cubicBezTo>
                    <a:pt x="1167149" y="4572"/>
                    <a:pt x="1165797" y="5093"/>
                    <a:pt x="1164978" y="6159"/>
                  </a:cubicBezTo>
                  <a:lnTo>
                    <a:pt x="334715" y="1110044"/>
                  </a:lnTo>
                  <a:lnTo>
                    <a:pt x="5722" y="1448626"/>
                  </a:lnTo>
                  <a:cubicBezTo>
                    <a:pt x="4699" y="1449749"/>
                    <a:pt x="4471" y="1451394"/>
                    <a:pt x="5150" y="1452753"/>
                  </a:cubicBezTo>
                  <a:cubicBezTo>
                    <a:pt x="5861" y="1454087"/>
                    <a:pt x="7341" y="1454823"/>
                    <a:pt x="8833" y="1454594"/>
                  </a:cubicBezTo>
                  <a:lnTo>
                    <a:pt x="1526102" y="1196848"/>
                  </a:lnTo>
                  <a:cubicBezTo>
                    <a:pt x="1528014" y="1196518"/>
                    <a:pt x="1529290" y="1194695"/>
                    <a:pt x="1528960" y="1192784"/>
                  </a:cubicBezTo>
                  <a:cubicBezTo>
                    <a:pt x="1528630" y="1190873"/>
                    <a:pt x="1526807" y="1189596"/>
                    <a:pt x="1524896" y="1189927"/>
                  </a:cubicBezTo>
                  <a:lnTo>
                    <a:pt x="18422" y="1445959"/>
                  </a:lnTo>
                  <a:lnTo>
                    <a:pt x="340240" y="1114743"/>
                  </a:lnTo>
                  <a:lnTo>
                    <a:pt x="1170566" y="10414"/>
                  </a:lnTo>
                  <a:cubicBezTo>
                    <a:pt x="1171734" y="8833"/>
                    <a:pt x="1171397" y="6610"/>
                    <a:pt x="1169823" y="5442"/>
                  </a:cubicBezTo>
                  <a:cubicBezTo>
                    <a:pt x="1169423" y="5144"/>
                    <a:pt x="1168959" y="4934"/>
                    <a:pt x="1168470" y="4826"/>
                  </a:cubicBezTo>
                  <a:close/>
                </a:path>
              </a:pathLst>
            </a:custGeom>
            <a:grpFill/>
            <a:ln w="9525" cap="flat">
              <a:noFill/>
              <a:prstDash val="solid"/>
              <a:miter/>
            </a:ln>
          </p:spPr>
          <p:txBody>
            <a:bodyPr rtlCol="0" anchor="ctr"/>
            <a:lstStyle/>
            <a:p>
              <a:endParaRPr lang="en-US" sz="1801"/>
            </a:p>
          </p:txBody>
        </p:sp>
        <p:sp>
          <p:nvSpPr>
            <p:cNvPr id="250" name="Freeform: Shape 249">
              <a:extLst>
                <a:ext uri="{FF2B5EF4-FFF2-40B4-BE49-F238E27FC236}">
                  <a16:creationId xmlns:a16="http://schemas.microsoft.com/office/drawing/2014/main" id="{3C1CDAF6-64F8-4ED5-B831-C71A752CBD52}"/>
                </a:ext>
              </a:extLst>
            </p:cNvPr>
            <p:cNvSpPr/>
            <p:nvPr/>
          </p:nvSpPr>
          <p:spPr>
            <a:xfrm>
              <a:off x="6047169" y="2420586"/>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19"/>
                    <a:pt x="14620" y="17462"/>
                    <a:pt x="11112" y="17462"/>
                  </a:cubicBezTo>
                  <a:cubicBezTo>
                    <a:pt x="7605" y="17462"/>
                    <a:pt x="4762" y="14619"/>
                    <a:pt x="4762" y="11112"/>
                  </a:cubicBezTo>
                  <a:cubicBezTo>
                    <a:pt x="4762" y="7606"/>
                    <a:pt x="7605" y="4762"/>
                    <a:pt x="11112" y="4762"/>
                  </a:cubicBezTo>
                  <a:cubicBezTo>
                    <a:pt x="14620" y="4762"/>
                    <a:pt x="17462" y="7606"/>
                    <a:pt x="17462" y="11112"/>
                  </a:cubicBezTo>
                  <a:close/>
                </a:path>
              </a:pathLst>
            </a:custGeom>
            <a:grpFill/>
            <a:ln w="9525" cap="flat">
              <a:noFill/>
              <a:prstDash val="solid"/>
              <a:miter/>
            </a:ln>
          </p:spPr>
          <p:txBody>
            <a:bodyPr rtlCol="0" anchor="ctr"/>
            <a:lstStyle/>
            <a:p>
              <a:endParaRPr lang="en-US" sz="1801"/>
            </a:p>
          </p:txBody>
        </p:sp>
        <p:sp>
          <p:nvSpPr>
            <p:cNvPr id="251" name="Freeform: Shape 250">
              <a:extLst>
                <a:ext uri="{FF2B5EF4-FFF2-40B4-BE49-F238E27FC236}">
                  <a16:creationId xmlns:a16="http://schemas.microsoft.com/office/drawing/2014/main" id="{F420554D-B72C-4B1A-A02A-00C4EDD36CEE}"/>
                </a:ext>
              </a:extLst>
            </p:cNvPr>
            <p:cNvSpPr/>
            <p:nvPr/>
          </p:nvSpPr>
          <p:spPr>
            <a:xfrm>
              <a:off x="4531614" y="2677951"/>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5" y="17462"/>
                    <a:pt x="4763" y="14619"/>
                    <a:pt x="4763" y="11112"/>
                  </a:cubicBezTo>
                  <a:cubicBezTo>
                    <a:pt x="4763" y="7606"/>
                    <a:pt x="7605"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252" name="Freeform: Shape 251">
              <a:extLst>
                <a:ext uri="{FF2B5EF4-FFF2-40B4-BE49-F238E27FC236}">
                  <a16:creationId xmlns:a16="http://schemas.microsoft.com/office/drawing/2014/main" id="{4004EB44-47EF-4980-B568-437238596A31}"/>
                </a:ext>
              </a:extLst>
            </p:cNvPr>
            <p:cNvSpPr/>
            <p:nvPr/>
          </p:nvSpPr>
          <p:spPr>
            <a:xfrm>
              <a:off x="4366451" y="2658139"/>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3" name="Freeform: Shape 252">
              <a:extLst>
                <a:ext uri="{FF2B5EF4-FFF2-40B4-BE49-F238E27FC236}">
                  <a16:creationId xmlns:a16="http://schemas.microsoft.com/office/drawing/2014/main" id="{1FD2DA81-36F8-4AED-B336-466B072DD2FA}"/>
                </a:ext>
              </a:extLst>
            </p:cNvPr>
            <p:cNvSpPr/>
            <p:nvPr/>
          </p:nvSpPr>
          <p:spPr>
            <a:xfrm>
              <a:off x="4860608" y="2339877"/>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4" name="Freeform: Shape 253">
              <a:extLst>
                <a:ext uri="{FF2B5EF4-FFF2-40B4-BE49-F238E27FC236}">
                  <a16:creationId xmlns:a16="http://schemas.microsoft.com/office/drawing/2014/main" id="{5D96720A-A771-43D7-A7A8-B26A4827584A}"/>
                </a:ext>
              </a:extLst>
            </p:cNvPr>
            <p:cNvSpPr/>
            <p:nvPr/>
          </p:nvSpPr>
          <p:spPr>
            <a:xfrm>
              <a:off x="10637352" y="3940526"/>
              <a:ext cx="1390650" cy="393700"/>
            </a:xfrm>
            <a:custGeom>
              <a:avLst/>
              <a:gdLst>
                <a:gd name="connsiteX0" fmla="*/ 1386500 w 1390650"/>
                <a:gd name="connsiteY0" fmla="*/ 391600 h 393700"/>
                <a:gd name="connsiteX1" fmla="*/ 1385484 w 1390650"/>
                <a:gd name="connsiteY1" fmla="*/ 391600 h 393700"/>
                <a:gd name="connsiteX2" fmla="*/ 7153 w 1390650"/>
                <a:gd name="connsiteY2" fmla="*/ 11235 h 393700"/>
                <a:gd name="connsiteX3" fmla="*/ 4867 w 1390650"/>
                <a:gd name="connsiteY3" fmla="*/ 7171 h 393700"/>
                <a:gd name="connsiteX4" fmla="*/ 8931 w 1390650"/>
                <a:gd name="connsiteY4" fmla="*/ 4885 h 393700"/>
                <a:gd name="connsiteX5" fmla="*/ 1387262 w 1390650"/>
                <a:gd name="connsiteY5" fmla="*/ 385250 h 393700"/>
                <a:gd name="connsiteX6" fmla="*/ 1389548 w 1390650"/>
                <a:gd name="connsiteY6" fmla="*/ 389314 h 393700"/>
                <a:gd name="connsiteX7" fmla="*/ 1386500 w 1390650"/>
                <a:gd name="connsiteY7" fmla="*/ 3916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393700">
                  <a:moveTo>
                    <a:pt x="1386500" y="391600"/>
                  </a:moveTo>
                  <a:lnTo>
                    <a:pt x="1385484" y="391600"/>
                  </a:lnTo>
                  <a:lnTo>
                    <a:pt x="7153" y="11235"/>
                  </a:lnTo>
                  <a:cubicBezTo>
                    <a:pt x="5439" y="10714"/>
                    <a:pt x="4423" y="8917"/>
                    <a:pt x="4867" y="7171"/>
                  </a:cubicBezTo>
                  <a:cubicBezTo>
                    <a:pt x="5375" y="5418"/>
                    <a:pt x="7153" y="4396"/>
                    <a:pt x="8931" y="4885"/>
                  </a:cubicBezTo>
                  <a:lnTo>
                    <a:pt x="1387262" y="385250"/>
                  </a:lnTo>
                  <a:cubicBezTo>
                    <a:pt x="1388977" y="385771"/>
                    <a:pt x="1389992" y="387567"/>
                    <a:pt x="1389548" y="389314"/>
                  </a:cubicBezTo>
                  <a:cubicBezTo>
                    <a:pt x="1389104" y="390647"/>
                    <a:pt x="1387897" y="391562"/>
                    <a:pt x="1386500" y="391600"/>
                  </a:cubicBezTo>
                  <a:close/>
                </a:path>
              </a:pathLst>
            </a:custGeom>
            <a:grpFill/>
            <a:ln w="9525"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A96C8602-2F82-4AB5-B130-49ABE8EB07D9}"/>
              </a:ext>
            </a:extLst>
          </p:cNvPr>
          <p:cNvSpPr>
            <a:spLocks noGrp="1"/>
          </p:cNvSpPr>
          <p:nvPr>
            <p:ph type="title"/>
          </p:nvPr>
        </p:nvSpPr>
        <p:spPr>
          <a:xfrm>
            <a:off x="457200" y="9934357"/>
            <a:ext cx="11277600" cy="5079016"/>
          </a:xfrm>
        </p:spPr>
        <p:txBody>
          <a:bodyPr anchor="ctr"/>
          <a:lstStyle>
            <a:lvl1pPr>
              <a:lnSpc>
                <a:spcPct val="80000"/>
              </a:lnSpc>
              <a:defRPr sz="6601" spc="-301">
                <a:solidFill>
                  <a:schemeClr val="tx1"/>
                </a:solidFill>
                <a:effectLst/>
              </a:defRPr>
            </a:lvl1pPr>
          </a:lstStyle>
          <a:p>
            <a:r>
              <a:rPr lang="en-US" altLang="zh-TW"/>
              <a:t>Click to edit Master title style</a:t>
            </a:r>
            <a:endParaRPr lang="en-US" dirty="0"/>
          </a:p>
        </p:txBody>
      </p:sp>
      <p:grpSp>
        <p:nvGrpSpPr>
          <p:cNvPr id="273" name="Group 272">
            <a:extLst>
              <a:ext uri="{FF2B5EF4-FFF2-40B4-BE49-F238E27FC236}">
                <a16:creationId xmlns:a16="http://schemas.microsoft.com/office/drawing/2014/main" id="{805BF4C9-CE99-428C-A735-D6E24B8AEA3A}"/>
              </a:ext>
            </a:extLst>
          </p:cNvPr>
          <p:cNvGrpSpPr/>
          <p:nvPr userDrawn="1"/>
        </p:nvGrpSpPr>
        <p:grpSpPr>
          <a:xfrm>
            <a:off x="10762690" y="15115970"/>
            <a:ext cx="1021952" cy="660293"/>
            <a:chOff x="1233488" y="677863"/>
            <a:chExt cx="2882900" cy="785813"/>
          </a:xfrm>
          <a:solidFill>
            <a:srgbClr val="FCFCFC"/>
          </a:solidFill>
        </p:grpSpPr>
        <p:sp>
          <p:nvSpPr>
            <p:cNvPr id="274" name="Freeform 35">
              <a:extLst>
                <a:ext uri="{FF2B5EF4-FFF2-40B4-BE49-F238E27FC236}">
                  <a16:creationId xmlns:a16="http://schemas.microsoft.com/office/drawing/2014/main" id="{067836A1-8A3F-4FE9-9ECC-7FCBF2290EE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E452731C-2884-4466-9181-34173B2A4A44}"/>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38FE3D44-23C4-45FF-9134-47F64BFA140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C452CA19-E072-4B2D-8373-EA1AE36596CF}"/>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14CDFC1A-C73E-477A-88D5-131A23BF22C8}"/>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EDEAECBA-78AD-4026-BAF5-A25D1AF12E35}"/>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C4D6F959-2800-43B3-8EE7-30B6FB53FF2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6F95F3AF-671B-41A1-9C93-77155EEADB36}"/>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55" name="Date Placeholder 254">
            <a:extLst>
              <a:ext uri="{FF2B5EF4-FFF2-40B4-BE49-F238E27FC236}">
                <a16:creationId xmlns:a16="http://schemas.microsoft.com/office/drawing/2014/main" id="{9FEA0D50-BDC3-4623-A47D-A35D5C8FE9F6}"/>
              </a:ext>
            </a:extLst>
          </p:cNvPr>
          <p:cNvSpPr>
            <a:spLocks noGrp="1"/>
          </p:cNvSpPr>
          <p:nvPr>
            <p:ph type="dt" sz="half" idx="10"/>
          </p:nvPr>
        </p:nvSpPr>
        <p:spPr/>
        <p:txBody>
          <a:bodyPr/>
          <a:lstStyle>
            <a:lvl1pPr>
              <a:defRPr>
                <a:solidFill>
                  <a:schemeClr val="tx1"/>
                </a:solidFill>
              </a:defRPr>
            </a:lvl1pPr>
          </a:lstStyle>
          <a:p>
            <a:fld id="{E1CD4184-0A05-5546-801A-E4D926850B4B}" type="datetime4">
              <a:rPr lang="en-US" smtClean="0"/>
              <a:t>January 5, 2020</a:t>
            </a:fld>
            <a:endParaRPr lang="en-US" dirty="0"/>
          </a:p>
        </p:txBody>
      </p:sp>
      <p:sp>
        <p:nvSpPr>
          <p:cNvPr id="256" name="Footer Placeholder 255">
            <a:extLst>
              <a:ext uri="{FF2B5EF4-FFF2-40B4-BE49-F238E27FC236}">
                <a16:creationId xmlns:a16="http://schemas.microsoft.com/office/drawing/2014/main" id="{D800B7F6-868A-463D-BDCD-9C3F5321ECD6}"/>
              </a:ext>
            </a:extLst>
          </p:cNvPr>
          <p:cNvSpPr>
            <a:spLocks noGrp="1"/>
          </p:cNvSpPr>
          <p:nvPr>
            <p:ph type="ftr" sz="quarter" idx="11"/>
          </p:nvPr>
        </p:nvSpPr>
        <p:spPr/>
        <p:txBody>
          <a:bodyPr/>
          <a:lstStyle>
            <a:lvl1pPr>
              <a:defRPr>
                <a:solidFill>
                  <a:schemeClr val="tx1"/>
                </a:solidFill>
              </a:defRPr>
            </a:lvl1pPr>
          </a:lstStyle>
          <a:p>
            <a:r>
              <a:rPr lang="en-US"/>
              <a:t>Micron Confidential</a:t>
            </a:r>
            <a:endParaRPr lang="en-US" dirty="0"/>
          </a:p>
        </p:txBody>
      </p:sp>
      <p:sp>
        <p:nvSpPr>
          <p:cNvPr id="257" name="Slide Number Placeholder 256">
            <a:extLst>
              <a:ext uri="{FF2B5EF4-FFF2-40B4-BE49-F238E27FC236}">
                <a16:creationId xmlns:a16="http://schemas.microsoft.com/office/drawing/2014/main" id="{0E3E38E1-13CF-407F-8E32-23EB00926936}"/>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3848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ansition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16C91F-AFB2-3645-8832-6AA3607A09A5}"/>
              </a:ext>
            </a:extLst>
          </p:cNvPr>
          <p:cNvSpPr/>
          <p:nvPr userDrawn="1"/>
        </p:nvSpPr>
        <p:spPr>
          <a:xfrm>
            <a:off x="0" y="0"/>
            <a:ext cx="12192000" cy="16256000"/>
          </a:xfrm>
          <a:prstGeom prst="rect">
            <a:avLst/>
          </a:prstGeom>
          <a:gradFill>
            <a:gsLst>
              <a:gs pos="41000">
                <a:schemeClr val="tx1">
                  <a:alpha val="65000"/>
                </a:schemeClr>
              </a:gs>
              <a:gs pos="77000">
                <a:schemeClr val="tx1">
                  <a:alpha val="4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Date Placeholder 1">
            <a:extLst>
              <a:ext uri="{FF2B5EF4-FFF2-40B4-BE49-F238E27FC236}">
                <a16:creationId xmlns:a16="http://schemas.microsoft.com/office/drawing/2014/main" id="{AECF72B6-F2FF-42BA-8915-5EC7D826C897}"/>
              </a:ext>
            </a:extLst>
          </p:cNvPr>
          <p:cNvSpPr>
            <a:spLocks noGrp="1"/>
          </p:cNvSpPr>
          <p:nvPr>
            <p:ph type="dt" sz="half" idx="14"/>
          </p:nvPr>
        </p:nvSpPr>
        <p:spPr/>
        <p:txBody>
          <a:bodyPr/>
          <a:lstStyle>
            <a:lvl1pPr>
              <a:defRPr>
                <a:solidFill>
                  <a:schemeClr val="bg1"/>
                </a:solidFill>
              </a:defRPr>
            </a:lvl1pPr>
          </a:lstStyle>
          <a:p>
            <a:fld id="{5C83BC0A-1516-E946-B3A8-13F1A1238B30}" type="datetime4">
              <a:rPr lang="en-US" smtClean="0"/>
              <a:t>January 5, 2020</a:t>
            </a:fld>
            <a:endParaRPr lang="en-US" dirty="0"/>
          </a:p>
        </p:txBody>
      </p:sp>
      <p:sp>
        <p:nvSpPr>
          <p:cNvPr id="6" name="Footer Placeholder 5">
            <a:extLst>
              <a:ext uri="{FF2B5EF4-FFF2-40B4-BE49-F238E27FC236}">
                <a16:creationId xmlns:a16="http://schemas.microsoft.com/office/drawing/2014/main" id="{BD5A0019-C019-451A-AA0A-90149370B294}"/>
              </a:ext>
            </a:extLst>
          </p:cNvPr>
          <p:cNvSpPr>
            <a:spLocks noGrp="1"/>
          </p:cNvSpPr>
          <p:nvPr>
            <p:ph type="ftr" sz="quarter" idx="15"/>
          </p:nvPr>
        </p:nvSpPr>
        <p:spPr/>
        <p:txBody>
          <a:bodyPr/>
          <a:lstStyle>
            <a:lvl1pPr>
              <a:defRPr>
                <a:solidFill>
                  <a:schemeClr val="bg1"/>
                </a:solidFill>
              </a:defRPr>
            </a:lvl1pPr>
          </a:lstStyle>
          <a:p>
            <a:r>
              <a:rPr lang="en-US"/>
              <a:t>Micron Confidential</a:t>
            </a:r>
            <a:endParaRPr lang="en-US" dirty="0"/>
          </a:p>
        </p:txBody>
      </p:sp>
      <p:sp>
        <p:nvSpPr>
          <p:cNvPr id="7" name="Slide Number Placeholder 6">
            <a:extLst>
              <a:ext uri="{FF2B5EF4-FFF2-40B4-BE49-F238E27FC236}">
                <a16:creationId xmlns:a16="http://schemas.microsoft.com/office/drawing/2014/main" id="{0DE09650-961F-4AF7-8D07-05E300C797F2}"/>
              </a:ext>
            </a:extLst>
          </p:cNvPr>
          <p:cNvSpPr>
            <a:spLocks noGrp="1"/>
          </p:cNvSpPr>
          <p:nvPr>
            <p:ph type="sldNum" sz="quarter" idx="16"/>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9" name="Group 8">
            <a:extLst>
              <a:ext uri="{FF2B5EF4-FFF2-40B4-BE49-F238E27FC236}">
                <a16:creationId xmlns:a16="http://schemas.microsoft.com/office/drawing/2014/main" id="{9E6DF28F-2A06-6642-9430-7ACF8A062A4E}"/>
              </a:ext>
            </a:extLst>
          </p:cNvPr>
          <p:cNvGrpSpPr/>
          <p:nvPr userDrawn="1"/>
        </p:nvGrpSpPr>
        <p:grpSpPr>
          <a:xfrm>
            <a:off x="10762690" y="15115970"/>
            <a:ext cx="1021952" cy="660293"/>
            <a:chOff x="1233488" y="677863"/>
            <a:chExt cx="2882900" cy="785813"/>
          </a:xfrm>
          <a:solidFill>
            <a:srgbClr val="FCFCFC"/>
          </a:solidFill>
        </p:grpSpPr>
        <p:sp>
          <p:nvSpPr>
            <p:cNvPr id="10" name="Freeform 35">
              <a:extLst>
                <a:ext uri="{FF2B5EF4-FFF2-40B4-BE49-F238E27FC236}">
                  <a16:creationId xmlns:a16="http://schemas.microsoft.com/office/drawing/2014/main" id="{3B7F39D6-EC83-FB49-9EC3-56899DDF5A59}"/>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1" name="Freeform 36">
              <a:extLst>
                <a:ext uri="{FF2B5EF4-FFF2-40B4-BE49-F238E27FC236}">
                  <a16:creationId xmlns:a16="http://schemas.microsoft.com/office/drawing/2014/main" id="{2903361A-A9D3-8047-BA43-DB360AEBCF6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2" name="Freeform 37">
              <a:extLst>
                <a:ext uri="{FF2B5EF4-FFF2-40B4-BE49-F238E27FC236}">
                  <a16:creationId xmlns:a16="http://schemas.microsoft.com/office/drawing/2014/main" id="{EF373816-808C-7D41-AD1B-96F32B80351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3" name="Rectangle 38">
              <a:extLst>
                <a:ext uri="{FF2B5EF4-FFF2-40B4-BE49-F238E27FC236}">
                  <a16:creationId xmlns:a16="http://schemas.microsoft.com/office/drawing/2014/main" id="{FE06FEA5-0407-6842-9D5D-D3EC808F57F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39">
              <a:extLst>
                <a:ext uri="{FF2B5EF4-FFF2-40B4-BE49-F238E27FC236}">
                  <a16:creationId xmlns:a16="http://schemas.microsoft.com/office/drawing/2014/main" id="{D7B2AD12-03D0-3C46-B9D9-D374DB497044}"/>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40">
              <a:extLst>
                <a:ext uri="{FF2B5EF4-FFF2-40B4-BE49-F238E27FC236}">
                  <a16:creationId xmlns:a16="http://schemas.microsoft.com/office/drawing/2014/main" id="{623150FF-6651-A54E-A06A-6F239FE4737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41">
              <a:extLst>
                <a:ext uri="{FF2B5EF4-FFF2-40B4-BE49-F238E27FC236}">
                  <a16:creationId xmlns:a16="http://schemas.microsoft.com/office/drawing/2014/main" id="{1DBF7E65-CB50-3143-B17A-1F1279046DF3}"/>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Freeform 42">
              <a:extLst>
                <a:ext uri="{FF2B5EF4-FFF2-40B4-BE49-F238E27FC236}">
                  <a16:creationId xmlns:a16="http://schemas.microsoft.com/office/drawing/2014/main" id="{F9963849-6A2D-774D-84C8-C89B69434BAF}"/>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18" name="Title 1">
            <a:extLst>
              <a:ext uri="{FF2B5EF4-FFF2-40B4-BE49-F238E27FC236}">
                <a16:creationId xmlns:a16="http://schemas.microsoft.com/office/drawing/2014/main" id="{4EC4337D-3305-3847-B565-1F786E324076}"/>
              </a:ext>
            </a:extLst>
          </p:cNvPr>
          <p:cNvSpPr>
            <a:spLocks noGrp="1"/>
          </p:cNvSpPr>
          <p:nvPr>
            <p:ph type="title"/>
          </p:nvPr>
        </p:nvSpPr>
        <p:spPr>
          <a:xfrm>
            <a:off x="457200" y="9934357"/>
            <a:ext cx="11277600" cy="5079016"/>
          </a:xfrm>
        </p:spPr>
        <p:txBody>
          <a:bodyPr anchor="ctr"/>
          <a:lstStyle>
            <a:lvl1pPr>
              <a:lnSpc>
                <a:spcPct val="80000"/>
              </a:lnSpc>
              <a:defRPr sz="6601" spc="-301">
                <a:solidFill>
                  <a:schemeClr val="bg1"/>
                </a:solidFill>
                <a:effectLst>
                  <a:outerShdw blurRad="38100" dist="12700" dir="5400000" algn="tl" rotWithShape="0">
                    <a:prstClr val="black">
                      <a:alpha val="10000"/>
                    </a:prstClr>
                  </a:outerShdw>
                </a:effectLst>
              </a:defRPr>
            </a:lvl1pPr>
          </a:lstStyle>
          <a:p>
            <a:r>
              <a:rPr lang="en-US" altLang="zh-TW"/>
              <a:t>Click to edit Master title style</a:t>
            </a:r>
            <a:endParaRPr lang="en-US" dirty="0"/>
          </a:p>
        </p:txBody>
      </p:sp>
    </p:spTree>
    <p:extLst>
      <p:ext uri="{BB962C8B-B14F-4D97-AF65-F5344CB8AC3E}">
        <p14:creationId xmlns:p14="http://schemas.microsoft.com/office/powerpoint/2010/main" val="296610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Image with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C87EABDE-6C6A-6C44-8C7B-95D0FCCE948D}"/>
              </a:ext>
            </a:extLst>
          </p:cNvPr>
          <p:cNvSpPr>
            <a:spLocks noGrp="1"/>
          </p:cNvSpPr>
          <p:nvPr>
            <p:ph type="pic" sz="quarter" idx="15"/>
          </p:nvPr>
        </p:nvSpPr>
        <p:spPr>
          <a:xfrm>
            <a:off x="2" y="0"/>
            <a:ext cx="4571999" cy="16256000"/>
          </a:xfrm>
          <a:prstGeom prst="rect">
            <a:avLst/>
          </a:prstGeom>
          <a:noFill/>
          <a:effectLst>
            <a:outerShdw blurRad="38100" dist="12700" dir="5400000" algn="ctr" rotWithShape="0">
              <a:srgbClr val="000000">
                <a:alpha val="10000"/>
              </a:srgbClr>
            </a:outerShdw>
          </a:effectLst>
        </p:spPr>
        <p:txBody>
          <a:bodyPr/>
          <a:lstStyle>
            <a:lvl1pPr marL="0" indent="0">
              <a:buNone/>
              <a:defRPr sz="2800" b="1" spc="-149"/>
            </a:lvl1pPr>
          </a:lstStyle>
          <a:p>
            <a:r>
              <a:rPr lang="en-US" altLang="zh-TW"/>
              <a:t>Click icon to add picture</a:t>
            </a:r>
            <a:endParaRPr lang="en-US" dirty="0"/>
          </a:p>
        </p:txBody>
      </p:sp>
      <p:sp>
        <p:nvSpPr>
          <p:cNvPr id="2" name="Title 1">
            <a:extLst>
              <a:ext uri="{FF2B5EF4-FFF2-40B4-BE49-F238E27FC236}">
                <a16:creationId xmlns:a16="http://schemas.microsoft.com/office/drawing/2014/main" id="{88D5E443-06CA-BD47-A9B7-C635725C2740}"/>
              </a:ext>
            </a:extLst>
          </p:cNvPr>
          <p:cNvSpPr>
            <a:spLocks noGrp="1"/>
          </p:cNvSpPr>
          <p:nvPr>
            <p:ph type="title"/>
          </p:nvPr>
        </p:nvSpPr>
        <p:spPr>
          <a:xfrm>
            <a:off x="4927600" y="812800"/>
            <a:ext cx="6807200" cy="4389120"/>
          </a:xfrm>
        </p:spPr>
        <p:txBody>
          <a:bodyPr/>
          <a:lstStyle/>
          <a:p>
            <a:r>
              <a:rPr lang="en-US" altLang="zh-TW"/>
              <a:t>Click to edit Master title style</a:t>
            </a:r>
            <a:endParaRPr lang="en-US" dirty="0"/>
          </a:p>
        </p:txBody>
      </p:sp>
      <p:sp>
        <p:nvSpPr>
          <p:cNvPr id="3" name="Date Placeholder 2">
            <a:extLst>
              <a:ext uri="{FF2B5EF4-FFF2-40B4-BE49-F238E27FC236}">
                <a16:creationId xmlns:a16="http://schemas.microsoft.com/office/drawing/2014/main" id="{D929719D-C781-9A4E-8299-FF8C4B04A608}"/>
              </a:ext>
            </a:extLst>
          </p:cNvPr>
          <p:cNvSpPr>
            <a:spLocks noGrp="1"/>
          </p:cNvSpPr>
          <p:nvPr>
            <p:ph type="dt" sz="half" idx="10"/>
          </p:nvPr>
        </p:nvSpPr>
        <p:spPr/>
        <p:txBody>
          <a:bodyPr/>
          <a:lstStyle/>
          <a:p>
            <a:fld id="{798C9D57-989E-7F41-A98B-3DA562877ADA}" type="datetime4">
              <a:rPr lang="en-US" smtClean="0"/>
              <a:t>January 5, 2020</a:t>
            </a:fld>
            <a:endParaRPr lang="en-US" dirty="0"/>
          </a:p>
        </p:txBody>
      </p:sp>
      <p:sp>
        <p:nvSpPr>
          <p:cNvPr id="4" name="Footer Placeholder 3">
            <a:extLst>
              <a:ext uri="{FF2B5EF4-FFF2-40B4-BE49-F238E27FC236}">
                <a16:creationId xmlns:a16="http://schemas.microsoft.com/office/drawing/2014/main" id="{FFEC5E90-2BF2-2041-BFD8-A9DBDB200619}"/>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41A0E991-C550-C44F-9EDA-78744B8062B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0" name="Content Placeholder 9">
            <a:extLst>
              <a:ext uri="{FF2B5EF4-FFF2-40B4-BE49-F238E27FC236}">
                <a16:creationId xmlns:a16="http://schemas.microsoft.com/office/drawing/2014/main" id="{B818416C-8647-D54C-AFDE-DB05888176E5}"/>
              </a:ext>
            </a:extLst>
          </p:cNvPr>
          <p:cNvSpPr>
            <a:spLocks noGrp="1"/>
          </p:cNvSpPr>
          <p:nvPr>
            <p:ph sz="quarter" idx="25"/>
          </p:nvPr>
        </p:nvSpPr>
        <p:spPr>
          <a:xfrm>
            <a:off x="4927600" y="5200415"/>
            <a:ext cx="6807200" cy="961813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369227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2803"/>
            <a:ext cx="11277600" cy="2038516"/>
          </a:xfrm>
          <a:prstGeom prst="rect">
            <a:avLst/>
          </a:prstGeom>
        </p:spPr>
        <p:txBody>
          <a:bodyPr vert="horz" lIns="91440" tIns="45720" rIns="91440" bIns="45720" rtlCol="0" anchor="b">
            <a:noAutofit/>
          </a:bodyPr>
          <a:lstStyle/>
          <a:p>
            <a:r>
              <a:rPr lang="en-US" altLang="zh-TW"/>
              <a:t>Click to edit Master title style</a:t>
            </a:r>
            <a:endParaRPr lang="en-US" dirty="0"/>
          </a:p>
        </p:txBody>
      </p:sp>
      <p:sp>
        <p:nvSpPr>
          <p:cNvPr id="18" name="Date Placeholder 3">
            <a:extLst>
              <a:ext uri="{FF2B5EF4-FFF2-40B4-BE49-F238E27FC236}">
                <a16:creationId xmlns:a16="http://schemas.microsoft.com/office/drawing/2014/main" id="{C963C441-F3C8-44C2-8C25-3E134B1A0806}"/>
              </a:ext>
            </a:extLst>
          </p:cNvPr>
          <p:cNvSpPr>
            <a:spLocks noGrp="1"/>
          </p:cNvSpPr>
          <p:nvPr>
            <p:ph type="dt" sz="half" idx="2"/>
          </p:nvPr>
        </p:nvSpPr>
        <p:spPr>
          <a:xfrm>
            <a:off x="5244859" y="15013377"/>
            <a:ext cx="1710155" cy="865481"/>
          </a:xfrm>
          <a:prstGeom prst="rect">
            <a:avLst/>
          </a:prstGeom>
        </p:spPr>
        <p:txBody>
          <a:bodyPr vert="horz" lIns="91440" tIns="45720" rIns="91440" bIns="45720" rtlCol="0" anchor="ctr"/>
          <a:lstStyle>
            <a:lvl1pPr algn="ctr">
              <a:defRPr sz="899">
                <a:solidFill>
                  <a:srgbClr val="000000"/>
                </a:solidFill>
                <a:latin typeface="Arial" panose="020B0604020202020204" pitchFamily="34" charset="0"/>
                <a:cs typeface="Arial" panose="020B0604020202020204" pitchFamily="34" charset="0"/>
              </a:defRPr>
            </a:lvl1pPr>
          </a:lstStyle>
          <a:p>
            <a:fld id="{B7D4C47E-3185-E140-AF98-7B4716BAB9B4}" type="datetime4">
              <a:rPr lang="en-US" smtClean="0"/>
              <a:t>January 5, 2020</a:t>
            </a:fld>
            <a:endParaRPr lang="en-US" dirty="0"/>
          </a:p>
        </p:txBody>
      </p:sp>
      <p:sp>
        <p:nvSpPr>
          <p:cNvPr id="19" name="Footer Placeholder 4">
            <a:extLst>
              <a:ext uri="{FF2B5EF4-FFF2-40B4-BE49-F238E27FC236}">
                <a16:creationId xmlns:a16="http://schemas.microsoft.com/office/drawing/2014/main" id="{5C7B937C-8D42-407B-B383-4681D9FEF89A}"/>
              </a:ext>
            </a:extLst>
          </p:cNvPr>
          <p:cNvSpPr>
            <a:spLocks noGrp="1"/>
          </p:cNvSpPr>
          <p:nvPr>
            <p:ph type="ftr" sz="quarter" idx="3"/>
          </p:nvPr>
        </p:nvSpPr>
        <p:spPr>
          <a:xfrm>
            <a:off x="838201" y="15013377"/>
            <a:ext cx="1387415" cy="865481"/>
          </a:xfrm>
          <a:prstGeom prst="rect">
            <a:avLst/>
          </a:prstGeom>
        </p:spPr>
        <p:txBody>
          <a:bodyPr vert="horz" lIns="91440" tIns="45720" rIns="91440" bIns="45720" rtlCol="0" anchor="ctr"/>
          <a:lstStyle>
            <a:lvl1pPr algn="l">
              <a:defRPr sz="899">
                <a:solidFill>
                  <a:srgbClr val="000000"/>
                </a:solidFill>
                <a:latin typeface="Arial" panose="020B0604020202020204" pitchFamily="34" charset="0"/>
                <a:cs typeface="Arial" panose="020B0604020202020204" pitchFamily="34" charset="0"/>
              </a:defRPr>
            </a:lvl1pPr>
          </a:lstStyle>
          <a:p>
            <a:r>
              <a:rPr lang="en-US"/>
              <a:t>Micron Confidential</a:t>
            </a:r>
            <a:endParaRPr lang="en-US" dirty="0"/>
          </a:p>
        </p:txBody>
      </p:sp>
      <p:sp>
        <p:nvSpPr>
          <p:cNvPr id="20" name="Slide Number Placeholder 5">
            <a:extLst>
              <a:ext uri="{FF2B5EF4-FFF2-40B4-BE49-F238E27FC236}">
                <a16:creationId xmlns:a16="http://schemas.microsoft.com/office/drawing/2014/main" id="{667AB149-BE37-432D-9D3A-E1697E9722F8}"/>
              </a:ext>
            </a:extLst>
          </p:cNvPr>
          <p:cNvSpPr>
            <a:spLocks noGrp="1"/>
          </p:cNvSpPr>
          <p:nvPr>
            <p:ph type="sldNum" sz="quarter" idx="4"/>
          </p:nvPr>
        </p:nvSpPr>
        <p:spPr>
          <a:xfrm>
            <a:off x="2" y="15013377"/>
            <a:ext cx="838197" cy="865481"/>
          </a:xfrm>
          <a:prstGeom prst="rect">
            <a:avLst/>
          </a:prstGeom>
        </p:spPr>
        <p:txBody>
          <a:bodyPr vert="horz" lIns="91440" tIns="45720" rIns="91440" bIns="45720" rtlCol="0" anchor="ctr"/>
          <a:lstStyle>
            <a:lvl1pPr algn="ctr">
              <a:defRPr sz="1001" b="1">
                <a:solidFill>
                  <a:srgbClr val="000000"/>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21" name="Group 20">
            <a:extLst>
              <a:ext uri="{FF2B5EF4-FFF2-40B4-BE49-F238E27FC236}">
                <a16:creationId xmlns:a16="http://schemas.microsoft.com/office/drawing/2014/main" id="{59F91B86-E456-4C2A-9DCF-111004DBD9CC}"/>
              </a:ext>
            </a:extLst>
          </p:cNvPr>
          <p:cNvGrpSpPr/>
          <p:nvPr userDrawn="1"/>
        </p:nvGrpSpPr>
        <p:grpSpPr>
          <a:xfrm>
            <a:off x="10762690" y="15115970"/>
            <a:ext cx="1021952" cy="660293"/>
            <a:chOff x="1233488" y="677863"/>
            <a:chExt cx="2882900" cy="785813"/>
          </a:xfrm>
          <a:solidFill>
            <a:srgbClr val="0090DA"/>
          </a:solidFill>
        </p:grpSpPr>
        <p:sp>
          <p:nvSpPr>
            <p:cNvPr id="22" name="Freeform 35">
              <a:extLst>
                <a:ext uri="{FF2B5EF4-FFF2-40B4-BE49-F238E27FC236}">
                  <a16:creationId xmlns:a16="http://schemas.microsoft.com/office/drawing/2014/main" id="{7AFB4092-2EFA-470A-8097-05962FC70FD6}"/>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5C2FDD63-668E-40B4-81D5-B15FD4CDF02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03C69270-42A5-4939-8683-FD2005A642A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80E2012D-0F1F-4BC2-9CAC-41415D2F066C}"/>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E7CECD7D-3051-4477-AAB3-237AE54A3F2D}"/>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20EBCA75-3CAC-42B7-9FA5-179E5E0141B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CE7D5F4A-C071-431E-8B5F-5742082FB05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E0A3513E-197D-4BAA-A874-DF24368FBC0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4" name="Text Placeholder 3">
            <a:extLst>
              <a:ext uri="{FF2B5EF4-FFF2-40B4-BE49-F238E27FC236}">
                <a16:creationId xmlns:a16="http://schemas.microsoft.com/office/drawing/2014/main" id="{87821F06-FBC5-6C45-A656-0125430E3A49}"/>
              </a:ext>
            </a:extLst>
          </p:cNvPr>
          <p:cNvSpPr>
            <a:spLocks noGrp="1"/>
          </p:cNvSpPr>
          <p:nvPr>
            <p:ph type="body" idx="1"/>
          </p:nvPr>
        </p:nvSpPr>
        <p:spPr>
          <a:xfrm>
            <a:off x="457200" y="3132263"/>
            <a:ext cx="11277600" cy="11533587"/>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06" r:id="rId3"/>
    <p:sldLayoutId id="2147483792" r:id="rId4"/>
    <p:sldLayoutId id="2147483793" r:id="rId5"/>
    <p:sldLayoutId id="2147483687" r:id="rId6"/>
    <p:sldLayoutId id="2147483798" r:id="rId7"/>
    <p:sldLayoutId id="2147483698" r:id="rId8"/>
    <p:sldLayoutId id="2147483825" r:id="rId9"/>
    <p:sldLayoutId id="2147483826" r:id="rId10"/>
    <p:sldLayoutId id="2147483786" r:id="rId11"/>
    <p:sldLayoutId id="2147483670" r:id="rId12"/>
    <p:sldLayoutId id="2147483794" r:id="rId13"/>
    <p:sldLayoutId id="2147483795" r:id="rId14"/>
    <p:sldLayoutId id="2147483800" r:id="rId15"/>
    <p:sldLayoutId id="2147483878" r:id="rId16"/>
    <p:sldLayoutId id="2147483704" r:id="rId17"/>
    <p:sldLayoutId id="2147483700" r:id="rId18"/>
    <p:sldLayoutId id="2147483688" r:id="rId19"/>
    <p:sldLayoutId id="2147483799" r:id="rId20"/>
    <p:sldLayoutId id="2147483691" r:id="rId21"/>
    <p:sldLayoutId id="2147483765" r:id="rId22"/>
  </p:sldLayoutIdLst>
  <p:hf hdr="0" dt="0"/>
  <p:txStyles>
    <p:titleStyle>
      <a:lvl1pPr algn="l" defTabSz="914411" rtl="0" eaLnBrk="1" latinLnBrk="0" hangingPunct="1">
        <a:lnSpc>
          <a:spcPct val="80000"/>
        </a:lnSpc>
        <a:spcBef>
          <a:spcPct val="0"/>
        </a:spcBef>
        <a:buNone/>
        <a:defRPr sz="3600" b="1" kern="1200" spc="-149">
          <a:solidFill>
            <a:srgbClr val="000000"/>
          </a:solidFill>
          <a:latin typeface="+mj-lt"/>
          <a:ea typeface="+mj-ea"/>
          <a:cs typeface="+mj-cs"/>
        </a:defRPr>
      </a:lvl1pPr>
    </p:titleStyle>
    <p:bodyStyle>
      <a:lvl1pPr marL="182882" marR="0" indent="-182882" algn="l" defTabSz="914411"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6"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801" b="0" kern="1200">
          <a:solidFill>
            <a:schemeClr val="tx1"/>
          </a:solidFill>
          <a:latin typeface="+mn-lt"/>
          <a:ea typeface="+mn-ea"/>
          <a:cs typeface="+mn-cs"/>
        </a:defRPr>
      </a:lvl2pPr>
      <a:lvl3pPr marL="731529"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600" b="0" kern="1200">
          <a:solidFill>
            <a:schemeClr val="tx1"/>
          </a:solidFill>
          <a:latin typeface="+mn-lt"/>
          <a:ea typeface="+mn-ea"/>
          <a:cs typeface="+mn-cs"/>
        </a:defRPr>
      </a:lvl3pPr>
      <a:lvl4pPr marL="1005853"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401" b="0" kern="1200">
          <a:solidFill>
            <a:schemeClr val="tx1"/>
          </a:solidFill>
          <a:latin typeface="+mn-lt"/>
          <a:ea typeface="+mn-ea"/>
          <a:cs typeface="+mn-cs"/>
        </a:defRPr>
      </a:lvl4pPr>
      <a:lvl5pPr marL="1280176"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200" b="0" kern="1200">
          <a:solidFill>
            <a:schemeClr val="tx1"/>
          </a:solidFill>
          <a:latin typeface="+mn-lt"/>
          <a:ea typeface="+mn-ea"/>
          <a:cs typeface="+mn-cs"/>
        </a:defRPr>
      </a:lvl5pPr>
      <a:lvl6pPr marL="1554500"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200" kern="1200">
          <a:solidFill>
            <a:schemeClr val="tx1"/>
          </a:solidFill>
          <a:latin typeface="+mn-lt"/>
          <a:ea typeface="+mn-ea"/>
          <a:cs typeface="+mn-cs"/>
        </a:defRPr>
      </a:lvl6pPr>
      <a:lvl7pPr marL="1828823"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200" b="0" kern="1200">
          <a:solidFill>
            <a:schemeClr val="tx1"/>
          </a:solidFill>
          <a:latin typeface="+mn-lt"/>
          <a:ea typeface="+mn-ea"/>
          <a:cs typeface="+mn-cs"/>
        </a:defRPr>
      </a:lvl7pPr>
      <a:lvl8pPr marL="2103146"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100" kern="1200">
          <a:solidFill>
            <a:schemeClr val="tx1"/>
          </a:solidFill>
          <a:latin typeface="+mn-lt"/>
          <a:ea typeface="+mn-ea"/>
          <a:cs typeface="+mn-cs"/>
        </a:defRPr>
      </a:lvl8pPr>
      <a:lvl9pPr marL="2377470"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2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5"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12" userDrawn="1">
          <p15:clr>
            <a:srgbClr val="F26B43"/>
          </p15:clr>
        </p15:guide>
        <p15:guide id="2" pos="288" userDrawn="1">
          <p15:clr>
            <a:srgbClr val="F26B43"/>
          </p15:clr>
        </p15:guide>
        <p15:guide id="3" pos="7392" userDrawn="1">
          <p15:clr>
            <a:srgbClr val="F26B43"/>
          </p15:clr>
        </p15:guide>
        <p15:guide id="4" orient="horz" pos="9728" userDrawn="1">
          <p15:clr>
            <a:srgbClr val="F26B43"/>
          </p15:clr>
        </p15:guide>
        <p15:guide id="5" orient="horz" pos="512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2803"/>
            <a:ext cx="11277600" cy="2038516"/>
          </a:xfrm>
          <a:prstGeom prst="rect">
            <a:avLst/>
          </a:prstGeom>
        </p:spPr>
        <p:txBody>
          <a:bodyPr vert="horz" lIns="91440" tIns="45720" rIns="91440" bIns="45720" rtlCol="0" anchor="ctr">
            <a:noAutofit/>
          </a:bodyPr>
          <a:lstStyle/>
          <a:p>
            <a:r>
              <a:rPr lang="en-US" dirty="0"/>
              <a:t>Click to edit Master title style</a:t>
            </a:r>
          </a:p>
        </p:txBody>
      </p:sp>
      <p:sp>
        <p:nvSpPr>
          <p:cNvPr id="18" name="Date Placeholder 3">
            <a:extLst>
              <a:ext uri="{FF2B5EF4-FFF2-40B4-BE49-F238E27FC236}">
                <a16:creationId xmlns:a16="http://schemas.microsoft.com/office/drawing/2014/main" id="{C963C441-F3C8-44C2-8C25-3E134B1A0806}"/>
              </a:ext>
            </a:extLst>
          </p:cNvPr>
          <p:cNvSpPr>
            <a:spLocks noGrp="1"/>
          </p:cNvSpPr>
          <p:nvPr>
            <p:ph type="dt" sz="half" idx="2"/>
          </p:nvPr>
        </p:nvSpPr>
        <p:spPr>
          <a:xfrm>
            <a:off x="5244859" y="15013377"/>
            <a:ext cx="1710155" cy="865481"/>
          </a:xfrm>
          <a:prstGeom prst="rect">
            <a:avLst/>
          </a:prstGeom>
        </p:spPr>
        <p:txBody>
          <a:bodyPr vert="horz" lIns="91440" tIns="45720" rIns="91440" bIns="45720" rtlCol="0" anchor="ctr"/>
          <a:lstStyle>
            <a:lvl1pPr algn="ctr">
              <a:defRPr sz="899">
                <a:solidFill>
                  <a:srgbClr val="000000"/>
                </a:solidFill>
                <a:latin typeface="Arial" panose="020B0604020202020204" pitchFamily="34" charset="0"/>
                <a:cs typeface="Arial" panose="020B0604020202020204" pitchFamily="34" charset="0"/>
              </a:defRPr>
            </a:lvl1pPr>
          </a:lstStyle>
          <a:p>
            <a:fld id="{4E0A5149-00A5-AF47-BCD4-ACA3C090AA41}" type="datetime4">
              <a:rPr lang="en-US" smtClean="0"/>
              <a:t>January 5, 2020</a:t>
            </a:fld>
            <a:endParaRPr lang="en-US" dirty="0"/>
          </a:p>
        </p:txBody>
      </p:sp>
      <p:sp>
        <p:nvSpPr>
          <p:cNvPr id="19" name="Footer Placeholder 4">
            <a:extLst>
              <a:ext uri="{FF2B5EF4-FFF2-40B4-BE49-F238E27FC236}">
                <a16:creationId xmlns:a16="http://schemas.microsoft.com/office/drawing/2014/main" id="{5C7B937C-8D42-407B-B383-4681D9FEF89A}"/>
              </a:ext>
            </a:extLst>
          </p:cNvPr>
          <p:cNvSpPr>
            <a:spLocks noGrp="1"/>
          </p:cNvSpPr>
          <p:nvPr>
            <p:ph type="ftr" sz="quarter" idx="3"/>
          </p:nvPr>
        </p:nvSpPr>
        <p:spPr>
          <a:xfrm>
            <a:off x="838201" y="15013377"/>
            <a:ext cx="1387415" cy="865481"/>
          </a:xfrm>
          <a:prstGeom prst="rect">
            <a:avLst/>
          </a:prstGeom>
        </p:spPr>
        <p:txBody>
          <a:bodyPr vert="horz" lIns="91440" tIns="45720" rIns="91440" bIns="45720" rtlCol="0" anchor="ctr"/>
          <a:lstStyle>
            <a:lvl1pPr algn="l">
              <a:defRPr sz="899">
                <a:solidFill>
                  <a:srgbClr val="000000"/>
                </a:solidFill>
                <a:latin typeface="Arial" panose="020B0604020202020204" pitchFamily="34" charset="0"/>
                <a:cs typeface="Arial" panose="020B0604020202020204" pitchFamily="34" charset="0"/>
              </a:defRPr>
            </a:lvl1pPr>
          </a:lstStyle>
          <a:p>
            <a:r>
              <a:rPr lang="en-US"/>
              <a:t>Micron Confidential</a:t>
            </a:r>
            <a:endParaRPr lang="en-US" dirty="0"/>
          </a:p>
        </p:txBody>
      </p:sp>
      <p:sp>
        <p:nvSpPr>
          <p:cNvPr id="20" name="Slide Number Placeholder 5">
            <a:extLst>
              <a:ext uri="{FF2B5EF4-FFF2-40B4-BE49-F238E27FC236}">
                <a16:creationId xmlns:a16="http://schemas.microsoft.com/office/drawing/2014/main" id="{667AB149-BE37-432D-9D3A-E1697E9722F8}"/>
              </a:ext>
            </a:extLst>
          </p:cNvPr>
          <p:cNvSpPr>
            <a:spLocks noGrp="1"/>
          </p:cNvSpPr>
          <p:nvPr>
            <p:ph type="sldNum" sz="quarter" idx="4"/>
          </p:nvPr>
        </p:nvSpPr>
        <p:spPr>
          <a:xfrm>
            <a:off x="2" y="15013377"/>
            <a:ext cx="838197" cy="865481"/>
          </a:xfrm>
          <a:prstGeom prst="rect">
            <a:avLst/>
          </a:prstGeom>
        </p:spPr>
        <p:txBody>
          <a:bodyPr vert="horz" lIns="91440" tIns="45720" rIns="91440" bIns="45720" rtlCol="0" anchor="ctr"/>
          <a:lstStyle>
            <a:lvl1pPr algn="ctr">
              <a:defRPr sz="1001" b="1">
                <a:solidFill>
                  <a:srgbClr val="000000"/>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21" name="Group 20">
            <a:extLst>
              <a:ext uri="{FF2B5EF4-FFF2-40B4-BE49-F238E27FC236}">
                <a16:creationId xmlns:a16="http://schemas.microsoft.com/office/drawing/2014/main" id="{59F91B86-E456-4C2A-9DCF-111004DBD9CC}"/>
              </a:ext>
            </a:extLst>
          </p:cNvPr>
          <p:cNvGrpSpPr/>
          <p:nvPr userDrawn="1"/>
        </p:nvGrpSpPr>
        <p:grpSpPr>
          <a:xfrm>
            <a:off x="10762690" y="15115970"/>
            <a:ext cx="1021952" cy="660293"/>
            <a:chOff x="1233488" y="677863"/>
            <a:chExt cx="2882900" cy="785813"/>
          </a:xfrm>
          <a:solidFill>
            <a:srgbClr val="0090DA"/>
          </a:solidFill>
        </p:grpSpPr>
        <p:sp>
          <p:nvSpPr>
            <p:cNvPr id="22" name="Freeform 35">
              <a:extLst>
                <a:ext uri="{FF2B5EF4-FFF2-40B4-BE49-F238E27FC236}">
                  <a16:creationId xmlns:a16="http://schemas.microsoft.com/office/drawing/2014/main" id="{7AFB4092-2EFA-470A-8097-05962FC70FD6}"/>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5C2FDD63-668E-40B4-81D5-B15FD4CDF02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03C69270-42A5-4939-8683-FD2005A642A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80E2012D-0F1F-4BC2-9CAC-41415D2F066C}"/>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E7CECD7D-3051-4477-AAB3-237AE54A3F2D}"/>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20EBCA75-3CAC-42B7-9FA5-179E5E0141B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CE7D5F4A-C071-431E-8B5F-5742082FB05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E0A3513E-197D-4BAA-A874-DF24368FBC0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4" name="Text Placeholder 3">
            <a:extLst>
              <a:ext uri="{FF2B5EF4-FFF2-40B4-BE49-F238E27FC236}">
                <a16:creationId xmlns:a16="http://schemas.microsoft.com/office/drawing/2014/main" id="{949DCA71-C132-8747-9659-B0972CD514E0}"/>
              </a:ext>
            </a:extLst>
          </p:cNvPr>
          <p:cNvSpPr>
            <a:spLocks noGrp="1"/>
          </p:cNvSpPr>
          <p:nvPr>
            <p:ph type="body" idx="1"/>
          </p:nvPr>
        </p:nvSpPr>
        <p:spPr>
          <a:xfrm>
            <a:off x="457200" y="2970859"/>
            <a:ext cx="11284110" cy="116544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4"/>
            <a:endParaRPr lang="en-US" dirty="0"/>
          </a:p>
        </p:txBody>
      </p:sp>
    </p:spTree>
    <p:extLst>
      <p:ext uri="{BB962C8B-B14F-4D97-AF65-F5344CB8AC3E}">
        <p14:creationId xmlns:p14="http://schemas.microsoft.com/office/powerpoint/2010/main" val="2901666282"/>
      </p:ext>
    </p:extLst>
  </p:cSld>
  <p:clrMap bg1="lt1" tx1="dk1" bg2="lt2" tx2="dk2" accent1="accent1" accent2="accent2" accent3="accent3" accent4="accent4" accent5="accent5" accent6="accent6" hlink="hlink" folHlink="folHlink"/>
  <p:sldLayoutIdLst>
    <p:sldLayoutId id="2147483895" r:id="rId1"/>
    <p:sldLayoutId id="2147483814" r:id="rId2"/>
    <p:sldLayoutId id="2147483815" r:id="rId3"/>
    <p:sldLayoutId id="2147483816" r:id="rId4"/>
    <p:sldLayoutId id="2147483817" r:id="rId5"/>
    <p:sldLayoutId id="2147483818" r:id="rId6"/>
    <p:sldLayoutId id="2147483819" r:id="rId7"/>
    <p:sldLayoutId id="2147483820" r:id="rId8"/>
    <p:sldLayoutId id="2147483787" r:id="rId9"/>
    <p:sldLayoutId id="2147483821" r:id="rId10"/>
    <p:sldLayoutId id="2147483785" r:id="rId11"/>
    <p:sldLayoutId id="2147483822" r:id="rId12"/>
    <p:sldLayoutId id="2147483669" r:id="rId13"/>
    <p:sldLayoutId id="2147483672" r:id="rId14"/>
    <p:sldLayoutId id="2147483823" r:id="rId15"/>
    <p:sldLayoutId id="2147483824" r:id="rId16"/>
    <p:sldLayoutId id="2147483775" r:id="rId17"/>
    <p:sldLayoutId id="2147483876" r:id="rId18"/>
    <p:sldLayoutId id="2147483877" r:id="rId19"/>
    <p:sldLayoutId id="2147483760" r:id="rId20"/>
    <p:sldLayoutId id="2147483874" r:id="rId21"/>
  </p:sldLayoutIdLst>
  <p:hf hdr="0" dt="0"/>
  <p:txStyles>
    <p:titleStyle>
      <a:lvl1pPr algn="l" defTabSz="914411" rtl="0" eaLnBrk="1" latinLnBrk="0" hangingPunct="1">
        <a:lnSpc>
          <a:spcPct val="80000"/>
        </a:lnSpc>
        <a:spcBef>
          <a:spcPct val="0"/>
        </a:spcBef>
        <a:buNone/>
        <a:defRPr sz="4800" b="1" kern="1200" spc="-301">
          <a:solidFill>
            <a:srgbClr val="000000"/>
          </a:solidFill>
          <a:latin typeface="+mj-lt"/>
          <a:ea typeface="+mj-ea"/>
          <a:cs typeface="+mj-cs"/>
        </a:defRPr>
      </a:lvl1pPr>
    </p:titleStyle>
    <p:bodyStyle>
      <a:lvl1pPr marL="0" marR="0" indent="0" algn="l" defTabSz="914411" rtl="0" eaLnBrk="1" fontAlgn="auto" latinLnBrk="0" hangingPunct="1">
        <a:lnSpc>
          <a:spcPct val="80000"/>
        </a:lnSpc>
        <a:spcBef>
          <a:spcPts val="1200"/>
        </a:spcBef>
        <a:spcAft>
          <a:spcPts val="0"/>
        </a:spcAft>
        <a:buClrTx/>
        <a:buSzTx/>
        <a:buFont typeface="Wingdings" panose="05000000000000000000" pitchFamily="2" charset="2"/>
        <a:buNone/>
        <a:tabLst/>
        <a:defRPr sz="2800" b="1" kern="1200" spc="0">
          <a:solidFill>
            <a:srgbClr val="000000"/>
          </a:solidFill>
          <a:latin typeface="+mn-lt"/>
          <a:ea typeface="+mn-ea"/>
          <a:cs typeface="+mn-cs"/>
        </a:defRPr>
      </a:lvl1pPr>
      <a:lvl2pPr marL="0" marR="0"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sz="2000" b="0" kern="1200">
          <a:solidFill>
            <a:schemeClr val="tx1"/>
          </a:solidFill>
          <a:latin typeface="+mn-lt"/>
          <a:ea typeface="+mn-ea"/>
          <a:cs typeface="+mn-cs"/>
        </a:defRPr>
      </a:lvl2pPr>
      <a:lvl3pPr marL="0" marR="0" indent="0" algn="l" defTabSz="914411" rtl="0" eaLnBrk="1" fontAlgn="auto" latinLnBrk="0" hangingPunct="1">
        <a:lnSpc>
          <a:spcPct val="80000"/>
        </a:lnSpc>
        <a:spcBef>
          <a:spcPts val="800"/>
        </a:spcBef>
        <a:spcAft>
          <a:spcPts val="0"/>
        </a:spcAft>
        <a:buClrTx/>
        <a:buSzTx/>
        <a:buFont typeface="Wingdings" panose="05000000000000000000" pitchFamily="2" charset="2"/>
        <a:buNone/>
        <a:tabLst/>
        <a:defRPr sz="2000" b="1" kern="1200">
          <a:solidFill>
            <a:schemeClr val="tx2"/>
          </a:solidFill>
          <a:latin typeface="+mn-lt"/>
          <a:ea typeface="+mn-ea"/>
          <a:cs typeface="+mn-cs"/>
        </a:defRPr>
      </a:lvl3pPr>
      <a:lvl4pPr marL="0" marR="0"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sz="1801" b="0" kern="1200">
          <a:solidFill>
            <a:schemeClr val="tx1"/>
          </a:solidFill>
          <a:latin typeface="+mn-lt"/>
          <a:ea typeface="+mn-ea"/>
          <a:cs typeface="+mn-cs"/>
        </a:defRPr>
      </a:lvl4pPr>
      <a:lvl5pPr marL="182882" marR="0" indent="-182882" algn="l" defTabSz="914411" rtl="0" eaLnBrk="1" fontAlgn="auto" latinLnBrk="0" hangingPunct="1">
        <a:lnSpc>
          <a:spcPct val="100000"/>
        </a:lnSpc>
        <a:spcBef>
          <a:spcPts val="400"/>
        </a:spcBef>
        <a:spcAft>
          <a:spcPts val="0"/>
        </a:spcAft>
        <a:buClrTx/>
        <a:buSzPct val="75000"/>
        <a:buFont typeface="Wingdings" pitchFamily="2" charset="2"/>
        <a:buChar char="§"/>
        <a:tabLst/>
        <a:defRPr sz="1801" b="0" kern="1200">
          <a:solidFill>
            <a:schemeClr val="tx1"/>
          </a:solidFill>
          <a:latin typeface="+mn-lt"/>
          <a:ea typeface="+mn-ea"/>
          <a:cs typeface="+mn-cs"/>
        </a:defRPr>
      </a:lvl5pPr>
      <a:lvl6pPr marL="457206"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600" kern="1200">
          <a:solidFill>
            <a:srgbClr val="000000"/>
          </a:solidFill>
          <a:latin typeface="+mn-lt"/>
          <a:ea typeface="+mn-ea"/>
          <a:cs typeface="+mn-cs"/>
        </a:defRPr>
      </a:lvl6pPr>
      <a:lvl7pPr marL="0" marR="0" indent="0" algn="l" defTabSz="914411" rtl="0" eaLnBrk="1" fontAlgn="auto" latinLnBrk="0" hangingPunct="1">
        <a:lnSpc>
          <a:spcPct val="80000"/>
        </a:lnSpc>
        <a:spcBef>
          <a:spcPts val="400"/>
        </a:spcBef>
        <a:spcAft>
          <a:spcPts val="800"/>
        </a:spcAft>
        <a:buClrTx/>
        <a:buSzTx/>
        <a:buFontTx/>
        <a:buNone/>
        <a:tabLst/>
        <a:defRPr sz="2000" b="1" kern="1200">
          <a:solidFill>
            <a:schemeClr val="tx2"/>
          </a:solidFill>
          <a:latin typeface="+mn-lt"/>
          <a:ea typeface="+mn-ea"/>
          <a:cs typeface="+mn-cs"/>
        </a:defRPr>
      </a:lvl7pPr>
      <a:lvl8pPr marL="0" marR="0" indent="0" algn="l" defTabSz="914411" rtl="0" eaLnBrk="1" fontAlgn="auto" latinLnBrk="0" hangingPunct="1">
        <a:lnSpc>
          <a:spcPct val="100000"/>
        </a:lnSpc>
        <a:spcBef>
          <a:spcPts val="0"/>
        </a:spcBef>
        <a:spcAft>
          <a:spcPts val="0"/>
        </a:spcAft>
        <a:buClrTx/>
        <a:buSzTx/>
        <a:buFontTx/>
        <a:buNone/>
        <a:tabLst/>
        <a:defRPr sz="1801" kern="1200">
          <a:solidFill>
            <a:schemeClr val="tx1"/>
          </a:solidFill>
          <a:latin typeface="+mn-lt"/>
          <a:ea typeface="+mn-ea"/>
          <a:cs typeface="+mn-cs"/>
        </a:defRPr>
      </a:lvl8pPr>
      <a:lvl9pPr marL="182882" marR="0" indent="-182882" algn="l" defTabSz="914411" rtl="0" eaLnBrk="1" fontAlgn="auto" latinLnBrk="0" hangingPunct="1">
        <a:lnSpc>
          <a:spcPct val="100000"/>
        </a:lnSpc>
        <a:spcBef>
          <a:spcPts val="0"/>
        </a:spcBef>
        <a:spcAft>
          <a:spcPts val="0"/>
        </a:spcAft>
        <a:buClrTx/>
        <a:buSzPct val="75000"/>
        <a:buFont typeface="Wingdings" pitchFamily="2" charset="2"/>
        <a:buChar char="§"/>
        <a:tabLst/>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5"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12" userDrawn="1">
          <p15:clr>
            <a:srgbClr val="F26B43"/>
          </p15:clr>
        </p15:guide>
        <p15:guide id="2" pos="288" userDrawn="1">
          <p15:clr>
            <a:srgbClr val="F26B43"/>
          </p15:clr>
        </p15:guide>
        <p15:guide id="3" pos="7392" userDrawn="1">
          <p15:clr>
            <a:srgbClr val="F26B43"/>
          </p15:clr>
        </p15:guide>
        <p15:guide id="4" orient="horz" pos="9728" userDrawn="1">
          <p15:clr>
            <a:srgbClr val="F26B43"/>
          </p15:clr>
        </p15:guide>
        <p15:guide id="5" orient="horz" pos="5120"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0000">
              <a:schemeClr val="tx1"/>
            </a:gs>
            <a:gs pos="67000">
              <a:schemeClr val="tx1">
                <a:lumMod val="50000"/>
                <a:lumOff val="50000"/>
              </a:schemeClr>
            </a:gs>
            <a:gs pos="84000">
              <a:schemeClr val="bg1">
                <a:lumMod val="85000"/>
              </a:schemeClr>
            </a:gs>
            <a:gs pos="99000">
              <a:schemeClr val="bg1">
                <a:lumMod val="65000"/>
              </a:schemeClr>
            </a:gs>
          </a:gsLst>
          <a:lin ang="13500000" scaled="1"/>
          <a:tileRect/>
        </a:gradFill>
        <a:effectLst/>
      </p:bgPr>
    </p:bg>
    <p:spTree>
      <p:nvGrpSpPr>
        <p:cNvPr id="1" name=""/>
        <p:cNvGrpSpPr/>
        <p:nvPr/>
      </p:nvGrpSpPr>
      <p:grpSpPr>
        <a:xfrm>
          <a:off x="0" y="0"/>
          <a:ext cx="0" cy="0"/>
          <a:chOff x="0" y="0"/>
          <a:chExt cx="0" cy="0"/>
        </a:xfrm>
      </p:grpSpPr>
      <p:pic>
        <p:nvPicPr>
          <p:cNvPr id="3" name="Picture 2" descr="Scaffolding in front of a building&#10;&#10;Description automatically generated">
            <a:extLst>
              <a:ext uri="{FF2B5EF4-FFF2-40B4-BE49-F238E27FC236}">
                <a16:creationId xmlns:a16="http://schemas.microsoft.com/office/drawing/2014/main" id="{52C668F4-93D5-4E08-8140-F33E5C09AC79}"/>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859" y="0"/>
            <a:ext cx="12190873" cy="11140358"/>
          </a:xfrm>
          <a:prstGeom prst="rect">
            <a:avLst/>
          </a:prstGeom>
        </p:spPr>
      </p:pic>
      <p:sp>
        <p:nvSpPr>
          <p:cNvPr id="4" name="Rectangle 3">
            <a:extLst>
              <a:ext uri="{FF2B5EF4-FFF2-40B4-BE49-F238E27FC236}">
                <a16:creationId xmlns:a16="http://schemas.microsoft.com/office/drawing/2014/main" id="{7424B1D3-DFA0-4A8D-93A9-C354B006E3A3}"/>
              </a:ext>
            </a:extLst>
          </p:cNvPr>
          <p:cNvSpPr/>
          <p:nvPr/>
        </p:nvSpPr>
        <p:spPr>
          <a:xfrm>
            <a:off x="8858" y="0"/>
            <a:ext cx="12190873" cy="16256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TextBox 6">
            <a:extLst>
              <a:ext uri="{FF2B5EF4-FFF2-40B4-BE49-F238E27FC236}">
                <a16:creationId xmlns:a16="http://schemas.microsoft.com/office/drawing/2014/main" id="{F3CFA29F-16E5-46FA-837E-D252D1EEDA74}"/>
              </a:ext>
            </a:extLst>
          </p:cNvPr>
          <p:cNvSpPr txBox="1"/>
          <p:nvPr/>
        </p:nvSpPr>
        <p:spPr>
          <a:xfrm>
            <a:off x="0" y="15665654"/>
            <a:ext cx="12043144" cy="553998"/>
          </a:xfrm>
          <a:prstGeom prst="rect">
            <a:avLst/>
          </a:prstGeom>
          <a:noFill/>
        </p:spPr>
        <p:txBody>
          <a:bodyPr wrap="square" rtlCol="0">
            <a:spAutoFit/>
          </a:bodyPr>
          <a:lstStyle/>
          <a:p>
            <a:r>
              <a:rPr lang="en-US" altLang="zh-TW" sz="3000" dirty="0">
                <a:solidFill>
                  <a:schemeClr val="bg1"/>
                </a:solidFill>
                <a:latin typeface="Arial Black" panose="020B0A04020102020204" pitchFamily="34" charset="0"/>
              </a:rPr>
              <a:t>Sponsored by F16 and MCT</a:t>
            </a:r>
            <a:endParaRPr lang="zh-TW" altLang="en-US" sz="3000" dirty="0">
              <a:solidFill>
                <a:schemeClr val="bg1"/>
              </a:solidFill>
              <a:latin typeface="Arial Black" panose="020B0A04020102020204" pitchFamily="34" charset="0"/>
            </a:endParaRPr>
          </a:p>
        </p:txBody>
      </p:sp>
      <p:sp>
        <p:nvSpPr>
          <p:cNvPr id="26" name="TextBox 25">
            <a:extLst>
              <a:ext uri="{FF2B5EF4-FFF2-40B4-BE49-F238E27FC236}">
                <a16:creationId xmlns:a16="http://schemas.microsoft.com/office/drawing/2014/main" id="{9D487BFD-E3EA-4A19-A418-281D2AE21277}"/>
              </a:ext>
            </a:extLst>
          </p:cNvPr>
          <p:cNvSpPr txBox="1"/>
          <p:nvPr/>
        </p:nvSpPr>
        <p:spPr>
          <a:xfrm>
            <a:off x="3013140" y="2437970"/>
            <a:ext cx="8667308" cy="6924973"/>
          </a:xfrm>
          <a:prstGeom prst="rect">
            <a:avLst/>
          </a:prstGeom>
          <a:noFill/>
        </p:spPr>
        <p:txBody>
          <a:bodyPr wrap="square" rtlCol="0">
            <a:spAutoFit/>
          </a:bodyPr>
          <a:lstStyle/>
          <a:p>
            <a:pPr algn="r"/>
            <a:r>
              <a:rPr lang="en-US" altLang="zh-TW" sz="14400" b="1" dirty="0">
                <a:solidFill>
                  <a:srgbClr val="0090DA"/>
                </a:solidFill>
                <a:latin typeface="Arial Black" panose="020B0A04020102020204" pitchFamily="34" charset="0"/>
              </a:rPr>
              <a:t>MOS</a:t>
            </a:r>
            <a:r>
              <a:rPr lang="en-US" altLang="zh-TW" sz="10000" b="1" dirty="0">
                <a:solidFill>
                  <a:schemeClr val="bg1"/>
                </a:solidFill>
                <a:latin typeface="Arial Black" panose="020B0A04020102020204" pitchFamily="34" charset="0"/>
              </a:rPr>
              <a:t> </a:t>
            </a:r>
          </a:p>
          <a:p>
            <a:pPr algn="r"/>
            <a:r>
              <a:rPr lang="en-US" altLang="zh-TW" sz="10000" b="1" dirty="0">
                <a:solidFill>
                  <a:schemeClr val="bg1"/>
                </a:solidFill>
                <a:latin typeface="Arial Black" panose="020B0A04020102020204" pitchFamily="34" charset="0"/>
              </a:rPr>
              <a:t>GLOBAL </a:t>
            </a:r>
          </a:p>
          <a:p>
            <a:pPr algn="r"/>
            <a:r>
              <a:rPr lang="en-US" altLang="zh-TW" sz="10000" b="1" dirty="0">
                <a:solidFill>
                  <a:schemeClr val="bg1"/>
                </a:solidFill>
                <a:latin typeface="Arial Black" panose="020B0A04020102020204" pitchFamily="34" charset="0"/>
              </a:rPr>
              <a:t>OI</a:t>
            </a:r>
          </a:p>
          <a:p>
            <a:pPr algn="r"/>
            <a:r>
              <a:rPr lang="en-US" altLang="zh-TW" sz="10000" b="1" dirty="0">
                <a:solidFill>
                  <a:schemeClr val="bg1"/>
                </a:solidFill>
                <a:latin typeface="Arial Black" panose="020B0A04020102020204" pitchFamily="34" charset="0"/>
              </a:rPr>
              <a:t>WORKSHOP</a:t>
            </a:r>
            <a:endParaRPr lang="zh-TW" altLang="en-US" sz="10000" b="1" dirty="0">
              <a:solidFill>
                <a:schemeClr val="bg1"/>
              </a:solidFill>
              <a:latin typeface="Arial Black" panose="020B0A04020102020204" pitchFamily="34" charset="0"/>
            </a:endParaRPr>
          </a:p>
        </p:txBody>
      </p:sp>
      <p:sp>
        <p:nvSpPr>
          <p:cNvPr id="27" name="TextBox 26">
            <a:extLst>
              <a:ext uri="{FF2B5EF4-FFF2-40B4-BE49-F238E27FC236}">
                <a16:creationId xmlns:a16="http://schemas.microsoft.com/office/drawing/2014/main" id="{E8B4C1A0-2A1E-4911-BBE0-69A013363350}"/>
              </a:ext>
            </a:extLst>
          </p:cNvPr>
          <p:cNvSpPr txBox="1"/>
          <p:nvPr/>
        </p:nvSpPr>
        <p:spPr>
          <a:xfrm>
            <a:off x="1428820" y="9816919"/>
            <a:ext cx="10106019" cy="1323439"/>
          </a:xfrm>
          <a:prstGeom prst="rect">
            <a:avLst/>
          </a:prstGeom>
          <a:noFill/>
        </p:spPr>
        <p:txBody>
          <a:bodyPr wrap="square" rtlCol="0">
            <a:spAutoFit/>
          </a:bodyPr>
          <a:lstStyle/>
          <a:p>
            <a:pPr algn="r"/>
            <a:r>
              <a:rPr lang="en-US" altLang="zh-TW" sz="8000" b="1" dirty="0">
                <a:solidFill>
                  <a:schemeClr val="bg1"/>
                </a:solidFill>
                <a:latin typeface="Arial Black" panose="020B0A04020102020204" pitchFamily="34" charset="0"/>
              </a:rPr>
              <a:t>01.06-01.20, 2020</a:t>
            </a:r>
            <a:endParaRPr lang="zh-TW" altLang="en-US" sz="8000" b="1"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6E8EDDD3-D67D-4F1E-8CA5-1C9711546B2F}"/>
              </a:ext>
            </a:extLst>
          </p:cNvPr>
          <p:cNvSpPr txBox="1"/>
          <p:nvPr/>
        </p:nvSpPr>
        <p:spPr>
          <a:xfrm>
            <a:off x="777158" y="12741286"/>
            <a:ext cx="10654271" cy="1323439"/>
          </a:xfrm>
          <a:prstGeom prst="rect">
            <a:avLst/>
          </a:prstGeom>
          <a:noFill/>
        </p:spPr>
        <p:txBody>
          <a:bodyPr wrap="square" rtlCol="0">
            <a:spAutoFit/>
          </a:bodyPr>
          <a:lstStyle/>
          <a:p>
            <a:r>
              <a:rPr lang="en-US" altLang="zh-TW" sz="8000" b="1" dirty="0">
                <a:solidFill>
                  <a:srgbClr val="0090DA"/>
                </a:solidFill>
                <a:latin typeface="Arial Black" panose="020B0A04020102020204" pitchFamily="34" charset="0"/>
              </a:rPr>
              <a:t>Breakout Sessions</a:t>
            </a:r>
            <a:endParaRPr lang="zh-TW" altLang="en-US" sz="8000" b="1" dirty="0">
              <a:solidFill>
                <a:srgbClr val="0090DA"/>
              </a:solidFill>
              <a:latin typeface="Arial Black" panose="020B0A04020102020204" pitchFamily="34" charset="0"/>
            </a:endParaRPr>
          </a:p>
        </p:txBody>
      </p:sp>
      <p:sp>
        <p:nvSpPr>
          <p:cNvPr id="8" name="TextBox 7">
            <a:extLst>
              <a:ext uri="{FF2B5EF4-FFF2-40B4-BE49-F238E27FC236}">
                <a16:creationId xmlns:a16="http://schemas.microsoft.com/office/drawing/2014/main" id="{24CD18AA-2DE5-4A92-B502-BAE4E1BAB974}"/>
              </a:ext>
            </a:extLst>
          </p:cNvPr>
          <p:cNvSpPr txBox="1"/>
          <p:nvPr/>
        </p:nvSpPr>
        <p:spPr>
          <a:xfrm>
            <a:off x="1145430" y="1036832"/>
            <a:ext cx="9752283" cy="861774"/>
          </a:xfrm>
          <a:prstGeom prst="rect">
            <a:avLst/>
          </a:prstGeom>
          <a:noFill/>
        </p:spPr>
        <p:txBody>
          <a:bodyPr wrap="square" rtlCol="0">
            <a:spAutoFit/>
          </a:bodyPr>
          <a:lstStyle/>
          <a:p>
            <a:pPr algn="ctr"/>
            <a:r>
              <a:rPr lang="en-US" altLang="zh-TW" sz="5000" b="1" dirty="0">
                <a:solidFill>
                  <a:schemeClr val="bg1"/>
                </a:solidFill>
                <a:latin typeface="Arial Black" panose="020B0A04020102020204" pitchFamily="34" charset="0"/>
              </a:rPr>
              <a:t>NON STOP INNOVATION</a:t>
            </a:r>
            <a:endParaRPr lang="zh-TW" altLang="en-US" sz="5000" b="1" dirty="0">
              <a:solidFill>
                <a:schemeClr val="bg1"/>
              </a:solidFill>
              <a:latin typeface="Arial Black" panose="020B0A04020102020204" pitchFamily="34" charset="0"/>
            </a:endParaRPr>
          </a:p>
        </p:txBody>
      </p:sp>
      <p:sp>
        <p:nvSpPr>
          <p:cNvPr id="29" name="Rectangle 28">
            <a:extLst>
              <a:ext uri="{FF2B5EF4-FFF2-40B4-BE49-F238E27FC236}">
                <a16:creationId xmlns:a16="http://schemas.microsoft.com/office/drawing/2014/main" id="{E17863D1-6C8B-4288-A5E0-53F08AEA22FC}"/>
              </a:ext>
            </a:extLst>
          </p:cNvPr>
          <p:cNvSpPr/>
          <p:nvPr/>
        </p:nvSpPr>
        <p:spPr>
          <a:xfrm>
            <a:off x="8859" y="744444"/>
            <a:ext cx="1387415" cy="1446550"/>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Arial Black" panose="020B0A04020102020204" pitchFamily="34" charset="0"/>
            </a:endParaRPr>
          </a:p>
        </p:txBody>
      </p:sp>
    </p:spTree>
    <p:extLst>
      <p:ext uri="{BB962C8B-B14F-4D97-AF65-F5344CB8AC3E}">
        <p14:creationId xmlns:p14="http://schemas.microsoft.com/office/powerpoint/2010/main" val="428904121"/>
      </p:ext>
    </p:extLst>
  </p:cSld>
  <p:clrMapOvr>
    <a:masterClrMapping/>
  </p:clrMapOvr>
</p:sld>
</file>

<file path=ppt/theme/theme1.xml><?xml version="1.0" encoding="utf-8"?>
<a:theme xmlns:a="http://schemas.openxmlformats.org/drawingml/2006/main" name="Micron 3.0 Corporate Template Layouts">
  <a:themeElements>
    <a:clrScheme name="Brand 3">
      <a:dk1>
        <a:srgbClr val="000000"/>
      </a:dk1>
      <a:lt1>
        <a:srgbClr val="FFFFFF"/>
      </a:lt1>
      <a:dk2>
        <a:srgbClr val="0090DA"/>
      </a:dk2>
      <a:lt2>
        <a:srgbClr val="FFFFFF"/>
      </a:lt2>
      <a:accent1>
        <a:srgbClr val="007FA3"/>
      </a:accent1>
      <a:accent2>
        <a:srgbClr val="78BD20"/>
      </a:accent2>
      <a:accent3>
        <a:srgbClr val="5E249F"/>
      </a:accent3>
      <a:accent4>
        <a:srgbClr val="009C85"/>
      </a:accent4>
      <a:accent5>
        <a:srgbClr val="70C4E8"/>
      </a:accent5>
      <a:accent6>
        <a:srgbClr val="FF8E1C"/>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cron 3.0 PowerPoint Template - Corporate Template" id="{5400B5F0-2D5B-C749-8866-03B72BF531F3}" vid="{F230F5EB-B472-5049-8897-9F6AB13B47A5}"/>
    </a:ext>
  </a:extLst>
</a:theme>
</file>

<file path=ppt/theme/theme2.xml><?xml version="1.0" encoding="utf-8"?>
<a:theme xmlns:a="http://schemas.openxmlformats.org/drawingml/2006/main" name="Micron 3.0 Custom Layouts">
  <a:themeElements>
    <a:clrScheme name="Brand 3">
      <a:dk1>
        <a:srgbClr val="000000"/>
      </a:dk1>
      <a:lt1>
        <a:srgbClr val="FFFFFF"/>
      </a:lt1>
      <a:dk2>
        <a:srgbClr val="0090DA"/>
      </a:dk2>
      <a:lt2>
        <a:srgbClr val="FFFFFF"/>
      </a:lt2>
      <a:accent1>
        <a:srgbClr val="007FA3"/>
      </a:accent1>
      <a:accent2>
        <a:srgbClr val="78BD20"/>
      </a:accent2>
      <a:accent3>
        <a:srgbClr val="5E249F"/>
      </a:accent3>
      <a:accent4>
        <a:srgbClr val="009C85"/>
      </a:accent4>
      <a:accent5>
        <a:srgbClr val="70C4E8"/>
      </a:accent5>
      <a:accent6>
        <a:srgbClr val="FF8E1C"/>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cron 3.0 PowerPoint Template - Corporate Template" id="{5400B5F0-2D5B-C749-8866-03B72BF531F3}" vid="{21077343-A01F-B14A-A03E-0AD79DD23A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17</Words>
  <Application>Microsoft Office PowerPoint</Application>
  <PresentationFormat>自訂</PresentationFormat>
  <Paragraphs>8</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1</vt:i4>
      </vt:variant>
    </vt:vector>
  </HeadingPairs>
  <TitlesOfParts>
    <vt:vector size="8" baseType="lpstr">
      <vt:lpstr>Apple Symbols</vt:lpstr>
      <vt:lpstr>Arial</vt:lpstr>
      <vt:lpstr>Arial Black</vt:lpstr>
      <vt:lpstr>Calibri</vt:lpstr>
      <vt:lpstr>Wingdings</vt:lpstr>
      <vt:lpstr>Micron 3.0 Corporate Template Layouts</vt:lpstr>
      <vt:lpstr>Micron 3.0 Custom Layouts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2019-07-02T17:09:38Z</cp:lastPrinted>
  <dcterms:created xsi:type="dcterms:W3CDTF">2019-11-13T05:41:44Z</dcterms:created>
  <dcterms:modified xsi:type="dcterms:W3CDTF">2020-01-05T02:24:25Z</dcterms:modified>
</cp:coreProperties>
</file>