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39582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UltraLite Coding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8537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Presents: </a:t>
            </a:r>
            <a:r>
              <a:rPr i="1" lang="en"/>
              <a:t>Banqi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354200" y="3869175"/>
            <a:ext cx="6435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Nicholas Walter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Max Maier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Tyler Hogenson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Ben Finnerty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Spencer Lofing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903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068400"/>
            <a:ext cx="4266000" cy="4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Complete Use Case Diagram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 diagram of all use cases representing the entirety of the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Description of Banqi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An explanation of the history of the game, its rules, and how to play it.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Process/Product Decisions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en" sz="1200"/>
              <a:t>All decisions we have made regarding our process and the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Use Case Diagram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&lt;use case diagram goes here&gt;</a:t>
            </a:r>
          </a:p>
        </p:txBody>
      </p:sp>
      <p:pic>
        <p:nvPicPr>
          <p:cNvPr descr="UMLp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5" y="1201850"/>
            <a:ext cx="58586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Banqi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60225" y="11621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Built as a variant of </a:t>
            </a:r>
            <a:r>
              <a:rPr i="1" lang="en"/>
              <a:t>Liubo</a:t>
            </a:r>
            <a:r>
              <a:rPr lang="en"/>
              <a:t> and </a:t>
            </a:r>
            <a:r>
              <a:rPr i="1" lang="en"/>
              <a:t>Chinese Chess</a:t>
            </a:r>
            <a:r>
              <a:rPr lang="en"/>
              <a:t>, Banqi is “half chinese chess</a:t>
            </a:r>
            <a:r>
              <a:rPr lang="en"/>
              <a:t>”. It plays similar to chinese chess, but on only half the board.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Banqi also goes by the names </a:t>
            </a:r>
            <a:r>
              <a:rPr i="1" lang="en"/>
              <a:t>Dark Chess</a:t>
            </a:r>
            <a:r>
              <a:rPr lang="en"/>
              <a:t> or </a:t>
            </a:r>
            <a:r>
              <a:rPr i="1" lang="en"/>
              <a:t>Blind Chess</a:t>
            </a:r>
            <a:r>
              <a:rPr lang="en"/>
              <a:t>, as the game begins with all the pieces in random positions and face down.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was made famous by Niu ZengYu of the Tang Dynasty.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He wrote in a work of his that he came across a family with two odd looking mandarins growing in their garden. Each was as big as a bowl, and inside were two old men playing Banqi.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Since then Banqi has been played in many cultures and by many groups of people, making it a very popular game. It’s mostly a social game, very rarely played competitively.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11700" y="1000758"/>
            <a:ext cx="674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Pieces start shuffled and face-down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player turns up a piece, which determines what their color will be (either black or red)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During a player’s turn, they can do one of three things: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Turn over a face-down piece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Move a face-up piece to an adjacent unoccupied space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Capture an enemy face-up piece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capture a piece, that piece must be of lower rank than the one you are using to capture with. There are exceptions to this rule: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general cannot capture a soldier, and soldiers may capture the general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cannon can take any ranking piece, but to do so it must be able to jump over another piece (and only 1 piece). This jump can travel as many squares as needed.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chemeClr val="dk1"/>
                </a:solidFill>
              </a:rPr>
              <a:t>The games ends when a player cannot make a move, and that player is the loser for that game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of Banqi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137225" y="1375150"/>
            <a:ext cx="1772700" cy="266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Pieces:</a:t>
            </a:r>
            <a:br>
              <a:rPr lang="en"/>
            </a:br>
            <a:r>
              <a:rPr lang="en"/>
              <a:t>7) General x1</a:t>
            </a:r>
            <a:br>
              <a:rPr lang="en"/>
            </a:br>
            <a:r>
              <a:rPr lang="en"/>
              <a:t>6) Advisor x2</a:t>
            </a:r>
            <a:br>
              <a:rPr lang="en"/>
            </a:br>
            <a:r>
              <a:rPr lang="en"/>
              <a:t>5) Elephant x2</a:t>
            </a:r>
            <a:br>
              <a:rPr lang="en"/>
            </a:br>
            <a:r>
              <a:rPr lang="en"/>
              <a:t>4) Chariot x2</a:t>
            </a:r>
            <a:br>
              <a:rPr lang="en"/>
            </a:br>
            <a:r>
              <a:rPr lang="en"/>
              <a:t>3) Horse x2</a:t>
            </a:r>
            <a:br>
              <a:rPr lang="en"/>
            </a:br>
            <a:r>
              <a:rPr lang="en"/>
              <a:t>2) Cannon x2</a:t>
            </a:r>
            <a:br>
              <a:rPr lang="en"/>
            </a:br>
            <a:r>
              <a:rPr lang="en"/>
              <a:t>1) Soldier x5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7012025" y="1068850"/>
            <a:ext cx="0" cy="3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Process/Product Decisions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Browser accessible GUI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Ideas for online functionality: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Spring Framework MVC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Jetty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AngularJS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Agile Development Methodology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