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7" autoAdjust="0"/>
    <p:restoredTop sz="86395" autoAdjust="0"/>
  </p:normalViewPr>
  <p:slideViewPr>
    <p:cSldViewPr snapToGrid="0">
      <p:cViewPr varScale="1">
        <p:scale>
          <a:sx n="80" d="100"/>
          <a:sy n="80" d="100"/>
        </p:scale>
        <p:origin x="108" y="52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C882-60DE-46AD-9E3B-8E078FBD5EF0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77A11-8965-40E3-97E5-585D7A623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44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C882-60DE-46AD-9E3B-8E078FBD5EF0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77A11-8965-40E3-97E5-585D7A623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5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C882-60DE-46AD-9E3B-8E078FBD5EF0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77A11-8965-40E3-97E5-585D7A623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5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C882-60DE-46AD-9E3B-8E078FBD5EF0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77A11-8965-40E3-97E5-585D7A623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7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C882-60DE-46AD-9E3B-8E078FBD5EF0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77A11-8965-40E3-97E5-585D7A623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33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C882-60DE-46AD-9E3B-8E078FBD5EF0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77A11-8965-40E3-97E5-585D7A623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02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C882-60DE-46AD-9E3B-8E078FBD5EF0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77A11-8965-40E3-97E5-585D7A623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53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C882-60DE-46AD-9E3B-8E078FBD5EF0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77A11-8965-40E3-97E5-585D7A623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54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C882-60DE-46AD-9E3B-8E078FBD5EF0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77A11-8965-40E3-97E5-585D7A623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1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C882-60DE-46AD-9E3B-8E078FBD5EF0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77A11-8965-40E3-97E5-585D7A623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51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C882-60DE-46AD-9E3B-8E078FBD5EF0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77A11-8965-40E3-97E5-585D7A623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27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5C882-60DE-46AD-9E3B-8E078FBD5EF0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77A11-8965-40E3-97E5-585D7A623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07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Whither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redesign by Isaac Donkoh-Halm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6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in·san·i·ty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“Doing the same thing over and over again expecting different results”</a:t>
            </a:r>
          </a:p>
          <a:p>
            <a:r>
              <a:rPr lang="en-US" dirty="0" smtClean="0"/>
              <a:t>Player keeps moving forward, but cannot catch the goal. They can only go left and right. The game ends when they give up, and they slowly wither away.</a:t>
            </a:r>
          </a:p>
          <a:p>
            <a:r>
              <a:rPr lang="en-US" dirty="0" smtClean="0"/>
              <a:t>“Food” give positive reinforcement, but you still won’t be able to catch the goal</a:t>
            </a:r>
          </a:p>
        </p:txBody>
      </p:sp>
    </p:spTree>
    <p:extLst>
      <p:ext uri="{BB962C8B-B14F-4D97-AF65-F5344CB8AC3E}">
        <p14:creationId xmlns:p14="http://schemas.microsoft.com/office/powerpoint/2010/main" val="285782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why am i doing this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920331" y="1835067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64981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70</Words>
  <Application>Microsoft Office PowerPoint</Application>
  <PresentationFormat>Widescreen</PresentationFormat>
  <Paragraphs>6</Paragraphs>
  <Slides>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Whither</vt:lpstr>
      <vt:lpstr>in·san·i·ty</vt:lpstr>
      <vt:lpstr>PowerPoint Presentation</vt:lpstr>
    </vt:vector>
  </TitlesOfParts>
  <Company>Worcester Polytechnic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Whiter</dc:title>
  <dc:creator>Donkoh-Halm, Isaac Kwabena Larbi</dc:creator>
  <cp:lastModifiedBy>Donkoh-Halm, Isaac Kwabena Larbi</cp:lastModifiedBy>
  <cp:revision>4</cp:revision>
  <dcterms:created xsi:type="dcterms:W3CDTF">2018-05-01T05:51:11Z</dcterms:created>
  <dcterms:modified xsi:type="dcterms:W3CDTF">2018-05-01T07:14:42Z</dcterms:modified>
</cp:coreProperties>
</file>