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5" autoAdjust="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C882-60DE-46AD-9E3B-8E078FBD5EF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7A11-8965-40E3-97E5-585D7A62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redesign by Isaac Donkoh-Halm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in·san·i·ty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24237"/>
            <a:ext cx="3932237" cy="502870"/>
          </a:xfrm>
        </p:spPr>
        <p:txBody>
          <a:bodyPr>
            <a:noAutofit/>
          </a:bodyPr>
          <a:lstStyle/>
          <a:p>
            <a:r>
              <a:rPr lang="en-US" sz="2400" dirty="0"/>
              <a:t>“Doing the same thing over and over again expecting different results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keeps moving forward, but cannot catch the goal.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only go left and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game ends when they give up, and they slowly wither away.</a:t>
            </a:r>
          </a:p>
          <a:p>
            <a:r>
              <a:rPr lang="en-US" dirty="0"/>
              <a:t>“Food” </a:t>
            </a:r>
            <a:r>
              <a:rPr lang="en-US" smtClean="0"/>
              <a:t>give player positive </a:t>
            </a:r>
            <a:r>
              <a:rPr lang="en-US" dirty="0"/>
              <a:t>reinforcement, but you still won’t be able to catch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why am i doing thi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0331" y="183506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498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71</Words>
  <Application>Microsoft Office PowerPoint</Application>
  <PresentationFormat>Widescreen</PresentationFormat>
  <Paragraphs>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Whither</vt:lpstr>
      <vt:lpstr>in·san·i·ty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Whiter</dc:title>
  <dc:creator>Donkoh-Halm, Isaac Kwabena Larbi</dc:creator>
  <cp:lastModifiedBy>Donkoh-Halm, Isaac Kwabena Larbi</cp:lastModifiedBy>
  <cp:revision>5</cp:revision>
  <dcterms:created xsi:type="dcterms:W3CDTF">2018-05-01T05:51:11Z</dcterms:created>
  <dcterms:modified xsi:type="dcterms:W3CDTF">2018-05-01T14:16:30Z</dcterms:modified>
</cp:coreProperties>
</file>