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316" r:id="rId5"/>
    <p:sldId id="317" r:id="rId6"/>
    <p:sldId id="318" r:id="rId7"/>
    <p:sldId id="319" r:id="rId8"/>
    <p:sldId id="320" r:id="rId9"/>
    <p:sldId id="321" r:id="rId10"/>
    <p:sldId id="261" r:id="rId11"/>
    <p:sldId id="291" r:id="rId12"/>
    <p:sldId id="292" r:id="rId13"/>
    <p:sldId id="293" r:id="rId14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057E24E0-1726-4272-A209-93927ED11D6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DB430CE3-714E-464D-9C3D-19213CEE2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90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65B1FB70-93A1-4369-842D-73223FD6F6D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75534B7B-CCAB-43DC-B527-80667B192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0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34B7B-CCAB-43DC-B527-80667B1921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65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34B7B-CCAB-43DC-B527-80667B1921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1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34B7B-CCAB-43DC-B527-80667B1921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2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34B7B-CCAB-43DC-B527-80667B1921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C617-71FD-4F2D-BCCF-2BD8897B79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4D2-6CB1-4E98-B685-F23ADC7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C617-71FD-4F2D-BCCF-2BD8897B79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4D2-6CB1-4E98-B685-F23ADC7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8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C617-71FD-4F2D-BCCF-2BD8897B79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4D2-6CB1-4E98-B685-F23ADC7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3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C617-71FD-4F2D-BCCF-2BD8897B79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4D2-6CB1-4E98-B685-F23ADC7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6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C617-71FD-4F2D-BCCF-2BD8897B79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4D2-6CB1-4E98-B685-F23ADC7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C617-71FD-4F2D-BCCF-2BD8897B79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4D2-6CB1-4E98-B685-F23ADC7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C617-71FD-4F2D-BCCF-2BD8897B79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4D2-6CB1-4E98-B685-F23ADC7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0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C617-71FD-4F2D-BCCF-2BD8897B79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4D2-6CB1-4E98-B685-F23ADC7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5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C617-71FD-4F2D-BCCF-2BD8897B79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4D2-6CB1-4E98-B685-F23ADC7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2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C617-71FD-4F2D-BCCF-2BD8897B79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4D2-6CB1-4E98-B685-F23ADC7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1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C617-71FD-4F2D-BCCF-2BD8897B79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44D2-6CB1-4E98-B685-F23ADC7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1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2C617-71FD-4F2D-BCCF-2BD8897B7958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644D2-6CB1-4E98-B685-F23ADC7C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COMMUNICATION SKILLS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902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Types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i="1" dirty="0"/>
              <a:t>Written communication</a:t>
            </a:r>
            <a:r>
              <a:rPr lang="en-US" dirty="0"/>
              <a:t>: reports, publications, booklets, letters </a:t>
            </a:r>
          </a:p>
          <a:p>
            <a:r>
              <a:rPr lang="en-US" b="1" i="1" dirty="0"/>
              <a:t>Oral communication</a:t>
            </a:r>
            <a:r>
              <a:rPr lang="en-US" dirty="0"/>
              <a:t>: talking to individuals, groups, crowds and masses</a:t>
            </a:r>
          </a:p>
          <a:p>
            <a:r>
              <a:rPr lang="en-US" b="1" i="1" dirty="0"/>
              <a:t>Special communication for special groups</a:t>
            </a:r>
            <a:r>
              <a:rPr lang="en-US" b="1" dirty="0"/>
              <a:t>:</a:t>
            </a:r>
            <a:r>
              <a:rPr lang="en-US" dirty="0"/>
              <a:t> deaf, dumb, blind, illiterate (uses signs and symbols)</a:t>
            </a:r>
          </a:p>
          <a:p>
            <a:r>
              <a:rPr lang="en-US" b="1" i="1" dirty="0"/>
              <a:t>Action oriented communication</a:t>
            </a:r>
            <a:r>
              <a:rPr lang="en-US" dirty="0"/>
              <a:t>: drama, music, role plays (big impact and  provides learning  and entertainment)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9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4B02-E580-4A95-B48A-5812FE93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b="1" dirty="0"/>
              <a:t>Non verbal communication: </a:t>
            </a:r>
            <a:r>
              <a:rPr lang="en-US" b="1" i="1" dirty="0"/>
              <a:t>Body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C46F-D810-4177-9DB4-C9605F8A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Eye contact, </a:t>
            </a:r>
          </a:p>
          <a:p>
            <a:r>
              <a:rPr lang="en-US" dirty="0"/>
              <a:t>sign language, </a:t>
            </a:r>
          </a:p>
          <a:p>
            <a:r>
              <a:rPr lang="en-US" dirty="0"/>
              <a:t>para language (conveys emotions and attitude)</a:t>
            </a:r>
          </a:p>
          <a:p>
            <a:r>
              <a:rPr lang="en-US" dirty="0"/>
              <a:t>Haptic communication uses touch as a means of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47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A10E-836B-4AE5-B2AA-502546C8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b="1" dirty="0"/>
              <a:t>Non verbal communication: </a:t>
            </a:r>
            <a:r>
              <a:rPr lang="en-US" b="1" i="1" dirty="0"/>
              <a:t>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25FC-B6ED-4D99-B1F3-CF90F6CE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Pictures</a:t>
            </a:r>
          </a:p>
          <a:p>
            <a:r>
              <a:rPr lang="en-US" dirty="0"/>
              <a:t>Graphics</a:t>
            </a:r>
          </a:p>
          <a:p>
            <a:r>
              <a:rPr lang="en-US" dirty="0"/>
              <a:t>Sound </a:t>
            </a:r>
          </a:p>
          <a:p>
            <a:r>
              <a:rPr lang="en-US" dirty="0"/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382822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3333-4FFB-46B7-93B1-9A02E86B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Special Needs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E5AE-A0AC-4E98-A6BB-1EA2A3D2D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Braille for the blind</a:t>
            </a:r>
          </a:p>
          <a:p>
            <a:r>
              <a:rPr lang="en-US" dirty="0"/>
              <a:t>Signs for the deaf and dumb</a:t>
            </a:r>
          </a:p>
          <a:p>
            <a:r>
              <a:rPr lang="en-US" dirty="0"/>
              <a:t>Large print for the elderly</a:t>
            </a:r>
          </a:p>
          <a:p>
            <a:r>
              <a:rPr lang="en-US" dirty="0"/>
              <a:t>Pictures for the illiterate</a:t>
            </a:r>
          </a:p>
          <a:p>
            <a:r>
              <a:rPr lang="en-US" dirty="0"/>
              <a:t>Conventional signs and symbols that cut across culture and languages (road, buildings, labels, Chemical signs, trade)</a:t>
            </a:r>
          </a:p>
        </p:txBody>
      </p:sp>
    </p:spTree>
    <p:extLst>
      <p:ext uri="{BB962C8B-B14F-4D97-AF65-F5344CB8AC3E}">
        <p14:creationId xmlns:p14="http://schemas.microsoft.com/office/powerpoint/2010/main" val="37955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Learning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AutoNum type="arabicPeriod"/>
            </a:pPr>
            <a:r>
              <a:rPr lang="en-US" dirty="0"/>
              <a:t>Basic principles of communication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AutoNum type="arabicPeriod"/>
            </a:pPr>
            <a:r>
              <a:rPr lang="en-US" dirty="0"/>
              <a:t>Communication process.</a:t>
            </a:r>
          </a:p>
          <a:p>
            <a:pPr marL="514350" indent="-514350">
              <a:lnSpc>
                <a:spcPct val="250000"/>
              </a:lnSpc>
              <a:buFont typeface="Arial" panose="020B0604020202020204" pitchFamily="34" charset="0"/>
              <a:buAutoNum type="arabicPeriod"/>
            </a:pPr>
            <a:r>
              <a:rPr lang="en-US" dirty="0"/>
              <a:t>Types of communication</a:t>
            </a:r>
          </a:p>
          <a:p>
            <a:pPr marL="0" indent="0">
              <a:lnSpc>
                <a:spcPct val="250000"/>
              </a:lnSpc>
              <a:buNone/>
            </a:pPr>
            <a:endParaRPr lang="en-US" dirty="0"/>
          </a:p>
          <a:p>
            <a:pPr marL="514350" indent="-514350">
              <a:lnSpc>
                <a:spcPct val="250000"/>
              </a:lnSpc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0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What is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the transmission and reception of messages</a:t>
            </a:r>
          </a:p>
          <a:p>
            <a:r>
              <a:rPr lang="en-US" dirty="0"/>
              <a:t>involves thinking about what you are reading or hearing </a:t>
            </a:r>
          </a:p>
          <a:p>
            <a:r>
              <a:rPr lang="en-US" dirty="0"/>
              <a:t>Watches out for change in behavior, body language or technology adoption</a:t>
            </a:r>
          </a:p>
          <a:p>
            <a:r>
              <a:rPr lang="en-US" dirty="0"/>
              <a:t>Interpretation and feedback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8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CF1E-6054-4890-913C-297EFDE1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Basic communication principles(7c`s)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050F9-7928-49AE-A049-3CDB2876B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Clarity</a:t>
            </a:r>
            <a:r>
              <a:rPr lang="en-US" b="0" i="0" dirty="0">
                <a:effectLst/>
                <a:latin typeface="Söhne"/>
              </a:rPr>
              <a:t>: Deliver your message in a clear and easily understandable manner.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Conciseness</a:t>
            </a:r>
            <a:r>
              <a:rPr lang="en-US" b="0" i="0" dirty="0">
                <a:effectLst/>
                <a:latin typeface="Söhne"/>
              </a:rPr>
              <a:t>: Express your ideas and information in a concise and to-the-point manner.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Completeness</a:t>
            </a:r>
            <a:r>
              <a:rPr lang="en-US" b="0" i="0" dirty="0">
                <a:effectLst/>
                <a:latin typeface="Söhne"/>
              </a:rPr>
              <a:t>: Ensure that your message is complete and comprehensive. Provide all the necessary information, facts, and details required for the recipient to understand.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Correctness</a:t>
            </a:r>
            <a:r>
              <a:rPr lang="en-US" b="0" i="0" dirty="0">
                <a:effectLst/>
                <a:latin typeface="Söhne"/>
              </a:rPr>
              <a:t>: Maintain accuracy and correctness in your communication. Use appropriate grammar, spelling, and punctuation. 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2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22778-E417-4ACB-BB3F-902149F1B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5. </a:t>
            </a:r>
            <a:r>
              <a:rPr lang="en-US" b="1" i="0" dirty="0">
                <a:effectLst/>
                <a:latin typeface="Söhne"/>
              </a:rPr>
              <a:t>Courtesy</a:t>
            </a:r>
            <a:r>
              <a:rPr lang="en-US" b="0" i="0" dirty="0">
                <a:effectLst/>
                <a:latin typeface="Söhne"/>
              </a:rPr>
              <a:t>: Communicate with respect, politeness, and professionalism. Be mindful of your tone, choose appropriate language, and show consideration for the feelings and perspectives of others.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6. Consideration: </a:t>
            </a:r>
            <a:r>
              <a:rPr lang="en-US" b="0" i="0" dirty="0">
                <a:effectLst/>
                <a:latin typeface="Söhne"/>
              </a:rPr>
              <a:t>Take into account the needs, interests, and expectations of your audience. Tailor your message to their background, knowledge, and preferences.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Söhne"/>
              </a:rPr>
              <a:t>7.Concrete: </a:t>
            </a:r>
            <a:r>
              <a:rPr lang="en-US" b="0" i="0" dirty="0">
                <a:effectLst/>
                <a:latin typeface="Söhne"/>
              </a:rPr>
              <a:t>Make your message concrete and specific by providing tangible examples, evidence, or visuals. This helps in makes your communication more relatable and memorable.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1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2921-38CB-42BA-A24A-13DA7684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Communication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C47A1C-3C6B-4E7A-9792-755379B4E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4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2DE8-9587-4121-BF49-A560B015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Sender</a:t>
            </a:r>
            <a:r>
              <a:rPr lang="en-US" dirty="0"/>
              <a:t>: Initiates the communication process, conceptualizes the message and expresses himself effectively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Encoding</a:t>
            </a:r>
            <a:r>
              <a:rPr lang="en-US" dirty="0"/>
              <a:t>: </a:t>
            </a:r>
            <a:r>
              <a:rPr lang="en-US" b="0" i="0" dirty="0">
                <a:effectLst/>
                <a:latin typeface="Söhne"/>
              </a:rPr>
              <a:t>sender formulates the message by organizing their thoughts, selecting appropriate words or symbols, and considering the intended audience.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Söhne"/>
              </a:rPr>
              <a:t>Channel: The</a:t>
            </a:r>
            <a:r>
              <a:rPr lang="en-US" b="0" i="0" dirty="0">
                <a:effectLst/>
                <a:latin typeface="Söhne"/>
              </a:rPr>
              <a:t> sender transmits the message through a chosen communication channel, which can be verbal (face-to-face conversation, phone call) or written (email, letter). The selection of the communication channel depends on factors such as urgency, complexity, and the nature of the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2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B5997-38B4-4B37-890B-2D656A110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Receiver: </a:t>
            </a:r>
            <a:r>
              <a:rPr lang="en-US" b="0" i="0" dirty="0">
                <a:effectLst/>
                <a:latin typeface="Söhne"/>
              </a:rPr>
              <a:t>The receiver perceives and receives the transmitted message. They must have the ability to listen, read or think or else the senders intended message will not be perceived.</a:t>
            </a:r>
          </a:p>
          <a:p>
            <a:r>
              <a:rPr lang="en-US" b="1" dirty="0">
                <a:latin typeface="Söhne"/>
              </a:rPr>
              <a:t>Decoding: </a:t>
            </a:r>
            <a:r>
              <a:rPr lang="en-US" dirty="0">
                <a:latin typeface="Söhne"/>
              </a:rPr>
              <a:t>Interpretation of the message by the receiver, the receiver looks for the meaning in the message.</a:t>
            </a:r>
          </a:p>
          <a:p>
            <a:r>
              <a:rPr lang="en-US" b="1" dirty="0">
                <a:latin typeface="Söhne"/>
              </a:rPr>
              <a:t>Feedback: </a:t>
            </a:r>
            <a:r>
              <a:rPr lang="en-US" dirty="0">
                <a:latin typeface="Söhne"/>
              </a:rPr>
              <a:t>Is the response or acknowledgment of the receiver to the message. Feedback</a:t>
            </a:r>
            <a:r>
              <a:rPr lang="en-US" b="0" i="0" dirty="0">
                <a:effectLst/>
                <a:latin typeface="Söhne"/>
              </a:rPr>
              <a:t> can be verbal or non-verbal and serves as a check to ensure accurate communication. It helps the sender assess whether their message was understood as intended.</a:t>
            </a:r>
            <a:endParaRPr lang="en-US" dirty="0"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0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72BA-F52F-4A6F-9230-2D6DF78D6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b="1" dirty="0"/>
              <a:t>Noise</a:t>
            </a:r>
            <a:r>
              <a:rPr lang="en-US" dirty="0"/>
              <a:t>: interruption that can creep in at any point of the communication process and make it ineffective. These can be emotional, physical and language.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DFCC2-85B9-4C28-9FD7-2CB61481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86000"/>
            <a:ext cx="7620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2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595</Words>
  <Application>Microsoft Office PowerPoint</Application>
  <PresentationFormat>On-screen Show (4:3)</PresentationFormat>
  <Paragraphs>53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Söhne</vt:lpstr>
      <vt:lpstr>Wingdings</vt:lpstr>
      <vt:lpstr>Office Theme</vt:lpstr>
      <vt:lpstr>COMMUNICATION SKILLS </vt:lpstr>
      <vt:lpstr>Learning Objectives </vt:lpstr>
      <vt:lpstr>What is Communication</vt:lpstr>
      <vt:lpstr>Basic communication principles(7c`s)</vt:lpstr>
      <vt:lpstr>PowerPoint Presentation</vt:lpstr>
      <vt:lpstr>Communication Process</vt:lpstr>
      <vt:lpstr>PowerPoint Presentation</vt:lpstr>
      <vt:lpstr>PowerPoint Presentation</vt:lpstr>
      <vt:lpstr>PowerPoint Presentation</vt:lpstr>
      <vt:lpstr>Types of communication</vt:lpstr>
      <vt:lpstr> Non verbal communication: Body language </vt:lpstr>
      <vt:lpstr> Non verbal communication: Media</vt:lpstr>
      <vt:lpstr>Special Needs Communication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and personal mastery</dc:title>
  <dc:creator>mk</dc:creator>
  <cp:lastModifiedBy>Martha Taremwa</cp:lastModifiedBy>
  <cp:revision>87</cp:revision>
  <cp:lastPrinted>2017-06-27T12:58:26Z</cp:lastPrinted>
  <dcterms:created xsi:type="dcterms:W3CDTF">2014-09-04T09:35:02Z</dcterms:created>
  <dcterms:modified xsi:type="dcterms:W3CDTF">2024-08-14T08:54:07Z</dcterms:modified>
</cp:coreProperties>
</file>