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307" r:id="rId4"/>
    <p:sldId id="311" r:id="rId5"/>
    <p:sldId id="312" r:id="rId6"/>
    <p:sldId id="258" r:id="rId7"/>
    <p:sldId id="262" r:id="rId8"/>
    <p:sldId id="259" r:id="rId9"/>
    <p:sldId id="263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3" autoAdjust="0"/>
  </p:normalViewPr>
  <p:slideViewPr>
    <p:cSldViewPr snapToGrid="0">
      <p:cViewPr varScale="1">
        <p:scale>
          <a:sx n="43" d="100"/>
          <a:sy n="43" d="100"/>
        </p:scale>
        <p:origin x="48" y="6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o Mutwahil" userId="b77afb5f08688678" providerId="LiveId" clId="{76C7467A-4146-462B-83CA-74621A09257D}"/>
    <pc:docChg chg="modSld">
      <pc:chgData name="Boono Mutwahil" userId="b77afb5f08688678" providerId="LiveId" clId="{76C7467A-4146-462B-83CA-74621A09257D}" dt="2025-01-21T12:49:36.157" v="2"/>
      <pc:docMkLst>
        <pc:docMk/>
      </pc:docMkLst>
      <pc:sldChg chg="modSp mod">
        <pc:chgData name="Boono Mutwahil" userId="b77afb5f08688678" providerId="LiveId" clId="{76C7467A-4146-462B-83CA-74621A09257D}" dt="2025-01-21T12:47:11.549" v="1" actId="6549"/>
        <pc:sldMkLst>
          <pc:docMk/>
          <pc:sldMk cId="0" sldId="258"/>
        </pc:sldMkLst>
        <pc:spChg chg="mod">
          <ac:chgData name="Boono Mutwahil" userId="b77afb5f08688678" providerId="LiveId" clId="{76C7467A-4146-462B-83CA-74621A09257D}" dt="2025-01-21T12:47:11.549" v="1" actId="6549"/>
          <ac:spMkLst>
            <pc:docMk/>
            <pc:sldMk cId="0" sldId="258"/>
            <ac:spMk id="74" creationId="{00000000-0000-0000-0000-000000000000}"/>
          </ac:spMkLst>
        </pc:spChg>
      </pc:sldChg>
      <pc:sldChg chg="modSp mod">
        <pc:chgData name="Boono Mutwahil" userId="b77afb5f08688678" providerId="LiveId" clId="{76C7467A-4146-462B-83CA-74621A09257D}" dt="2025-01-21T12:49:36.157" v="2"/>
        <pc:sldMkLst>
          <pc:docMk/>
          <pc:sldMk cId="0" sldId="259"/>
        </pc:sldMkLst>
        <pc:spChg chg="mod">
          <ac:chgData name="Boono Mutwahil" userId="b77afb5f08688678" providerId="LiveId" clId="{76C7467A-4146-462B-83CA-74621A09257D}" dt="2025-01-21T12:49:36.157" v="2"/>
          <ac:spMkLst>
            <pc:docMk/>
            <pc:sldMk cId="0" sldId="259"/>
            <ac:spMk id="82" creationId="{00000000-0000-0000-0000-000000000000}"/>
          </ac:spMkLst>
        </pc:spChg>
      </pc:sldChg>
      <pc:sldChg chg="modSp mod">
        <pc:chgData name="Boono Mutwahil" userId="b77afb5f08688678" providerId="LiveId" clId="{76C7467A-4146-462B-83CA-74621A09257D}" dt="2025-01-21T12:46:07.627" v="0" actId="6549"/>
        <pc:sldMkLst>
          <pc:docMk/>
          <pc:sldMk cId="1224611275" sldId="312"/>
        </pc:sldMkLst>
        <pc:spChg chg="mod">
          <ac:chgData name="Boono Mutwahil" userId="b77afb5f08688678" providerId="LiveId" clId="{76C7467A-4146-462B-83CA-74621A09257D}" dt="2025-01-21T12:46:07.627" v="0" actId="6549"/>
          <ac:spMkLst>
            <pc:docMk/>
            <pc:sldMk cId="1224611275" sldId="31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a0a44fd5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a0a44fd5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a0a44fd55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a0a44fd55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a0a44fd5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a0a44fd55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0a44fd55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a0a44fd55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98899" y="354376"/>
            <a:ext cx="8104321" cy="2081979"/>
            <a:chOff x="4963925" y="520050"/>
            <a:chExt cx="4089300" cy="4914651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4989425" y="520052"/>
              <a:ext cx="4063800" cy="491464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 b="1" dirty="0">
                  <a:solidFill>
                    <a:srgbClr val="07376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</a:rPr>
                <a:t>LISTENING IN HUMAN COMMUNICATION</a:t>
              </a:r>
              <a:endParaRPr sz="5400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endParaRPr>
            </a:p>
          </p:txBody>
        </p:sp>
        <p:cxnSp>
          <p:nvCxnSpPr>
            <p:cNvPr id="56" name="Google Shape;56;p13"/>
            <p:cNvCxnSpPr/>
            <p:nvPr/>
          </p:nvCxnSpPr>
          <p:spPr>
            <a:xfrm>
              <a:off x="4963925" y="520050"/>
              <a:ext cx="0" cy="4103400"/>
            </a:xfrm>
            <a:prstGeom prst="straightConnector1">
              <a:avLst/>
            </a:prstGeom>
            <a:noFill/>
            <a:ln w="9525" cap="flat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58;p13"/>
          <p:cNvSpPr txBox="1"/>
          <p:nvPr/>
        </p:nvSpPr>
        <p:spPr>
          <a:xfrm>
            <a:off x="579450" y="4639505"/>
            <a:ext cx="7985100" cy="57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C7D-6E14-4D3F-8A9A-5B66512C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THANK YOU FOR LISTENING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F828-2E18-47CB-97AB-61E2C8FE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756738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accent1"/>
                </a:solidFill>
                <a:latin typeface="Viner Hand ITC" panose="03070502030502020203" pitchFamily="66" charset="0"/>
              </a:rPr>
              <a:t>QUESTIONS ARE MOST WELCOME</a:t>
            </a:r>
          </a:p>
        </p:txBody>
      </p:sp>
    </p:spTree>
    <p:extLst>
      <p:ext uri="{BB962C8B-B14F-4D97-AF65-F5344CB8AC3E}">
        <p14:creationId xmlns:p14="http://schemas.microsoft.com/office/powerpoint/2010/main" val="525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486548" y="263143"/>
            <a:ext cx="7985100" cy="601706"/>
            <a:chOff x="462848" y="330650"/>
            <a:chExt cx="7985100" cy="601706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462848" y="330650"/>
              <a:ext cx="7985100" cy="601706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TOPIC OVERVIEW</a:t>
              </a:r>
            </a:p>
          </p:txBody>
        </p:sp>
        <p:cxnSp>
          <p:nvCxnSpPr>
            <p:cNvPr id="65" name="Google Shape;65;p14"/>
            <p:cNvCxnSpPr/>
            <p:nvPr/>
          </p:nvCxnSpPr>
          <p:spPr>
            <a:xfrm>
              <a:off x="532050" y="330650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" name="Google Shape;66;p14"/>
          <p:cNvSpPr txBox="1"/>
          <p:nvPr/>
        </p:nvSpPr>
        <p:spPr>
          <a:xfrm>
            <a:off x="532050" y="864849"/>
            <a:ext cx="8032500" cy="427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Listening</a:t>
            </a: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fundamental</a:t>
            </a: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aspect of human communication and plays a crucial role in our ability to understand and connect with others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Involves the following Processes;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Receiving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Understanding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Remembering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Evaluating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74151"/>
              </a:solidFill>
              <a:latin typeface="Söhne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74151"/>
              </a:solidFill>
              <a:latin typeface="Söhne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85850"/>
            <a:ext cx="6689353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Söhne"/>
              </a:rPr>
              <a:t>LISTENING IN COMMUNICATION </a:t>
            </a:r>
            <a:endParaRPr lang="en-GB" b="1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2823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144780"/>
            <a:ext cx="8626560" cy="872945"/>
          </a:xfrm>
        </p:spPr>
        <p:txBody>
          <a:bodyPr>
            <a:normAutofit/>
          </a:bodyPr>
          <a:lstStyle/>
          <a:p>
            <a:r>
              <a:rPr lang="en-US" b="1" dirty="0"/>
              <a:t>PROCESS OF LISTENING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857250"/>
            <a:ext cx="8687520" cy="4005695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/>
                </a:solidFill>
                <a:latin typeface="Söhne"/>
              </a:rPr>
              <a:t>HEARING /RECEIVING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Response caused by  sound waves, physical, filter out other sources, isolate message  At this stage, we are still only hearing the message.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/>
                </a:solidFill>
                <a:latin typeface="Söhne"/>
              </a:rPr>
              <a:t>UNDERSTANDING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; Stage of learning what the speaker means- the thoughts and emotional tone.  we attempt to learn the meaning of the message, which is not always easy. For one thing, if a speaker does not enunciate clearly, it may be difficult to tell what the message was.</a:t>
            </a:r>
          </a:p>
        </p:txBody>
      </p:sp>
    </p:spTree>
    <p:extLst>
      <p:ext uri="{BB962C8B-B14F-4D97-AF65-F5344CB8AC3E}">
        <p14:creationId xmlns:p14="http://schemas.microsoft.com/office/powerpoint/2010/main" val="41498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44780"/>
            <a:ext cx="8679180" cy="444984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GB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461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532050" y="330650"/>
            <a:ext cx="8032500" cy="381000"/>
            <a:chOff x="532050" y="330650"/>
            <a:chExt cx="8032500" cy="381000"/>
          </a:xfrm>
        </p:grpSpPr>
        <p:sp>
          <p:nvSpPr>
            <p:cNvPr id="72" name="Google Shape;72;p15"/>
            <p:cNvSpPr txBox="1"/>
            <p:nvPr/>
          </p:nvSpPr>
          <p:spPr>
            <a:xfrm>
              <a:off x="579450" y="330650"/>
              <a:ext cx="7985100" cy="381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CHARACTERISTICS OF A GOOD LISTENER</a:t>
              </a:r>
              <a:endParaRPr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" name="Google Shape;73;p15"/>
            <p:cNvCxnSpPr/>
            <p:nvPr/>
          </p:nvCxnSpPr>
          <p:spPr>
            <a:xfrm>
              <a:off x="532050" y="330650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15"/>
          <p:cNvSpPr txBox="1"/>
          <p:nvPr/>
        </p:nvSpPr>
        <p:spPr>
          <a:xfrm>
            <a:off x="532050" y="711650"/>
            <a:ext cx="8032500" cy="435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A21717-C4DD-41AE-A0A0-ABAB49659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2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D28B-2212-4EAF-BE8E-6F5537CF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39636"/>
            <a:ext cx="8520600" cy="464767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Reflective Feedback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Provide constructive feedback and reflections when appropriate. Summarize the main points by the speaker to demonstrate that you have been actively listening and comprehending their message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Patience and Tolerance: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Especially when discussing complex or sensitive topics. Avoid rushing the speaker. Allow them to express themselves fully and be respectful of their opinions, even if you disagree.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Open-Mindedness: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Approach the conversation with an open mind, free from preconceived notions or biases. Be receptive to new ideas and perspectives, even if they differ from your own.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3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32050" y="330649"/>
            <a:ext cx="8032500" cy="749447"/>
            <a:chOff x="532050" y="330650"/>
            <a:chExt cx="8032500" cy="38100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579450" y="330650"/>
              <a:ext cx="7985100" cy="381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IMPORTANCE OF LISTENING</a:t>
              </a:r>
            </a:p>
          </p:txBody>
        </p:sp>
        <p:cxnSp>
          <p:nvCxnSpPr>
            <p:cNvPr id="81" name="Google Shape;81;p16"/>
            <p:cNvCxnSpPr/>
            <p:nvPr/>
          </p:nvCxnSpPr>
          <p:spPr>
            <a:xfrm>
              <a:off x="532050" y="330650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Google Shape;82;p16"/>
          <p:cNvSpPr txBox="1"/>
          <p:nvPr/>
        </p:nvSpPr>
        <p:spPr>
          <a:xfrm>
            <a:off x="532050" y="864850"/>
            <a:ext cx="8032500" cy="427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Personal growth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Effective communication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Building relationships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Conflict resolution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Effective leadership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Decision making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F30F71-85CF-4DFB-A92E-C0504A4B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574674"/>
            <a:ext cx="7143750" cy="43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62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256</Words>
  <Application>Microsoft Office PowerPoint</Application>
  <PresentationFormat>On-screen Show (16:9)</PresentationFormat>
  <Paragraphs>29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Söhne</vt:lpstr>
      <vt:lpstr>Tahoma</vt:lpstr>
      <vt:lpstr>Viner Hand ITC</vt:lpstr>
      <vt:lpstr>Wingdings</vt:lpstr>
      <vt:lpstr>Simple Light</vt:lpstr>
      <vt:lpstr>PowerPoint Presentation</vt:lpstr>
      <vt:lpstr>PowerPoint Presentation</vt:lpstr>
      <vt:lpstr>LISTENING IN COMMUNICATION </vt:lpstr>
      <vt:lpstr>PROCESS OF LISTENING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Boono Mutwahil</cp:lastModifiedBy>
  <cp:revision>12</cp:revision>
  <dcterms:modified xsi:type="dcterms:W3CDTF">2025-01-21T12:49:45Z</dcterms:modified>
</cp:coreProperties>
</file>