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02"/>
    <p:restoredTop sz="94599"/>
  </p:normalViewPr>
  <p:slideViewPr>
    <p:cSldViewPr snapToGrid="0">
      <p:cViewPr varScale="1">
        <p:scale>
          <a:sx n="149" d="100"/>
          <a:sy n="149" d="100"/>
        </p:scale>
        <p:origin x="35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6/12/24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6/12/24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0616-79C9-93AE-2903-2247276E7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4" y="1092677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Tussentijdse</a:t>
            </a:r>
            <a:r>
              <a:rPr lang="en-US" sz="4400"/>
              <a:t> </a:t>
            </a:r>
            <a:r>
              <a:rPr lang="en-US" sz="4400" err="1"/>
              <a:t>Oplevering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AC44E-0D8D-B335-9661-7A95264F9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4043" y="4255284"/>
            <a:ext cx="3498045" cy="1325857"/>
          </a:xfrm>
        </p:spPr>
        <p:txBody>
          <a:bodyPr>
            <a:normAutofit/>
          </a:bodyPr>
          <a:lstStyle/>
          <a:p>
            <a:pPr algn="just"/>
            <a:r>
              <a:rPr lang="en-US" sz="800">
                <a:latin typeface="Trebuchet MS" panose="020B0703020202090204" pitchFamily="34" charset="0"/>
              </a:rPr>
              <a:t>Brawlers</a:t>
            </a:r>
          </a:p>
          <a:p>
            <a:pPr algn="just"/>
            <a:r>
              <a:rPr lang="en-US" sz="800">
                <a:latin typeface="Trebuchet MS" panose="020B0703020202090204" pitchFamily="34" charset="0"/>
              </a:rPr>
              <a:t>Twan </a:t>
            </a:r>
            <a:r>
              <a:rPr lang="en-US" sz="800" err="1">
                <a:latin typeface="Trebuchet MS" panose="020B0703020202090204" pitchFamily="34" charset="0"/>
              </a:rPr>
              <a:t>Asselbergs</a:t>
            </a:r>
            <a:endParaRPr lang="en-US" sz="800">
              <a:latin typeface="Trebuchet MS" panose="020B0703020202090204" pitchFamily="34" charset="0"/>
            </a:endParaRPr>
          </a:p>
          <a:p>
            <a:pPr algn="just"/>
            <a:r>
              <a:rPr lang="nl-NL" sz="800" err="1">
                <a:effectLst/>
                <a:latin typeface="Trebuchet MS" panose="020B0703020202090204" pitchFamily="34" charset="0"/>
                <a:ea typeface="Aptos" panose="020B0004020202020204" pitchFamily="34" charset="0"/>
              </a:rPr>
              <a:t>Etièn</a:t>
            </a:r>
            <a:r>
              <a:rPr lang="nl-NL" sz="800">
                <a:effectLst/>
                <a:latin typeface="Trebuchet MS" panose="020B0703020202090204" pitchFamily="34" charset="0"/>
                <a:ea typeface="Aptos" panose="020B0004020202020204" pitchFamily="34" charset="0"/>
              </a:rPr>
              <a:t> </a:t>
            </a:r>
            <a:r>
              <a:rPr lang="en-US" sz="800">
                <a:latin typeface="Trebuchet MS" panose="020B0703020202090204" pitchFamily="34" charset="0"/>
              </a:rPr>
              <a:t> den Ouden</a:t>
            </a:r>
          </a:p>
          <a:p>
            <a:pPr algn="just"/>
            <a:r>
              <a:rPr lang="en-US" sz="800">
                <a:latin typeface="Trebuchet MS" panose="020B0703020202090204" pitchFamily="34" charset="0"/>
              </a:rPr>
              <a:t>Marijn Willems</a:t>
            </a:r>
          </a:p>
          <a:p>
            <a:pPr algn="just"/>
            <a:r>
              <a:rPr lang="en-US" sz="800">
                <a:latin typeface="Trebuchet MS" panose="020B0703020202090204" pitchFamily="34" charset="0"/>
              </a:rPr>
              <a:t>Tim </a:t>
            </a:r>
            <a:r>
              <a:rPr lang="en-US" sz="800" err="1">
                <a:latin typeface="Trebuchet MS" panose="020B0703020202090204" pitchFamily="34" charset="0"/>
              </a:rPr>
              <a:t>Pahlplatz</a:t>
            </a:r>
            <a:endParaRPr lang="en-US" sz="800">
              <a:latin typeface="Trebuchet MS" panose="020B070302020209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logo with a green circle&#10;&#10;Description automatically generated">
            <a:extLst>
              <a:ext uri="{FF2B5EF4-FFF2-40B4-BE49-F238E27FC236}">
                <a16:creationId xmlns:a16="http://schemas.microsoft.com/office/drawing/2014/main" id="{C1A71A5A-FB8E-7475-4823-E64546CF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3" y="1596242"/>
            <a:ext cx="4887354" cy="36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Isosceles Triangle 63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Isosceles Triangle 65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010616-79C9-93AE-2903-2247276E7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err="1"/>
              <a:t>Inhoudsopgave</a:t>
            </a:r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AC44E-0D8D-B335-9661-7A95264F9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2098" y="2510119"/>
            <a:ext cx="3602567" cy="1829292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700" err="1">
                <a:solidFill>
                  <a:srgbClr val="FFFFFF"/>
                </a:solidFill>
              </a:rPr>
              <a:t>Onderzoekfase</a:t>
            </a:r>
            <a:endParaRPr lang="en-US" sz="170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Prototype 1</a:t>
            </a:r>
          </a:p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Prototype 2</a:t>
            </a:r>
          </a:p>
          <a:p>
            <a:pPr algn="l">
              <a:lnSpc>
                <a:spcPct val="90000"/>
              </a:lnSpc>
            </a:pPr>
            <a:r>
              <a:rPr lang="en-US" sz="1700" err="1">
                <a:solidFill>
                  <a:srgbClr val="FFFFFF"/>
                </a:solidFill>
              </a:rPr>
              <a:t>Samenvatting</a:t>
            </a:r>
            <a:r>
              <a:rPr lang="en-US" sz="1700">
                <a:solidFill>
                  <a:srgbClr val="FFFFFF"/>
                </a:solidFill>
              </a:rPr>
              <a:t> Feedback</a:t>
            </a:r>
          </a:p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Slot</a:t>
            </a:r>
          </a:p>
        </p:txBody>
      </p:sp>
      <p:pic>
        <p:nvPicPr>
          <p:cNvPr id="5" name="Picture 4" descr="A logo with a green circle&#10;&#10;Description automatically generated">
            <a:extLst>
              <a:ext uri="{FF2B5EF4-FFF2-40B4-BE49-F238E27FC236}">
                <a16:creationId xmlns:a16="http://schemas.microsoft.com/office/drawing/2014/main" id="{C1A71A5A-FB8E-7475-4823-E64546CF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3" y="6078447"/>
            <a:ext cx="1039403" cy="7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1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0616-79C9-93AE-2903-2247276E7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356545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dirty="0" err="1"/>
              <a:t>Onderzoekfase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AC44E-0D8D-B335-9661-7A95264F9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2098" y="2510119"/>
            <a:ext cx="3602567" cy="1829292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1</a:t>
            </a:r>
          </a:p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2</a:t>
            </a:r>
          </a:p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3</a:t>
            </a:r>
          </a:p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4</a:t>
            </a:r>
          </a:p>
        </p:txBody>
      </p:sp>
      <p:pic>
        <p:nvPicPr>
          <p:cNvPr id="5" name="Picture 4" descr="A logo with a green circle&#10;&#10;Description automatically generated">
            <a:extLst>
              <a:ext uri="{FF2B5EF4-FFF2-40B4-BE49-F238E27FC236}">
                <a16:creationId xmlns:a16="http://schemas.microsoft.com/office/drawing/2014/main" id="{C1A71A5A-FB8E-7475-4823-E64546CF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3" y="6078447"/>
            <a:ext cx="1039403" cy="779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1F834-61A1-78D0-17BE-C2ADD4BF5505}"/>
              </a:ext>
            </a:extLst>
          </p:cNvPr>
          <p:cNvSpPr txBox="1"/>
          <p:nvPr/>
        </p:nvSpPr>
        <p:spPr>
          <a:xfrm>
            <a:off x="1197036" y="3027986"/>
            <a:ext cx="3286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Bestaande Websites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Ontwerp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&amp; Wireframe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Mobile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Friendly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Analysatie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&amp; Documentatie</a:t>
            </a:r>
          </a:p>
        </p:txBody>
      </p:sp>
    </p:spTree>
    <p:extLst>
      <p:ext uri="{BB962C8B-B14F-4D97-AF65-F5344CB8AC3E}">
        <p14:creationId xmlns:p14="http://schemas.microsoft.com/office/powerpoint/2010/main" val="311182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0616-79C9-93AE-2903-2247276E7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022" y="-191188"/>
            <a:ext cx="8288035" cy="1095059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Prototype 1</a:t>
            </a:r>
          </a:p>
        </p:txBody>
      </p:sp>
      <p:pic>
        <p:nvPicPr>
          <p:cNvPr id="1028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BE7E0D-3EDE-34DF-E0EE-65D103555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1458" y="809072"/>
            <a:ext cx="1808860" cy="5835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BCC15514-91F5-5322-3E55-6E5E10CC0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7394" y="816638"/>
            <a:ext cx="2749904" cy="58199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A logo with a green circle&#10;&#10;Description automatically generated">
            <a:extLst>
              <a:ext uri="{FF2B5EF4-FFF2-40B4-BE49-F238E27FC236}">
                <a16:creationId xmlns:a16="http://schemas.microsoft.com/office/drawing/2014/main" id="{48381CEB-90BF-9762-EA32-034B9F6CC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33" y="6078447"/>
            <a:ext cx="1039403" cy="779552"/>
          </a:xfrm>
          <a:prstGeom prst="rect">
            <a:avLst/>
          </a:prstGeom>
        </p:spPr>
      </p:pic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8EE32BC2-D223-307D-3EA4-F7FC6F433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654" y="2861333"/>
            <a:ext cx="1633647" cy="113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2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0616-79C9-93AE-2903-2247276E7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022" y="-191188"/>
            <a:ext cx="8288035" cy="1095059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Prototype 2</a:t>
            </a:r>
          </a:p>
        </p:txBody>
      </p:sp>
      <p:pic>
        <p:nvPicPr>
          <p:cNvPr id="11" name="Picture 10" descr="A logo with a green circle&#10;&#10;Description automatically generated">
            <a:extLst>
              <a:ext uri="{FF2B5EF4-FFF2-40B4-BE49-F238E27FC236}">
                <a16:creationId xmlns:a16="http://schemas.microsoft.com/office/drawing/2014/main" id="{48381CEB-90BF-9762-EA32-034B9F6C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3" y="6078447"/>
            <a:ext cx="1039403" cy="779552"/>
          </a:xfrm>
          <a:prstGeom prst="rect">
            <a:avLst/>
          </a:prstGeom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79453614-BA1F-8FE5-3B9B-701AB9D76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164" y="960201"/>
            <a:ext cx="3083085" cy="1860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CBABE996-C38B-9B8A-01B6-181F9A6C30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261" y="2726305"/>
            <a:ext cx="3083085" cy="1863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A green screen with white text&#10;&#10;Description automatically generated">
            <a:extLst>
              <a:ext uri="{FF2B5EF4-FFF2-40B4-BE49-F238E27FC236}">
                <a16:creationId xmlns:a16="http://schemas.microsoft.com/office/drawing/2014/main" id="{B65BF42E-B995-AE2B-3936-ECCAF20767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261" y="4604170"/>
            <a:ext cx="3096893" cy="1864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889413-1E80-A764-A7AD-9028E3C26BEF}"/>
              </a:ext>
            </a:extLst>
          </p:cNvPr>
          <p:cNvSpPr/>
          <p:nvPr/>
        </p:nvSpPr>
        <p:spPr>
          <a:xfrm>
            <a:off x="3076549" y="1289220"/>
            <a:ext cx="2154314" cy="2319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Hendrik </a:t>
            </a:r>
            <a:r>
              <a:rPr lang="en-US" sz="1400" err="1"/>
              <a:t>Hogendijk</a:t>
            </a:r>
            <a:endParaRPr lang="en-US" sz="140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3DA499D-BF56-B065-8B00-2654F5F8E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737" y="2572079"/>
            <a:ext cx="2354470" cy="21719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6534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0616-79C9-93AE-2903-2247276E7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7680452" cy="4307148"/>
          </a:xfrm>
        </p:spPr>
        <p:txBody>
          <a:bodyPr anchor="ctr">
            <a:normAutofit/>
          </a:bodyPr>
          <a:lstStyle/>
          <a:p>
            <a:r>
              <a:rPr lang="en-US" err="1"/>
              <a:t>Samenvatting</a:t>
            </a:r>
            <a:r>
              <a:rPr lang="en-US"/>
              <a:t> Feedback</a:t>
            </a:r>
          </a:p>
        </p:txBody>
      </p:sp>
      <p:pic>
        <p:nvPicPr>
          <p:cNvPr id="5" name="Picture 4" descr="A logo with a green circle&#10;&#10;Description automatically generated">
            <a:extLst>
              <a:ext uri="{FF2B5EF4-FFF2-40B4-BE49-F238E27FC236}">
                <a16:creationId xmlns:a16="http://schemas.microsoft.com/office/drawing/2014/main" id="{C1A71A5A-FB8E-7475-4823-E64546CF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3" y="6078447"/>
            <a:ext cx="1039403" cy="7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0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5D27F9-7623-4A6E-89FF-87E6C4E0D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B7CFC0-1E17-41C5-BF93-16E99B1F8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640594F-E37B-4D91-8E95-9DA62A9B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3C9D004-5359-4937-9D4B-EC898880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DE8B4BF-A71A-4324-A033-7886CF70A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697F627-1058-435C-96D4-98AB552C6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92EF457-D744-4C61-8670-518EC1D2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9E61018-BC96-47DC-B47F-FFBA96BA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CA434EC-618C-4787-86BA-1BF4747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7378863-CDB3-4B0F-A65C-98A1252DD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010616-79C9-93AE-2903-2247276E7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67012"/>
            <a:ext cx="7766936" cy="278382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Slot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29C88-79B1-0131-7881-70F16CB74013}"/>
              </a:ext>
            </a:extLst>
          </p:cNvPr>
          <p:cNvSpPr txBox="1"/>
          <p:nvPr/>
        </p:nvSpPr>
        <p:spPr>
          <a:xfrm>
            <a:off x="1514827" y="4059354"/>
            <a:ext cx="3007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>
                <a:solidFill>
                  <a:schemeClr val="bg1"/>
                </a:solidFill>
                <a:latin typeface="Trebuchet MS" panose="020B0703020202090204" pitchFamily="34" charset="0"/>
              </a:rPr>
              <a:t>Brawlers</a:t>
            </a:r>
          </a:p>
          <a:p>
            <a:pPr algn="just"/>
            <a:r>
              <a:rPr lang="en-US" sz="1000">
                <a:solidFill>
                  <a:schemeClr val="bg1"/>
                </a:solidFill>
                <a:latin typeface="Trebuchet MS" panose="020B0703020202090204" pitchFamily="34" charset="0"/>
              </a:rPr>
              <a:t>-</a:t>
            </a:r>
          </a:p>
          <a:p>
            <a:pPr algn="just"/>
            <a:endParaRPr lang="en-US" sz="100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algn="just"/>
            <a:r>
              <a:rPr lang="en-US" sz="1000">
                <a:solidFill>
                  <a:schemeClr val="bg1"/>
                </a:solidFill>
                <a:latin typeface="Trebuchet MS" panose="020B0703020202090204" pitchFamily="34" charset="0"/>
              </a:rPr>
              <a:t>Twan </a:t>
            </a:r>
            <a:r>
              <a:rPr lang="en-US" sz="1000" err="1">
                <a:solidFill>
                  <a:schemeClr val="bg1"/>
                </a:solidFill>
                <a:latin typeface="Trebuchet MS" panose="020B0703020202090204" pitchFamily="34" charset="0"/>
              </a:rPr>
              <a:t>Asselbergs</a:t>
            </a:r>
            <a:endParaRPr lang="en-US" sz="100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algn="just"/>
            <a:r>
              <a:rPr lang="nl-NL" sz="1000" err="1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Aptos" panose="020B0004020202020204" pitchFamily="34" charset="0"/>
              </a:rPr>
              <a:t>Etièn</a:t>
            </a:r>
            <a:r>
              <a:rPr lang="nl-NL" sz="100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Aptos" panose="020B0004020202020204" pitchFamily="34" charset="0"/>
              </a:rPr>
              <a:t> </a:t>
            </a:r>
            <a:r>
              <a:rPr lang="en-US" sz="1000">
                <a:solidFill>
                  <a:schemeClr val="bg1"/>
                </a:solidFill>
                <a:latin typeface="Trebuchet MS" panose="020B0703020202090204" pitchFamily="34" charset="0"/>
              </a:rPr>
              <a:t> den Ouden</a:t>
            </a:r>
          </a:p>
          <a:p>
            <a:pPr algn="just"/>
            <a:r>
              <a:rPr lang="en-US" sz="1000">
                <a:solidFill>
                  <a:schemeClr val="bg1"/>
                </a:solidFill>
                <a:latin typeface="Trebuchet MS" panose="020B0703020202090204" pitchFamily="34" charset="0"/>
              </a:rPr>
              <a:t>Marijn Willems</a:t>
            </a:r>
          </a:p>
          <a:p>
            <a:pPr algn="just"/>
            <a:r>
              <a:rPr lang="en-US" sz="1000">
                <a:solidFill>
                  <a:schemeClr val="bg1"/>
                </a:solidFill>
                <a:latin typeface="Trebuchet MS" panose="020B0703020202090204" pitchFamily="34" charset="0"/>
              </a:rPr>
              <a:t>Tim </a:t>
            </a:r>
            <a:r>
              <a:rPr lang="en-US" sz="1000" err="1">
                <a:solidFill>
                  <a:schemeClr val="bg1"/>
                </a:solidFill>
                <a:latin typeface="Trebuchet MS" panose="020B0703020202090204" pitchFamily="34" charset="0"/>
              </a:rPr>
              <a:t>Pahlplatz</a:t>
            </a:r>
            <a:endParaRPr lang="en-US" sz="100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57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Tussentijdse Oplevering</vt:lpstr>
      <vt:lpstr>Inhoudsopgave</vt:lpstr>
      <vt:lpstr>Onderzoekfase</vt:lpstr>
      <vt:lpstr>Prototype 1</vt:lpstr>
      <vt:lpstr>Prototype 2</vt:lpstr>
      <vt:lpstr>Samenvatting Feedback</vt:lpstr>
      <vt:lpstr>Slot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Twan Asselbergs</dc:creator>
  <cp:lastModifiedBy>Twan Asselbergs</cp:lastModifiedBy>
  <cp:revision>52</cp:revision>
  <dcterms:created xsi:type="dcterms:W3CDTF">2024-06-11T13:30:55Z</dcterms:created>
  <dcterms:modified xsi:type="dcterms:W3CDTF">2024-06-12T13:17:03Z</dcterms:modified>
</cp:coreProperties>
</file>