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59675" cy="972026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/>
    <p:restoredTop sz="92838"/>
  </p:normalViewPr>
  <p:slideViewPr>
    <p:cSldViewPr snapToGrid="0" snapToObjects="1">
      <p:cViewPr varScale="1">
        <p:scale>
          <a:sx n="106" d="100"/>
          <a:sy n="106" d="100"/>
        </p:scale>
        <p:origin x="3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6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0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6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6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4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F331-28EA-DB4E-AF4B-1A08119AE89A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B48B-9A6E-2745-A66C-79FFB4349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7C7AB704-22E6-674B-BAA6-F693BE2B0E09}"/>
              </a:ext>
            </a:extLst>
          </p:cNvPr>
          <p:cNvGrpSpPr/>
          <p:nvPr/>
        </p:nvGrpSpPr>
        <p:grpSpPr>
          <a:xfrm>
            <a:off x="92242" y="167899"/>
            <a:ext cx="7283116" cy="1380539"/>
            <a:chOff x="92242" y="167899"/>
            <a:chExt cx="7283116" cy="138053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8D8ECCA-91C6-4241-8FD5-9401C9BA51DB}"/>
                </a:ext>
              </a:extLst>
            </p:cNvPr>
            <p:cNvSpPr txBox="1"/>
            <p:nvPr/>
          </p:nvSpPr>
          <p:spPr>
            <a:xfrm>
              <a:off x="4680284" y="264695"/>
              <a:ext cx="2695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Dr </a:t>
              </a:r>
              <a:r>
                <a:rPr lang="fr-FR" dirty="0" err="1"/>
                <a:t>Takdemt</a:t>
              </a:r>
              <a:r>
                <a:rPr lang="fr-FR" dirty="0"/>
                <a:t> </a:t>
              </a:r>
              <a:r>
                <a:rPr lang="fr-FR" dirty="0" err="1"/>
                <a:t>wathik</a:t>
              </a:r>
              <a:endParaRPr lang="fr-FR" dirty="0"/>
            </a:p>
            <a:p>
              <a:r>
                <a:rPr lang="fr-FR" dirty="0" err="1"/>
                <a:t>Specialiste</a:t>
              </a:r>
              <a:r>
                <a:rPr lang="fr-FR" dirty="0"/>
                <a:t> en cardiologie</a:t>
              </a:r>
            </a:p>
            <a:p>
              <a:r>
                <a:rPr lang="fr-FR" dirty="0"/>
                <a:t>MAPA - holter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A74E0DB-062C-CA48-9612-7E0B84FDF117}"/>
                </a:ext>
              </a:extLst>
            </p:cNvPr>
            <p:cNvGrpSpPr/>
            <p:nvPr/>
          </p:nvGrpSpPr>
          <p:grpSpPr>
            <a:xfrm>
              <a:off x="92242" y="167899"/>
              <a:ext cx="4154907" cy="1380539"/>
              <a:chOff x="92242" y="167899"/>
              <a:chExt cx="4154907" cy="138053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D3F00CB-126C-D540-BB4F-2124D936F157}"/>
                  </a:ext>
                </a:extLst>
              </p:cNvPr>
              <p:cNvSpPr txBox="1"/>
              <p:nvPr/>
            </p:nvSpPr>
            <p:spPr>
              <a:xfrm>
                <a:off x="92242" y="264695"/>
                <a:ext cx="2695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Dr </a:t>
                </a:r>
                <a:r>
                  <a:rPr lang="fr-FR" dirty="0" err="1"/>
                  <a:t>Takdemt</a:t>
                </a:r>
                <a:r>
                  <a:rPr lang="fr-FR" dirty="0"/>
                  <a:t> </a:t>
                </a:r>
                <a:r>
                  <a:rPr lang="fr-FR" dirty="0" err="1"/>
                  <a:t>wathik</a:t>
                </a:r>
                <a:endParaRPr lang="fr-FR" dirty="0"/>
              </a:p>
              <a:p>
                <a:r>
                  <a:rPr lang="fr-FR" dirty="0" err="1"/>
                  <a:t>Specialiste</a:t>
                </a:r>
                <a:r>
                  <a:rPr lang="fr-FR" dirty="0"/>
                  <a:t> en cardiologie</a:t>
                </a:r>
              </a:p>
              <a:p>
                <a:r>
                  <a:rPr lang="fr-FR" dirty="0"/>
                  <a:t>MAPA - holter</a:t>
                </a:r>
              </a:p>
            </p:txBody>
          </p:sp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888AAC1E-266D-B741-95EF-1E72468A3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3671" y="167899"/>
                <a:ext cx="1293478" cy="13805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0254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18</Words>
  <Application>Microsoft Macintosh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1</cp:revision>
  <dcterms:created xsi:type="dcterms:W3CDTF">2023-11-28T08:52:49Z</dcterms:created>
  <dcterms:modified xsi:type="dcterms:W3CDTF">2023-11-28T08:59:22Z</dcterms:modified>
</cp:coreProperties>
</file>