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panose="02020500000000000000" charset="-12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/DUwX5Tr3aKvtrMOCnXn/G7YB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90e20ccd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90e20ccd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90e20ccd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90e20ccd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90e20ccd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90e20ccd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90e20ccd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90e20ccd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90e20ccd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90e20ccd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0e20ccd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0e20ccd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90e20ccd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90e20ccd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90e20ccd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90e20ccd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90e20cc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90e20cc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90e20ccd9_0_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老人泌尿道專案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g890e20ccd9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0" y="1042925"/>
            <a:ext cx="91440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90e20ccd9_0_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890e20ccd9_0_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g890e20ccd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75" y="675929"/>
            <a:ext cx="7773335" cy="367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90e20ccd9_0_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890e20ccd9_0_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g890e20ccd9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9420"/>
            <a:ext cx="9144001" cy="2504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90e20ccd9_0_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890e20ccd9_0_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g890e20ccd9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813" y="152400"/>
            <a:ext cx="22383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Network</a:t>
            </a:r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body" idx="1"/>
          </p:nvPr>
        </p:nvSpPr>
        <p:spPr>
          <a:xfrm>
            <a:off x="311700" y="1080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50">
                <a:solidFill>
                  <a:srgbClr val="777777"/>
                </a:solidFill>
                <a:highlight>
                  <a:srgbClr val="F5F5F5"/>
                </a:highlight>
              </a:rPr>
              <a:t>A </a:t>
            </a:r>
            <a:r>
              <a:rPr lang="zh-TW" sz="1350">
                <a:solidFill>
                  <a:srgbClr val="3F3F53"/>
                </a:solidFill>
                <a:highlight>
                  <a:srgbClr val="F5F5F5"/>
                </a:highlight>
              </a:rPr>
              <a:t>siamese neural network</a:t>
            </a:r>
            <a:r>
              <a:rPr lang="zh-TW" sz="1350">
                <a:solidFill>
                  <a:srgbClr val="777777"/>
                </a:solidFill>
                <a:highlight>
                  <a:srgbClr val="F5F5F5"/>
                </a:highlight>
              </a:rPr>
              <a:t> is an artificial neural network that use the same weights while working in tandem on two different input vectors to compute comparable output vectors.</a:t>
            </a:r>
            <a:endParaRPr sz="1350">
              <a:solidFill>
                <a:srgbClr val="777777"/>
              </a:solidFill>
              <a:highlight>
                <a:srgbClr val="F5F5F5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50">
                <a:solidFill>
                  <a:srgbClr val="777777"/>
                </a:solidFill>
                <a:highlight>
                  <a:srgbClr val="F5F5F5"/>
                </a:highlight>
              </a:rPr>
              <a:t>Uses of similarity measures where a siamese network might be used are such things as recognizing handwritten checks, automatic detection of faces in camera images, and matching queries with indexed documents. The perhaps most well-known application of siamese networks are face recognition, where known images of people are precomputed and compared to an image from a turnstile or similar.</a:t>
            </a:r>
            <a:endParaRPr sz="1350">
              <a:solidFill>
                <a:srgbClr val="777777"/>
              </a:solidFill>
              <a:highlight>
                <a:srgbClr val="F5F5F5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23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675" y="3064063"/>
            <a:ext cx="508635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47" name="Google Shape;14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148" name="Google Shape;14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0190" y="0"/>
            <a:ext cx="40567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90e20ccd9_0_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zh-TW" sz="1800">
                <a:solidFill>
                  <a:srgbClr val="30323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AlexNet 的架構共八層，第一層到第五層是 Convolutional Layers 做卷積操作（Convolution Operation）與池化（Pooling）；第六層到第八層是 Fully Connected</a:t>
            </a:r>
            <a:endParaRPr/>
          </a:p>
        </p:txBody>
      </p:sp>
      <p:sp>
        <p:nvSpPr>
          <p:cNvPr id="154" name="Google Shape;154;g890e20ccd9_0_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5" name="Google Shape;155;g890e20ccd9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650" y="1505463"/>
            <a:ext cx="60960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zh-TW" dirty="0"/>
              <a:t>Train a model decide the frequency is high or low</a:t>
            </a:r>
            <a:endParaRPr dirty="0"/>
          </a:p>
        </p:txBody>
      </p:sp>
      <p:sp>
        <p:nvSpPr>
          <p:cNvPr id="161" name="Google Shape;161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將數據與它們的標籤一起配對，就可以訓練我們的網絡。從圖像對中，我們將一個圖像饋入網絡A，將另一個圖像饋入網絡B。這兩個網絡的作用是提取特徵向量。因此，我們使用具有整流線性單元（ReLU）兩個卷積層來提取特徵。了解了特徵，就將來自兩個網絡的合成特徵向量饋入能量函數，該函數測量相似度；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90e20ccd9_0_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890e20ccd9_0_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g890e20ccd9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2625"/>
            <a:ext cx="91440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90e20ccd9_0_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890e20ccd9_0_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Google Shape;69;g890e20ccd9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4725"/>
            <a:ext cx="91440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90e20ccd9_0_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890e20ccd9_0_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g890e20ccd9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5350"/>
            <a:ext cx="91440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資料預處理 pair up data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83" name="Google Shape;8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74401"/>
            <a:ext cx="9144000" cy="3796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90" name="Google Shape;9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685" y="0"/>
            <a:ext cx="746463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97" name="Google Shape;9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4187" y="35138"/>
            <a:ext cx="3819525" cy="41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"/>
          <p:cNvPicPr preferRelativeResize="0"/>
          <p:nvPr/>
        </p:nvPicPr>
        <p:blipFill rotWithShape="1">
          <a:blip r:embed="rId4">
            <a:alphaModFix/>
          </a:blip>
          <a:srcRect l="23904" r="34770" b="21253"/>
          <a:stretch/>
        </p:blipFill>
        <p:spPr>
          <a:xfrm>
            <a:off x="3725150" y="54550"/>
            <a:ext cx="5378651" cy="40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39228"/>
            <a:ext cx="9144000" cy="3644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0e20ccd9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for DSP</a:t>
            </a:r>
            <a:endParaRPr/>
          </a:p>
        </p:txBody>
      </p:sp>
      <p:sp>
        <p:nvSpPr>
          <p:cNvPr id="111" name="Google Shape;111;g890e20ccd9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g890e20ccd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375" y="985300"/>
            <a:ext cx="35814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890e20ccd9_0_0"/>
          <p:cNvPicPr preferRelativeResize="0"/>
          <p:nvPr/>
        </p:nvPicPr>
        <p:blipFill rotWithShape="1">
          <a:blip r:embed="rId4">
            <a:alphaModFix/>
          </a:blip>
          <a:srcRect b="48903"/>
          <a:stretch/>
        </p:blipFill>
        <p:spPr>
          <a:xfrm>
            <a:off x="1845250" y="2731175"/>
            <a:ext cx="5819775" cy="22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如螢幕大小 (16:9)</PresentationFormat>
  <Paragraphs>10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9" baseType="lpstr">
      <vt:lpstr>Lato</vt:lpstr>
      <vt:lpstr>Arial</vt:lpstr>
      <vt:lpstr>Simple Light</vt:lpstr>
      <vt:lpstr>老人泌尿道專案 </vt:lpstr>
      <vt:lpstr>PowerPoint 簡報</vt:lpstr>
      <vt:lpstr>PowerPoint 簡報</vt:lpstr>
      <vt:lpstr>PowerPoint 簡報</vt:lpstr>
      <vt:lpstr>資料預處理 pair up data  </vt:lpstr>
      <vt:lpstr>PowerPoint 簡報</vt:lpstr>
      <vt:lpstr>PowerPoint 簡報</vt:lpstr>
      <vt:lpstr>PowerPoint 簡報</vt:lpstr>
      <vt:lpstr>Data for DSP</vt:lpstr>
      <vt:lpstr>PowerPoint 簡報</vt:lpstr>
      <vt:lpstr>PowerPoint 簡報</vt:lpstr>
      <vt:lpstr>PowerPoint 簡報</vt:lpstr>
      <vt:lpstr>Network</vt:lpstr>
      <vt:lpstr>PowerPoint 簡報</vt:lpstr>
      <vt:lpstr>AlexNet 的架構共八層，第一層到第五層是 Convolutional Layers 做卷積操作（Convolution Operation）與池化（Pooling）；第六層到第八層是 Fully Connected</vt:lpstr>
      <vt:lpstr>Train a model decide the frequency is high or 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老人泌尿道專案 </dc:title>
  <cp:lastModifiedBy>Tweety</cp:lastModifiedBy>
  <cp:revision>1</cp:revision>
  <dcterms:modified xsi:type="dcterms:W3CDTF">2020-06-25T05:40:44Z</dcterms:modified>
</cp:coreProperties>
</file>