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easures and Dimensions">
            <a:extLst>
              <a:ext uri="{FF2B5EF4-FFF2-40B4-BE49-F238E27FC236}">
                <a16:creationId xmlns:a16="http://schemas.microsoft.com/office/drawing/2014/main" id="{90E4BE9F-D97C-4348-847A-84232A93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608" y="0"/>
            <a:ext cx="1118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y Department">
            <a:extLst>
              <a:ext uri="{FF2B5EF4-FFF2-40B4-BE49-F238E27FC236}">
                <a16:creationId xmlns:a16="http://schemas.microsoft.com/office/drawing/2014/main" id="{EBEB54CE-E65A-49A3-ABA3-F51AE2C00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462212"/>
            <a:ext cx="9963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r Chart (two levels)">
            <a:extLst>
              <a:ext uri="{FF2B5EF4-FFF2-40B4-BE49-F238E27FC236}">
                <a16:creationId xmlns:a16="http://schemas.microsoft.com/office/drawing/2014/main" id="{E3B1C0BD-AB51-4748-B922-3B908B7FF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600200"/>
            <a:ext cx="9972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ar Chart (stacked)">
            <a:extLst>
              <a:ext uri="{FF2B5EF4-FFF2-40B4-BE49-F238E27FC236}">
                <a16:creationId xmlns:a16="http://schemas.microsoft.com/office/drawing/2014/main" id="{808F6843-9E25-4ED3-B8A9-1844914F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462212"/>
            <a:ext cx="9867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over time">
            <a:extLst>
              <a:ext uri="{FF2B5EF4-FFF2-40B4-BE49-F238E27FC236}">
                <a16:creationId xmlns:a16="http://schemas.microsoft.com/office/drawing/2014/main" id="{F1E7235F-7B9E-4167-BA10-674AFA46A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371475"/>
            <a:ext cx="99631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es over time (overlapping lines)">
            <a:extLst>
              <a:ext uri="{FF2B5EF4-FFF2-40B4-BE49-F238E27FC236}">
                <a16:creationId xmlns:a16="http://schemas.microsoft.com/office/drawing/2014/main" id="{6A82BC2A-A1DB-4328-9A5C-E3AAB0E31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71475"/>
            <a:ext cx="113919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over time (multiple rows)">
            <a:extLst>
              <a:ext uri="{FF2B5EF4-FFF2-40B4-BE49-F238E27FC236}">
                <a16:creationId xmlns:a16="http://schemas.microsoft.com/office/drawing/2014/main" id="{5719B639-F365-447A-94DF-32D6D06B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69" y="0"/>
            <a:ext cx="3830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Chalasani, Suresh B</cp:lastModifiedBy>
  <cp:revision>1</cp:revision>
  <dcterms:created xsi:type="dcterms:W3CDTF">2021-10-31T00:26:25Z</dcterms:created>
  <dcterms:modified xsi:type="dcterms:W3CDTF">2022-03-07T19:02:58Z</dcterms:modified>
</cp:coreProperties>
</file>