
<file path=[Content_Types].xml><?xml version="1.0" encoding="utf-8"?>
<Types xmlns="http://schemas.openxmlformats.org/package/2006/content-types">
  <Default Extension="rels" ContentType="application/vnd.openxmlformats-package.relationships+xml"/>
  <Default Extension="xml" ContentType="application/xml"/>
  <Override PartName="/drs/downrev.xml" ContentType="application/vnd.ms-office.DrsDownRev+xml"/>
  <Override PartName="/drs/shapexml.xml" ContentType="application/vnd.ms-office.DrsShape+xml"/>
</Types>
</file>

<file path=_rels/.rels><?xml version="1.0" encoding="UTF-8" standalone="yes"?>
<Relationships xmlns="http://schemas.openxmlformats.org/package/2006/relationships"><Relationship Id="rId2" Type="http://schemas.microsoft.com/office/2006/relationships/shapeXml" Target="drs/shapexml.xml"/><Relationship Id="rId1" Type="http://schemas.microsoft.com/office/2006/relationships/downRev" Target="drs/downrev.xml"/></Relationships>
</file>

<file path=drs/downrev.xml><?xml version="1.0" encoding="utf-8"?>
<a:downRevStg xmlns:a="http://schemas.openxmlformats.org/drawingml/2006/main" shapeCheckSum="+p7rdvNJHTNpJXmRW3hYGH==" textCheckSum="6FXOIF==" fHybridRaster="0" shapeId="30722" ver="1"/>
</file>

<file path=drs/shapexml.xml><?xml version="1.0" encoding="utf-8"?>
<p:sp xmlns:p="http://schemas.openxmlformats.org/presentationml/2006/main" xmlns:a="http://schemas.openxmlformats.org/drawingml/2006/main" xmlns:r="http://schemas.openxmlformats.org/officeDocument/2006/relationships">
  <p:nvSpPr>
    <p:cNvPr id="30722" name="文本占位符 2"/>
    <p:cNvSpPr>
      <a:spLocks noGrp="1"/>
    </p:cNvSpPr>
    <p:nvPr>
      <p:ph type="body" idx="1"/>
    </p:nvPr>
  </p:nvSpPr>
  <p:spPr>
    <a:xfrm>
      <a:off x="669925" y="2310130"/>
      <a:ext cx="10852150" cy="1726565"/>
    </a:xfrm>
  </p:spPr>
  <p:txBody>
    <a:bodyPr vert="horz" lIns="101600" tIns="38100" rIns="76200" bIns="38100" anchor="t">
      <a:noAutofit/>
    </a:bodyPr>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pPr>
      <a:r>
        <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rPr>
        <a:t>本文得出了标准的软件指标与代码可重用性之间的关系。 并在面向对象设计的三个复杂软件项目中对其进行了测试，发现即使不确定性非常大，模型也可以计算各种程度的代码可重用性。 使用马尔可夫建模的数学和随机方法，证明了模型可以在不确定性增加的情况下提取更多代码可重用性数据。</a:t>
      </a:r>
      <a:endPar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pPr>
      <a:r>
        <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rPr>
        <a:t>设计模式在软件工程中起着重要作用，代码的可重用性涉及两个具有挑战性的方面：</a:t>
      </a:r>
      <a:endPar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pPr>
      <a:r>
        <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rPr>
        <a:t>（i）确定要保留的代码部分相同（ii）确定需要从头开始设计代码的部分。</a:t>
      </a:r>
      <a:endPar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endParaRPr>
    </a:p>
    <a:p>
      <a:pPr marL="0" marR="0" indent="0" algn="l" defTabSz="914400" rtl="0" eaLnBrk="1" fontAlgn="auto" latinLnBrk="0" hangingPunct="1">
        <a:lnSpc>
          <a:spcPct val="130000"/>
        </a:lnSpc>
        <a:spcBef>
          <a:spcPts val="0"/>
        </a:spcBef>
        <a:spcAft>
          <a:spcPts val="1000"/>
        </a:spcAft>
        <a:buClrTx/>
        <a:buSzTx/>
        <a:buFont typeface="Arial" panose="020B0604020202020204" pitchFamily="34" charset="0"/>
        <a:buNone/>
        <a:tabLst/>
      </a:pPr>
      <a:r>
        <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rPr>
        <a:t>在第一个具有挑战性的方面，开发人员可以根据客户的需求轻松决定需要保留代码的哪一部分。 但是，困难的部分是做出需要构建的新代码的</a:t>
      </a:r>
      <a:r>
        <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rPr>
        <a:t>相关决策。通常，根据经验丰富的体系结构，需要编程的新代码集的设计方式应使将来的客户端具有一定级别的代码可重用性。</a:t>
      </a:r>
      <a:endParaRPr kumimoji="0" lang="zh-CN" altLang="en-US" sz="2000" b="0" i="0" u="none" strike="noStrike" kern="1200" cap="none" spc="150" normalizeH="0" baseline="0" noProof="1">
        <a:solidFill>
          <a:schemeClr val="tx1"/>
        </a:solidFill>
        <a:uFillTx/>
        <a:latin typeface="+mn-lt"/>
        <a:ea typeface="+mn-ea"/>
        <a:cs typeface="+mn-cs"/>
        <a:sym typeface="微软雅黑" panose="020B0503020204020204" charset="-122"/>
      </a:endParaRPr>
    </a:p>
  </p:txBody>
</p:sp>
</file>