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9"/>
  </p:notesMasterIdLst>
  <p:sldIdLst>
    <p:sldId id="256" r:id="rId2"/>
    <p:sldId id="257" r:id="rId3"/>
    <p:sldId id="258" r:id="rId4"/>
    <p:sldId id="265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66" r:id="rId15"/>
    <p:sldId id="268" r:id="rId16"/>
    <p:sldId id="263" r:id="rId17"/>
    <p:sldId id="25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86237" autoAdjust="0"/>
  </p:normalViewPr>
  <p:slideViewPr>
    <p:cSldViewPr snapToGrid="0">
      <p:cViewPr varScale="1">
        <p:scale>
          <a:sx n="98" d="100"/>
          <a:sy n="98" d="100"/>
        </p:scale>
        <p:origin x="10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F3C26-615C-4B51-960D-BFE283AD45AB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11A59-4F3F-45E2-B353-D7837158FB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23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11A59-4F3F-45E2-B353-D7837158FB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4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/>
              <a:t>（适配器模式</a:t>
            </a:r>
            <a:r>
              <a:rPr lang="en-US" altLang="zh-CN"/>
              <a:t>(Adapter Pattern)</a:t>
            </a:r>
            <a:r>
              <a:rPr lang="zh-CN" altLang="zh-CN"/>
              <a:t>：将一个接口转换成客户希望的另一个接口，使接口不兼容的那些类可以一起工作，其别名为包装器</a:t>
            </a:r>
            <a:r>
              <a:rPr lang="en-US" altLang="zh-CN"/>
              <a:t>(Wrapper)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11A59-4F3F-45E2-B353-D7837158FB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765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解释器模式在编译器工具中是很常见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给定语言的语法，可以生成用于创建语言转换的类层次结构。为重构引擎提供语法以生成类层次结构是可能的，但似乎不太合适。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状态模式是模型驱动工程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(MDE)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的一个常见应用。给定有限状态机的状态技术，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工具可以生成实现状态模式的类层次结构和方法存根。同样，为重构引擎提供一个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statechart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来生成状态模式的代码是可能的，但似乎也不合适。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zh-CN" sz="1200" dirty="0"/>
              <a:t>调停者模式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构建器的基础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从类调色板中拖放类实例是中介的本质。同样，不清楚这个功能是否属于重构引擎。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11A59-4F3F-45E2-B353-D7837158FB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08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创建访问者模式的结果。</a:t>
            </a:r>
            <a:r>
              <a:rPr lang="en-US" altLang="zh-CN" dirty="0"/>
              <a:t>Seed id</a:t>
            </a:r>
            <a:r>
              <a:rPr lang="zh-CN" altLang="en-US" dirty="0"/>
              <a:t>是实验的标识；</a:t>
            </a:r>
            <a:r>
              <a:rPr lang="en-US" altLang="zh-CN" dirty="0"/>
              <a:t>subject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主程序；第三列是访问者的种子；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Delegate</a:t>
            </a:r>
            <a:r>
              <a:rPr lang="zh-CN" altLang="en-US" dirty="0"/>
              <a:t>是是超级代表的数量；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Signature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是更改签名方法的数量；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是移动到访问者模式中的方法数量；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of Refactorings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重构的总数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种方法移动到一个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中，创建无监督代理，并应用一个变更方法签名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11A59-4F3F-45E2-B353-D7837158FB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60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创建访问者模式的结果。</a:t>
            </a:r>
            <a:r>
              <a:rPr lang="en-US" altLang="zh-CN" dirty="0"/>
              <a:t>Seed id</a:t>
            </a:r>
            <a:r>
              <a:rPr lang="zh-CN" altLang="en-US" dirty="0"/>
              <a:t>是实验的标识；</a:t>
            </a:r>
            <a:r>
              <a:rPr lang="en-US" altLang="zh-CN" dirty="0"/>
              <a:t>subject</a:t>
            </a:r>
            <a:r>
              <a:rPr lang="zh-CN" altLang="en-US" dirty="0"/>
              <a:t>是</a:t>
            </a:r>
            <a:r>
              <a:rPr lang="en-US" altLang="zh-CN" dirty="0"/>
              <a:t>java</a:t>
            </a:r>
            <a:r>
              <a:rPr lang="zh-CN" altLang="en-US" dirty="0"/>
              <a:t>主程序；第三列是访问者的种子；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 Delegate</a:t>
            </a:r>
            <a:r>
              <a:rPr lang="zh-CN" altLang="en-US" dirty="0"/>
              <a:t>是是超级代表的数量；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Signature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是更改签名方法的数量；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是移动到访问者模式中的方法数量；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 of Refactorings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是调用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JDT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重构的总数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276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种方法移动到一个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Visitor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中，创建无监督代理，并应用一个变更方法签名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11A59-4F3F-45E2-B353-D7837158FB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3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0"/>
            </a:lvl1pPr>
          </a:lstStyle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60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44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98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81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2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3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91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08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07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BE6291-97B1-460B-8238-3961A3A6BC43}" type="datetimeFigureOut">
              <a:rPr lang="zh-CN" altLang="en-US" smtClean="0"/>
              <a:t>2019/12/9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0">
                <a:solidFill>
                  <a:srgbClr val="FFFFFF"/>
                </a:solidFill>
                <a:latin typeface="+mj-lt"/>
              </a:defRPr>
            </a:lvl1pPr>
          </a:lstStyle>
          <a:p>
            <a:fld id="{A7A44DE0-D1F3-467B-9918-8F0B4DA0CC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494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B7658-4C6C-48F4-8B09-A5248BD08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950043"/>
            <a:ext cx="9966960" cy="159782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rPr lang="en-US" altLang="zh-CN" sz="4000" dirty="0"/>
              <a:t>Scripting Parametric Refactorings in Java to Retrofit Design Patterns 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1F2849-D9F5-479D-B214-DD39A27459BD}"/>
              </a:ext>
            </a:extLst>
          </p:cNvPr>
          <p:cNvSpPr txBox="1"/>
          <p:nvPr/>
        </p:nvSpPr>
        <p:spPr>
          <a:xfrm>
            <a:off x="8095488" y="5415435"/>
            <a:ext cx="3157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组员：易思恒、向姗姗、蔡婷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82C3B6-9E2C-417B-8477-A12292949B98}"/>
              </a:ext>
            </a:extLst>
          </p:cNvPr>
          <p:cNvSpPr txBox="1"/>
          <p:nvPr/>
        </p:nvSpPr>
        <p:spPr>
          <a:xfrm>
            <a:off x="8912352" y="590311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2019.11.25</a:t>
            </a:r>
            <a:endParaRPr lang="zh-CN" altLang="en-US" dirty="0"/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C313EE79-8648-427F-A9F6-E4C59142B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558" y="3547871"/>
            <a:ext cx="5548884" cy="479461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800" dirty="0"/>
              <a:t>Java</a:t>
            </a:r>
            <a:r>
              <a:rPr lang="zh-CN" altLang="en-US" sz="2800" dirty="0"/>
              <a:t>中的脚本参数重构以改进设计模式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6871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FE41C07-4F88-4629-97A5-E5ABEBB23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49" y="1844565"/>
            <a:ext cx="6585209" cy="341018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5218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主要思路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自动化重构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F03419-8F43-4BCA-89D0-FE682CBF9DB6}"/>
              </a:ext>
            </a:extLst>
          </p:cNvPr>
          <p:cNvSpPr txBox="1"/>
          <p:nvPr/>
        </p:nvSpPr>
        <p:spPr>
          <a:xfrm>
            <a:off x="1492098" y="5384729"/>
            <a:ext cx="8829852" cy="776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zh-CN" sz="2000" dirty="0"/>
              <a:t>访问者模式、其逆模式和变体是完全自动化的，</a:t>
            </a:r>
            <a:r>
              <a:rPr lang="zh-CN" altLang="en-US" sz="2000" dirty="0"/>
              <a:t>它们不需要用户进行额外的操作</a:t>
            </a:r>
            <a:r>
              <a:rPr lang="zh-CN" altLang="zh-CN" sz="2000" dirty="0"/>
              <a:t>。另一个是抽象工厂，它为具体的工厂提供接口。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FFC705-70DF-46DE-B75C-0A5C6FC7C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0704"/>
            <a:ext cx="5614416" cy="281910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2782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7046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主要思路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半自动化重构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F03419-8F43-4BCA-89D0-FE682CBF9DB6}"/>
              </a:ext>
            </a:extLst>
          </p:cNvPr>
          <p:cNvSpPr txBox="1"/>
          <p:nvPr/>
        </p:nvSpPr>
        <p:spPr>
          <a:xfrm>
            <a:off x="1586147" y="5100331"/>
            <a:ext cx="93756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 fontAlgn="ctr"/>
            <a:r>
              <a:rPr lang="zh-CN" altLang="en-US" sz="2000" dirty="0"/>
              <a:t>部分自动化的模式在重构过程中需要编程人员完成部分工作。例如</a:t>
            </a:r>
            <a:r>
              <a:rPr lang="zh-CN" altLang="zh-CN" sz="2000" dirty="0"/>
              <a:t>适配器模式</a:t>
            </a:r>
            <a:r>
              <a:rPr lang="zh-CN" altLang="en-US" sz="2000" dirty="0"/>
              <a:t>，</a:t>
            </a:r>
            <a:r>
              <a:rPr lang="zh-CN" altLang="zh-CN" sz="2000" dirty="0"/>
              <a:t>它解决了客户端接口和</a:t>
            </a:r>
            <a:r>
              <a:rPr lang="zh-CN" altLang="en-US" sz="2000" dirty="0"/>
              <a:t>原本类的接口</a:t>
            </a:r>
            <a:r>
              <a:rPr lang="zh-CN" altLang="zh-CN" sz="2000" dirty="0"/>
              <a:t>之间的不兼容性</a:t>
            </a:r>
            <a:r>
              <a:rPr lang="zh-CN" altLang="en-US" sz="2000" dirty="0"/>
              <a:t>问题</a:t>
            </a:r>
            <a:r>
              <a:rPr lang="zh-CN" altLang="zh-CN" sz="2000" dirty="0"/>
              <a:t>。程序员必须为生成的方法提供</a:t>
            </a:r>
            <a:r>
              <a:rPr lang="zh-CN" altLang="en-US" sz="2000" dirty="0"/>
              <a:t>方法体</a:t>
            </a:r>
            <a:r>
              <a:rPr lang="zh-CN" altLang="zh-CN" sz="2000" dirty="0"/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05B658-CFAE-4A47-A4D4-C01D7BB2D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6" y="1404856"/>
            <a:ext cx="4096512" cy="322860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798F50-256A-4044-A08D-F6C823A0F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15381"/>
            <a:ext cx="5585964" cy="27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7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681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主要思路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不确定模式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F03419-8F43-4BCA-89D0-FE682CBF9DB6}"/>
              </a:ext>
            </a:extLst>
          </p:cNvPr>
          <p:cNvSpPr txBox="1"/>
          <p:nvPr/>
        </p:nvSpPr>
        <p:spPr>
          <a:xfrm>
            <a:off x="1339253" y="1571732"/>
            <a:ext cx="9513493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>
              <a:lnSpc>
                <a:spcPts val="4000"/>
              </a:lnSpc>
            </a:pPr>
            <a:r>
              <a:rPr lang="en-US" altLang="zh-CN" sz="2200" dirty="0"/>
              <a:t>	</a:t>
            </a:r>
            <a:r>
              <a:rPr lang="zh-CN" altLang="en-US" sz="2200" dirty="0"/>
              <a:t>例如</a:t>
            </a:r>
            <a:r>
              <a:rPr lang="zh-CN" altLang="zh-CN" sz="2200" dirty="0"/>
              <a:t>门面模式、解释器模式、状态模式、调停者模式、迭代器模式</a:t>
            </a:r>
          </a:p>
          <a:p>
            <a:pPr marL="742950" lvl="1" indent="-285750" fontAlgn="ctr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/>
              <a:t>门面模式：门面模式对于</a:t>
            </a:r>
            <a:r>
              <a:rPr lang="en-US" altLang="zh-CN" sz="2200" dirty="0"/>
              <a:t>java</a:t>
            </a:r>
            <a:r>
              <a:rPr lang="zh-CN" altLang="zh-CN" sz="2200" dirty="0"/>
              <a:t>包而言是一个方便的类抽象。创建门面模式需要对应用程序有深入了解</a:t>
            </a:r>
            <a:r>
              <a:rPr lang="zh-CN" altLang="en-US" sz="2200" dirty="0"/>
              <a:t>的专业人员。即使</a:t>
            </a:r>
            <a:r>
              <a:rPr lang="zh-CN" altLang="zh-CN" sz="2200" dirty="0"/>
              <a:t>可以编写一个</a:t>
            </a:r>
            <a:r>
              <a:rPr lang="en-US" altLang="zh-CN" sz="2200" dirty="0"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200" baseline="30000" dirty="0"/>
              <a:t>2</a:t>
            </a:r>
            <a:r>
              <a:rPr lang="zh-CN" altLang="en-US" sz="2200" dirty="0"/>
              <a:t>脚本</a:t>
            </a:r>
            <a:r>
              <a:rPr lang="zh-CN" altLang="zh-CN" sz="2200" dirty="0"/>
              <a:t>来生成一个特定的</a:t>
            </a:r>
            <a:r>
              <a:rPr lang="en-US" altLang="zh-CN" sz="2200" dirty="0"/>
              <a:t>facade</a:t>
            </a:r>
            <a:r>
              <a:rPr lang="zh-CN" altLang="zh-CN" sz="2200" dirty="0"/>
              <a:t>，但是它只可以用于特定的应用程序，不能被重用。</a:t>
            </a:r>
          </a:p>
          <a:p>
            <a:pPr marL="742950" lvl="1" indent="-285750" fontAlgn="ctr">
              <a:lnSpc>
                <a:spcPts val="4000"/>
              </a:lnSpc>
              <a:buFont typeface="Wingdings" panose="05000000000000000000" pitchFamily="2" charset="2"/>
              <a:buChar char="Ø"/>
            </a:pPr>
            <a:r>
              <a:rPr lang="zh-CN" altLang="zh-CN" sz="2200" dirty="0"/>
              <a:t>迭代器模式：迭代器已经是</a:t>
            </a:r>
            <a:r>
              <a:rPr lang="en-US" altLang="zh-CN" sz="2200" dirty="0"/>
              <a:t>Java</a:t>
            </a:r>
            <a:r>
              <a:rPr lang="zh-CN" altLang="zh-CN" sz="2200" dirty="0"/>
              <a:t>语言的一部分。重构引擎</a:t>
            </a:r>
            <a:r>
              <a:rPr lang="zh-CN" altLang="en-US" sz="2200" dirty="0"/>
              <a:t>没有对迭代器模式重构的必要。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373275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249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测试评估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F0D743-ACE5-4779-86B2-36F8109F17F5}"/>
              </a:ext>
            </a:extLst>
          </p:cNvPr>
          <p:cNvSpPr txBox="1"/>
          <p:nvPr/>
        </p:nvSpPr>
        <p:spPr>
          <a:xfrm>
            <a:off x="2267712" y="1571732"/>
            <a:ext cx="7339584" cy="199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400" baseline="30000" dirty="0">
                <a:solidFill>
                  <a:schemeClr val="accent1">
                    <a:lumMod val="75000"/>
                  </a:schemeClr>
                </a:solidFill>
              </a:rPr>
              <a:t>2 </a:t>
            </a:r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评估：</a:t>
            </a:r>
            <a:endParaRPr lang="en-US" altLang="zh-CN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本文提出两个问题作为评估的标准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Q1: </a:t>
            </a:r>
            <a:r>
              <a:rPr lang="en-US" altLang="zh-CN" sz="2200" dirty="0">
                <a:latin typeface="+mn-ea"/>
                <a:cs typeface="RomanS_IV25" panose="02000400000000000000" pitchFamily="2" charset="0"/>
              </a:rPr>
              <a:t>R</a:t>
            </a:r>
            <a:r>
              <a:rPr lang="en-US" altLang="zh-CN" sz="2200" baseline="30000" dirty="0">
                <a:latin typeface="+mn-ea"/>
              </a:rPr>
              <a:t>2  </a:t>
            </a:r>
            <a:r>
              <a:rPr lang="zh-CN" altLang="en-US" sz="2200" dirty="0">
                <a:latin typeface="+mn-ea"/>
              </a:rPr>
              <a:t>是否提高了效率？</a:t>
            </a:r>
            <a:endParaRPr lang="en-US" altLang="zh-CN" sz="22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200" dirty="0">
                <a:latin typeface="+mn-ea"/>
              </a:rPr>
              <a:t>Q1: </a:t>
            </a:r>
            <a:r>
              <a:rPr lang="en-US" altLang="zh-CN" sz="2200" dirty="0">
                <a:latin typeface="+mn-ea"/>
                <a:cs typeface="RomanS_IV25" panose="02000400000000000000" pitchFamily="2" charset="0"/>
              </a:rPr>
              <a:t>R</a:t>
            </a:r>
            <a:r>
              <a:rPr lang="en-US" altLang="zh-CN" sz="2200" baseline="30000" dirty="0">
                <a:latin typeface="+mn-ea"/>
              </a:rPr>
              <a:t>2  </a:t>
            </a:r>
            <a:r>
              <a:rPr lang="zh-CN" altLang="en-US" sz="2200" dirty="0">
                <a:latin typeface="+mn-ea"/>
              </a:rPr>
              <a:t>是否可以应用于大型程序？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9B5CA38-FF42-489B-A385-014B9CA0B097}"/>
              </a:ext>
            </a:extLst>
          </p:cNvPr>
          <p:cNvSpPr txBox="1"/>
          <p:nvPr/>
        </p:nvSpPr>
        <p:spPr>
          <a:xfrm>
            <a:off x="2218944" y="4037564"/>
            <a:ext cx="6717792" cy="9254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200" dirty="0">
                <a:latin typeface="+mn-ea"/>
              </a:rPr>
              <a:t>使用了</a:t>
            </a:r>
            <a:r>
              <a:rPr lang="en-US" altLang="zh-CN" sz="2200" dirty="0">
                <a:latin typeface="+mn-ea"/>
              </a:rPr>
              <a:t>6</a:t>
            </a:r>
            <a:r>
              <a:rPr lang="zh-CN" altLang="en-US" sz="2200" dirty="0">
                <a:latin typeface="+mn-ea"/>
              </a:rPr>
              <a:t>个实际的</a:t>
            </a:r>
            <a:r>
              <a:rPr lang="en-US" altLang="zh-CN" sz="2200" dirty="0">
                <a:latin typeface="+mn-ea"/>
              </a:rPr>
              <a:t>Java</a:t>
            </a:r>
            <a:r>
              <a:rPr lang="zh-CN" altLang="en-US" sz="2200" dirty="0">
                <a:latin typeface="+mn-ea"/>
              </a:rPr>
              <a:t>应用程序进行评估测试，并对最终测试结果进行了统计分析</a:t>
            </a:r>
          </a:p>
        </p:txBody>
      </p:sp>
      <p:sp>
        <p:nvSpPr>
          <p:cNvPr id="11" name="abc-verification-symbol_51447">
            <a:extLst>
              <a:ext uri="{FF2B5EF4-FFF2-40B4-BE49-F238E27FC236}">
                <a16:creationId xmlns:a16="http://schemas.microsoft.com/office/drawing/2014/main" id="{774A0656-9699-4916-9ACA-D639C599359C}"/>
              </a:ext>
            </a:extLst>
          </p:cNvPr>
          <p:cNvSpPr>
            <a:spLocks noChangeAspect="1"/>
          </p:cNvSpPr>
          <p:nvPr/>
        </p:nvSpPr>
        <p:spPr bwMode="auto">
          <a:xfrm>
            <a:off x="1621536" y="1738351"/>
            <a:ext cx="451145" cy="320281"/>
          </a:xfrm>
          <a:custGeom>
            <a:avLst/>
            <a:gdLst>
              <a:gd name="connsiteX0" fmla="*/ 271083 w 597283"/>
              <a:gd name="connsiteY0" fmla="*/ 264046 h 424029"/>
              <a:gd name="connsiteX1" fmla="*/ 287341 w 597283"/>
              <a:gd name="connsiteY1" fmla="*/ 273118 h 424029"/>
              <a:gd name="connsiteX2" fmla="*/ 293558 w 597283"/>
              <a:gd name="connsiteY2" fmla="*/ 299858 h 424029"/>
              <a:gd name="connsiteX3" fmla="*/ 287820 w 597283"/>
              <a:gd name="connsiteY3" fmla="*/ 326598 h 424029"/>
              <a:gd name="connsiteX4" fmla="*/ 271561 w 597283"/>
              <a:gd name="connsiteY4" fmla="*/ 335670 h 424029"/>
              <a:gd name="connsiteX5" fmla="*/ 253389 w 597283"/>
              <a:gd name="connsiteY5" fmla="*/ 327553 h 424029"/>
              <a:gd name="connsiteX6" fmla="*/ 247651 w 597283"/>
              <a:gd name="connsiteY6" fmla="*/ 299858 h 424029"/>
              <a:gd name="connsiteX7" fmla="*/ 247651 w 597283"/>
              <a:gd name="connsiteY7" fmla="*/ 296516 h 424029"/>
              <a:gd name="connsiteX8" fmla="*/ 253389 w 597283"/>
              <a:gd name="connsiteY8" fmla="*/ 271686 h 424029"/>
              <a:gd name="connsiteX9" fmla="*/ 271083 w 597283"/>
              <a:gd name="connsiteY9" fmla="*/ 264046 h 424029"/>
              <a:gd name="connsiteX10" fmla="*/ 405439 w 597283"/>
              <a:gd name="connsiteY10" fmla="*/ 238300 h 424029"/>
              <a:gd name="connsiteX11" fmla="*/ 361931 w 597283"/>
              <a:gd name="connsiteY11" fmla="*/ 254533 h 424029"/>
              <a:gd name="connsiteX12" fmla="*/ 346631 w 597283"/>
              <a:gd name="connsiteY12" fmla="*/ 300846 h 424029"/>
              <a:gd name="connsiteX13" fmla="*/ 402570 w 597283"/>
              <a:gd name="connsiteY13" fmla="*/ 362438 h 424029"/>
              <a:gd name="connsiteX14" fmla="*/ 423129 w 597283"/>
              <a:gd name="connsiteY14" fmla="*/ 360528 h 424029"/>
              <a:gd name="connsiteX15" fmla="*/ 438907 w 597283"/>
              <a:gd name="connsiteY15" fmla="*/ 353366 h 424029"/>
              <a:gd name="connsiteX16" fmla="*/ 438907 w 597283"/>
              <a:gd name="connsiteY16" fmla="*/ 325674 h 424029"/>
              <a:gd name="connsiteX17" fmla="*/ 423129 w 597283"/>
              <a:gd name="connsiteY17" fmla="*/ 333313 h 424029"/>
              <a:gd name="connsiteX18" fmla="*/ 405439 w 597283"/>
              <a:gd name="connsiteY18" fmla="*/ 335700 h 424029"/>
              <a:gd name="connsiteX19" fmla="*/ 380099 w 597283"/>
              <a:gd name="connsiteY19" fmla="*/ 300846 h 424029"/>
              <a:gd name="connsiteX20" fmla="*/ 405439 w 597283"/>
              <a:gd name="connsiteY20" fmla="*/ 264560 h 424029"/>
              <a:gd name="connsiteX21" fmla="*/ 418826 w 597283"/>
              <a:gd name="connsiteY21" fmla="*/ 266470 h 424029"/>
              <a:gd name="connsiteX22" fmla="*/ 433169 w 597283"/>
              <a:gd name="connsiteY22" fmla="*/ 271722 h 424029"/>
              <a:gd name="connsiteX23" fmla="*/ 442731 w 597283"/>
              <a:gd name="connsiteY23" fmla="*/ 246417 h 424029"/>
              <a:gd name="connsiteX24" fmla="*/ 405439 w 597283"/>
              <a:gd name="connsiteY24" fmla="*/ 238300 h 424029"/>
              <a:gd name="connsiteX25" fmla="*/ 121936 w 597283"/>
              <a:gd name="connsiteY25" fmla="*/ 227275 h 424029"/>
              <a:gd name="connsiteX26" fmla="*/ 124803 w 597283"/>
              <a:gd name="connsiteY26" fmla="*/ 237789 h 424029"/>
              <a:gd name="connsiteX27" fmla="*/ 142480 w 597283"/>
              <a:gd name="connsiteY27" fmla="*/ 295137 h 424029"/>
              <a:gd name="connsiteX28" fmla="*/ 101870 w 597283"/>
              <a:gd name="connsiteY28" fmla="*/ 295137 h 424029"/>
              <a:gd name="connsiteX29" fmla="*/ 121936 w 597283"/>
              <a:gd name="connsiteY29" fmla="*/ 227275 h 424029"/>
              <a:gd name="connsiteX30" fmla="*/ 101360 w 597283"/>
              <a:gd name="connsiteY30" fmla="*/ 202969 h 424029"/>
              <a:gd name="connsiteX31" fmla="*/ 46377 w 597283"/>
              <a:gd name="connsiteY31" fmla="*/ 360050 h 424029"/>
              <a:gd name="connsiteX32" fmla="*/ 82235 w 597283"/>
              <a:gd name="connsiteY32" fmla="*/ 360050 h 424029"/>
              <a:gd name="connsiteX33" fmla="*/ 93232 w 597283"/>
              <a:gd name="connsiteY33" fmla="*/ 322809 h 424029"/>
              <a:gd name="connsiteX34" fmla="*/ 150605 w 597283"/>
              <a:gd name="connsiteY34" fmla="*/ 322809 h 424029"/>
              <a:gd name="connsiteX35" fmla="*/ 162080 w 597283"/>
              <a:gd name="connsiteY35" fmla="*/ 360050 h 424029"/>
              <a:gd name="connsiteX36" fmla="*/ 197938 w 597283"/>
              <a:gd name="connsiteY36" fmla="*/ 360050 h 424029"/>
              <a:gd name="connsiteX37" fmla="*/ 141999 w 597283"/>
              <a:gd name="connsiteY37" fmla="*/ 202969 h 424029"/>
              <a:gd name="connsiteX38" fmla="*/ 215150 w 597283"/>
              <a:gd name="connsiteY38" fmla="*/ 193419 h 424029"/>
              <a:gd name="connsiteX39" fmla="*/ 215150 w 597283"/>
              <a:gd name="connsiteY39" fmla="*/ 360050 h 424029"/>
              <a:gd name="connsiteX40" fmla="*/ 240012 w 597283"/>
              <a:gd name="connsiteY40" fmla="*/ 360050 h 424029"/>
              <a:gd name="connsiteX41" fmla="*/ 245271 w 597283"/>
              <a:gd name="connsiteY41" fmla="*/ 347159 h 424029"/>
              <a:gd name="connsiteX42" fmla="*/ 247662 w 597283"/>
              <a:gd name="connsiteY42" fmla="*/ 347159 h 424029"/>
              <a:gd name="connsiteX43" fmla="*/ 280652 w 597283"/>
              <a:gd name="connsiteY43" fmla="*/ 362438 h 424029"/>
              <a:gd name="connsiteX44" fmla="*/ 314597 w 597283"/>
              <a:gd name="connsiteY44" fmla="*/ 346204 h 424029"/>
              <a:gd name="connsiteX45" fmla="*/ 327028 w 597283"/>
              <a:gd name="connsiteY45" fmla="*/ 299891 h 424029"/>
              <a:gd name="connsiteX46" fmla="*/ 315076 w 597283"/>
              <a:gd name="connsiteY46" fmla="*/ 254533 h 424029"/>
              <a:gd name="connsiteX47" fmla="*/ 281608 w 597283"/>
              <a:gd name="connsiteY47" fmla="*/ 238300 h 424029"/>
              <a:gd name="connsiteX48" fmla="*/ 247662 w 597283"/>
              <a:gd name="connsiteY48" fmla="*/ 255966 h 424029"/>
              <a:gd name="connsiteX49" fmla="*/ 246227 w 597283"/>
              <a:gd name="connsiteY49" fmla="*/ 255966 h 424029"/>
              <a:gd name="connsiteX50" fmla="*/ 247662 w 597283"/>
              <a:gd name="connsiteY50" fmla="*/ 232093 h 424029"/>
              <a:gd name="connsiteX51" fmla="*/ 247662 w 597283"/>
              <a:gd name="connsiteY51" fmla="*/ 193419 h 424029"/>
              <a:gd name="connsiteX52" fmla="*/ 566562 w 597283"/>
              <a:gd name="connsiteY52" fmla="*/ 23924 h 424029"/>
              <a:gd name="connsiteX53" fmla="*/ 552697 w 597283"/>
              <a:gd name="connsiteY53" fmla="*/ 26789 h 424029"/>
              <a:gd name="connsiteX54" fmla="*/ 539310 w 597283"/>
              <a:gd name="connsiteY54" fmla="*/ 30608 h 424029"/>
              <a:gd name="connsiteX55" fmla="*/ 513970 w 597283"/>
              <a:gd name="connsiteY55" fmla="*/ 41590 h 424029"/>
              <a:gd name="connsiteX56" fmla="*/ 490543 w 597283"/>
              <a:gd name="connsiteY56" fmla="*/ 54958 h 424029"/>
              <a:gd name="connsiteX57" fmla="*/ 468071 w 597283"/>
              <a:gd name="connsiteY57" fmla="*/ 70714 h 424029"/>
              <a:gd name="connsiteX58" fmla="*/ 427910 w 597283"/>
              <a:gd name="connsiteY58" fmla="*/ 107478 h 424029"/>
              <a:gd name="connsiteX59" fmla="*/ 409742 w 597283"/>
              <a:gd name="connsiteY59" fmla="*/ 127531 h 424029"/>
              <a:gd name="connsiteX60" fmla="*/ 406395 w 597283"/>
              <a:gd name="connsiteY60" fmla="*/ 131351 h 424029"/>
              <a:gd name="connsiteX61" fmla="*/ 349978 w 597283"/>
              <a:gd name="connsiteY61" fmla="*/ 69759 h 424029"/>
              <a:gd name="connsiteX62" fmla="*/ 320813 w 597283"/>
              <a:gd name="connsiteY62" fmla="*/ 97929 h 424029"/>
              <a:gd name="connsiteX63" fmla="*/ 394920 w 597283"/>
              <a:gd name="connsiteY63" fmla="*/ 171457 h 424029"/>
              <a:gd name="connsiteX64" fmla="*/ 411176 w 597283"/>
              <a:gd name="connsiteY64" fmla="*/ 187690 h 424029"/>
              <a:gd name="connsiteX65" fmla="*/ 422651 w 597283"/>
              <a:gd name="connsiteY65" fmla="*/ 168592 h 424029"/>
              <a:gd name="connsiteX66" fmla="*/ 429344 w 597283"/>
              <a:gd name="connsiteY66" fmla="*/ 158565 h 424029"/>
              <a:gd name="connsiteX67" fmla="*/ 436038 w 597283"/>
              <a:gd name="connsiteY67" fmla="*/ 148062 h 424029"/>
              <a:gd name="connsiteX68" fmla="*/ 451337 w 597283"/>
              <a:gd name="connsiteY68" fmla="*/ 128486 h 424029"/>
              <a:gd name="connsiteX69" fmla="*/ 485761 w 597283"/>
              <a:gd name="connsiteY69" fmla="*/ 91722 h 424029"/>
              <a:gd name="connsiteX70" fmla="*/ 504886 w 597283"/>
              <a:gd name="connsiteY70" fmla="*/ 75489 h 424029"/>
              <a:gd name="connsiteX71" fmla="*/ 525445 w 597283"/>
              <a:gd name="connsiteY71" fmla="*/ 61643 h 424029"/>
              <a:gd name="connsiteX72" fmla="*/ 535963 w 597283"/>
              <a:gd name="connsiteY72" fmla="*/ 55436 h 424029"/>
              <a:gd name="connsiteX73" fmla="*/ 546960 w 597283"/>
              <a:gd name="connsiteY73" fmla="*/ 50184 h 424029"/>
              <a:gd name="connsiteX74" fmla="*/ 558434 w 597283"/>
              <a:gd name="connsiteY74" fmla="*/ 45887 h 424029"/>
              <a:gd name="connsiteX75" fmla="*/ 570387 w 597283"/>
              <a:gd name="connsiteY75" fmla="*/ 42067 h 424029"/>
              <a:gd name="connsiteX76" fmla="*/ 562737 w 597283"/>
              <a:gd name="connsiteY76" fmla="*/ 529 h 424029"/>
              <a:gd name="connsiteX77" fmla="*/ 593337 w 597283"/>
              <a:gd name="connsiteY77" fmla="*/ 20582 h 424029"/>
              <a:gd name="connsiteX78" fmla="*/ 596683 w 597283"/>
              <a:gd name="connsiteY78" fmla="*/ 38725 h 424029"/>
              <a:gd name="connsiteX79" fmla="*/ 578993 w 597283"/>
              <a:gd name="connsiteY79" fmla="*/ 68804 h 424029"/>
              <a:gd name="connsiteX80" fmla="*/ 575168 w 597283"/>
              <a:gd name="connsiteY80" fmla="*/ 69759 h 424029"/>
              <a:gd name="connsiteX81" fmla="*/ 568953 w 597283"/>
              <a:gd name="connsiteY81" fmla="*/ 71669 h 424029"/>
              <a:gd name="connsiteX82" fmla="*/ 567997 w 597283"/>
              <a:gd name="connsiteY82" fmla="*/ 72147 h 424029"/>
              <a:gd name="connsiteX83" fmla="*/ 561303 w 597283"/>
              <a:gd name="connsiteY83" fmla="*/ 74534 h 424029"/>
              <a:gd name="connsiteX84" fmla="*/ 556522 w 597283"/>
              <a:gd name="connsiteY84" fmla="*/ 76921 h 424029"/>
              <a:gd name="connsiteX85" fmla="*/ 549828 w 597283"/>
              <a:gd name="connsiteY85" fmla="*/ 79786 h 424029"/>
              <a:gd name="connsiteX86" fmla="*/ 548872 w 597283"/>
              <a:gd name="connsiteY86" fmla="*/ 80263 h 424029"/>
              <a:gd name="connsiteX87" fmla="*/ 542179 w 597283"/>
              <a:gd name="connsiteY87" fmla="*/ 84560 h 424029"/>
              <a:gd name="connsiteX88" fmla="*/ 540266 w 597283"/>
              <a:gd name="connsiteY88" fmla="*/ 85515 h 424029"/>
              <a:gd name="connsiteX89" fmla="*/ 522098 w 597283"/>
              <a:gd name="connsiteY89" fmla="*/ 97929 h 424029"/>
              <a:gd name="connsiteX90" fmla="*/ 504886 w 597283"/>
              <a:gd name="connsiteY90" fmla="*/ 112730 h 424029"/>
              <a:gd name="connsiteX91" fmla="*/ 489108 w 597283"/>
              <a:gd name="connsiteY91" fmla="*/ 128009 h 424029"/>
              <a:gd name="connsiteX92" fmla="*/ 489108 w 597283"/>
              <a:gd name="connsiteY92" fmla="*/ 424029 h 424029"/>
              <a:gd name="connsiteX93" fmla="*/ 0 w 597283"/>
              <a:gd name="connsiteY93" fmla="*/ 424029 h 424029"/>
              <a:gd name="connsiteX94" fmla="*/ 0 w 597283"/>
              <a:gd name="connsiteY94" fmla="*/ 69282 h 424029"/>
              <a:gd name="connsiteX95" fmla="*/ 316988 w 597283"/>
              <a:gd name="connsiteY95" fmla="*/ 69282 h 424029"/>
              <a:gd name="connsiteX96" fmla="*/ 333722 w 597283"/>
              <a:gd name="connsiteY96" fmla="*/ 53526 h 424029"/>
              <a:gd name="connsiteX97" fmla="*/ 352368 w 597283"/>
              <a:gd name="connsiteY97" fmla="*/ 46364 h 424029"/>
              <a:gd name="connsiteX98" fmla="*/ 370537 w 597283"/>
              <a:gd name="connsiteY98" fmla="*/ 54481 h 424029"/>
              <a:gd name="connsiteX99" fmla="*/ 384402 w 597283"/>
              <a:gd name="connsiteY99" fmla="*/ 69282 h 424029"/>
              <a:gd name="connsiteX100" fmla="*/ 433647 w 597283"/>
              <a:gd name="connsiteY100" fmla="*/ 69282 h 424029"/>
              <a:gd name="connsiteX101" fmla="*/ 453728 w 597283"/>
              <a:gd name="connsiteY101" fmla="*/ 52571 h 424029"/>
              <a:gd name="connsiteX102" fmla="*/ 477634 w 597283"/>
              <a:gd name="connsiteY102" fmla="*/ 35383 h 424029"/>
              <a:gd name="connsiteX103" fmla="*/ 503930 w 597283"/>
              <a:gd name="connsiteY103" fmla="*/ 20582 h 424029"/>
              <a:gd name="connsiteX104" fmla="*/ 532616 w 597283"/>
              <a:gd name="connsiteY104" fmla="*/ 8168 h 424029"/>
              <a:gd name="connsiteX105" fmla="*/ 533573 w 597283"/>
              <a:gd name="connsiteY105" fmla="*/ 8168 h 424029"/>
              <a:gd name="connsiteX106" fmla="*/ 535963 w 597283"/>
              <a:gd name="connsiteY106" fmla="*/ 7213 h 424029"/>
              <a:gd name="connsiteX107" fmla="*/ 547916 w 597283"/>
              <a:gd name="connsiteY107" fmla="*/ 3871 h 424029"/>
              <a:gd name="connsiteX108" fmla="*/ 559869 w 597283"/>
              <a:gd name="connsiteY108" fmla="*/ 1006 h 42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97283" h="424029">
                <a:moveTo>
                  <a:pt x="271083" y="264046"/>
                </a:moveTo>
                <a:cubicBezTo>
                  <a:pt x="278256" y="264046"/>
                  <a:pt x="283516" y="267388"/>
                  <a:pt x="287341" y="273118"/>
                </a:cubicBezTo>
                <a:cubicBezTo>
                  <a:pt x="291645" y="278848"/>
                  <a:pt x="293558" y="287921"/>
                  <a:pt x="293558" y="299858"/>
                </a:cubicBezTo>
                <a:cubicBezTo>
                  <a:pt x="293558" y="311318"/>
                  <a:pt x="291645" y="320390"/>
                  <a:pt x="287820" y="326598"/>
                </a:cubicBezTo>
                <a:cubicBezTo>
                  <a:pt x="283516" y="332805"/>
                  <a:pt x="278256" y="335670"/>
                  <a:pt x="271561" y="335670"/>
                </a:cubicBezTo>
                <a:cubicBezTo>
                  <a:pt x="263432" y="335670"/>
                  <a:pt x="257215" y="333283"/>
                  <a:pt x="253389" y="327553"/>
                </a:cubicBezTo>
                <a:cubicBezTo>
                  <a:pt x="249564" y="321823"/>
                  <a:pt x="247651" y="312750"/>
                  <a:pt x="247651" y="299858"/>
                </a:cubicBezTo>
                <a:lnTo>
                  <a:pt x="247651" y="296516"/>
                </a:lnTo>
                <a:cubicBezTo>
                  <a:pt x="247651" y="285056"/>
                  <a:pt x="249564" y="276461"/>
                  <a:pt x="253389" y="271686"/>
                </a:cubicBezTo>
                <a:cubicBezTo>
                  <a:pt x="257215" y="266911"/>
                  <a:pt x="262953" y="264046"/>
                  <a:pt x="271083" y="264046"/>
                </a:cubicBezTo>
                <a:close/>
                <a:moveTo>
                  <a:pt x="405439" y="238300"/>
                </a:moveTo>
                <a:cubicBezTo>
                  <a:pt x="386792" y="238300"/>
                  <a:pt x="371971" y="243552"/>
                  <a:pt x="361931" y="254533"/>
                </a:cubicBezTo>
                <a:cubicBezTo>
                  <a:pt x="351890" y="265037"/>
                  <a:pt x="346631" y="280793"/>
                  <a:pt x="346631" y="300846"/>
                </a:cubicBezTo>
                <a:cubicBezTo>
                  <a:pt x="346631" y="341907"/>
                  <a:pt x="365277" y="362438"/>
                  <a:pt x="402570" y="362438"/>
                </a:cubicBezTo>
                <a:cubicBezTo>
                  <a:pt x="410698" y="362438"/>
                  <a:pt x="417870" y="361483"/>
                  <a:pt x="423129" y="360528"/>
                </a:cubicBezTo>
                <a:cubicBezTo>
                  <a:pt x="428388" y="359095"/>
                  <a:pt x="433647" y="356708"/>
                  <a:pt x="438907" y="353366"/>
                </a:cubicBezTo>
                <a:lnTo>
                  <a:pt x="438907" y="325674"/>
                </a:lnTo>
                <a:cubicBezTo>
                  <a:pt x="433647" y="329016"/>
                  <a:pt x="428388" y="331881"/>
                  <a:pt x="423129" y="333313"/>
                </a:cubicBezTo>
                <a:cubicBezTo>
                  <a:pt x="417870" y="335223"/>
                  <a:pt x="411654" y="335700"/>
                  <a:pt x="405439" y="335700"/>
                </a:cubicBezTo>
                <a:cubicBezTo>
                  <a:pt x="388705" y="335700"/>
                  <a:pt x="380099" y="324241"/>
                  <a:pt x="380099" y="300846"/>
                </a:cubicBezTo>
                <a:cubicBezTo>
                  <a:pt x="380099" y="276496"/>
                  <a:pt x="388705" y="264560"/>
                  <a:pt x="405439" y="264560"/>
                </a:cubicBezTo>
                <a:cubicBezTo>
                  <a:pt x="410220" y="264560"/>
                  <a:pt x="414523" y="265037"/>
                  <a:pt x="418826" y="266470"/>
                </a:cubicBezTo>
                <a:cubicBezTo>
                  <a:pt x="423129" y="267902"/>
                  <a:pt x="427910" y="269334"/>
                  <a:pt x="433169" y="271722"/>
                </a:cubicBezTo>
                <a:lnTo>
                  <a:pt x="442731" y="246417"/>
                </a:lnTo>
                <a:cubicBezTo>
                  <a:pt x="431735" y="240687"/>
                  <a:pt x="419304" y="238300"/>
                  <a:pt x="405439" y="238300"/>
                </a:cubicBezTo>
                <a:close/>
                <a:moveTo>
                  <a:pt x="121936" y="227275"/>
                </a:moveTo>
                <a:cubicBezTo>
                  <a:pt x="122414" y="229665"/>
                  <a:pt x="123369" y="233488"/>
                  <a:pt x="124803" y="237789"/>
                </a:cubicBezTo>
                <a:cubicBezTo>
                  <a:pt x="126236" y="242090"/>
                  <a:pt x="131969" y="261206"/>
                  <a:pt x="142480" y="295137"/>
                </a:cubicBezTo>
                <a:lnTo>
                  <a:pt x="101870" y="295137"/>
                </a:lnTo>
                <a:cubicBezTo>
                  <a:pt x="112859" y="258816"/>
                  <a:pt x="119547" y="236355"/>
                  <a:pt x="121936" y="227275"/>
                </a:cubicBezTo>
                <a:close/>
                <a:moveTo>
                  <a:pt x="101360" y="202969"/>
                </a:moveTo>
                <a:lnTo>
                  <a:pt x="46377" y="360050"/>
                </a:lnTo>
                <a:lnTo>
                  <a:pt x="82235" y="360050"/>
                </a:lnTo>
                <a:lnTo>
                  <a:pt x="93232" y="322809"/>
                </a:lnTo>
                <a:lnTo>
                  <a:pt x="150605" y="322809"/>
                </a:lnTo>
                <a:lnTo>
                  <a:pt x="162080" y="360050"/>
                </a:lnTo>
                <a:lnTo>
                  <a:pt x="197938" y="360050"/>
                </a:lnTo>
                <a:lnTo>
                  <a:pt x="141999" y="202969"/>
                </a:lnTo>
                <a:close/>
                <a:moveTo>
                  <a:pt x="215150" y="193419"/>
                </a:moveTo>
                <a:lnTo>
                  <a:pt x="215150" y="360050"/>
                </a:lnTo>
                <a:lnTo>
                  <a:pt x="240012" y="360050"/>
                </a:lnTo>
                <a:lnTo>
                  <a:pt x="245271" y="347159"/>
                </a:lnTo>
                <a:lnTo>
                  <a:pt x="247662" y="347159"/>
                </a:lnTo>
                <a:cubicBezTo>
                  <a:pt x="255790" y="357186"/>
                  <a:pt x="266786" y="362438"/>
                  <a:pt x="280652" y="362438"/>
                </a:cubicBezTo>
                <a:cubicBezTo>
                  <a:pt x="294995" y="362438"/>
                  <a:pt x="306470" y="356708"/>
                  <a:pt x="314597" y="346204"/>
                </a:cubicBezTo>
                <a:cubicBezTo>
                  <a:pt x="322725" y="335223"/>
                  <a:pt x="327028" y="319944"/>
                  <a:pt x="327028" y="299891"/>
                </a:cubicBezTo>
                <a:cubicBezTo>
                  <a:pt x="327028" y="280793"/>
                  <a:pt x="322725" y="265992"/>
                  <a:pt x="315076" y="254533"/>
                </a:cubicBezTo>
                <a:cubicBezTo>
                  <a:pt x="306948" y="243552"/>
                  <a:pt x="295951" y="238300"/>
                  <a:pt x="281608" y="238300"/>
                </a:cubicBezTo>
                <a:cubicBezTo>
                  <a:pt x="266786" y="238300"/>
                  <a:pt x="255312" y="244029"/>
                  <a:pt x="247662" y="255966"/>
                </a:cubicBezTo>
                <a:lnTo>
                  <a:pt x="246227" y="255966"/>
                </a:lnTo>
                <a:cubicBezTo>
                  <a:pt x="247184" y="244984"/>
                  <a:pt x="247662" y="237345"/>
                  <a:pt x="247662" y="232093"/>
                </a:cubicBezTo>
                <a:lnTo>
                  <a:pt x="247662" y="193419"/>
                </a:lnTo>
                <a:close/>
                <a:moveTo>
                  <a:pt x="566562" y="23924"/>
                </a:moveTo>
                <a:cubicBezTo>
                  <a:pt x="561781" y="24879"/>
                  <a:pt x="557478" y="25356"/>
                  <a:pt x="552697" y="26789"/>
                </a:cubicBezTo>
                <a:cubicBezTo>
                  <a:pt x="548394" y="27744"/>
                  <a:pt x="544091" y="29176"/>
                  <a:pt x="539310" y="30608"/>
                </a:cubicBezTo>
                <a:cubicBezTo>
                  <a:pt x="530704" y="33950"/>
                  <a:pt x="522098" y="37293"/>
                  <a:pt x="513970" y="41590"/>
                </a:cubicBezTo>
                <a:cubicBezTo>
                  <a:pt x="505842" y="45409"/>
                  <a:pt x="498192" y="50184"/>
                  <a:pt x="490543" y="54958"/>
                </a:cubicBezTo>
                <a:cubicBezTo>
                  <a:pt x="482893" y="60210"/>
                  <a:pt x="475243" y="65462"/>
                  <a:pt x="468071" y="70714"/>
                </a:cubicBezTo>
                <a:cubicBezTo>
                  <a:pt x="453728" y="82173"/>
                  <a:pt x="440341" y="94109"/>
                  <a:pt x="427910" y="107478"/>
                </a:cubicBezTo>
                <a:cubicBezTo>
                  <a:pt x="421694" y="113685"/>
                  <a:pt x="415479" y="120369"/>
                  <a:pt x="409742" y="127531"/>
                </a:cubicBezTo>
                <a:cubicBezTo>
                  <a:pt x="408785" y="128486"/>
                  <a:pt x="407351" y="129918"/>
                  <a:pt x="406395" y="131351"/>
                </a:cubicBezTo>
                <a:lnTo>
                  <a:pt x="349978" y="69759"/>
                </a:lnTo>
                <a:lnTo>
                  <a:pt x="320813" y="97929"/>
                </a:lnTo>
                <a:lnTo>
                  <a:pt x="394920" y="171457"/>
                </a:lnTo>
                <a:lnTo>
                  <a:pt x="411176" y="187690"/>
                </a:lnTo>
                <a:lnTo>
                  <a:pt x="422651" y="168592"/>
                </a:lnTo>
                <a:cubicBezTo>
                  <a:pt x="424563" y="165727"/>
                  <a:pt x="426954" y="161908"/>
                  <a:pt x="429344" y="158565"/>
                </a:cubicBezTo>
                <a:cubicBezTo>
                  <a:pt x="431257" y="155223"/>
                  <a:pt x="433647" y="151404"/>
                  <a:pt x="436038" y="148062"/>
                </a:cubicBezTo>
                <a:cubicBezTo>
                  <a:pt x="441297" y="141377"/>
                  <a:pt x="446078" y="134693"/>
                  <a:pt x="451337" y="128486"/>
                </a:cubicBezTo>
                <a:cubicBezTo>
                  <a:pt x="462334" y="115595"/>
                  <a:pt x="473809" y="103181"/>
                  <a:pt x="485761" y="91722"/>
                </a:cubicBezTo>
                <a:cubicBezTo>
                  <a:pt x="491977" y="85993"/>
                  <a:pt x="498192" y="80741"/>
                  <a:pt x="504886" y="75489"/>
                </a:cubicBezTo>
                <a:cubicBezTo>
                  <a:pt x="511579" y="70714"/>
                  <a:pt x="518273" y="65940"/>
                  <a:pt x="525445" y="61643"/>
                </a:cubicBezTo>
                <a:cubicBezTo>
                  <a:pt x="528791" y="59733"/>
                  <a:pt x="532138" y="57346"/>
                  <a:pt x="535963" y="55436"/>
                </a:cubicBezTo>
                <a:cubicBezTo>
                  <a:pt x="539788" y="53526"/>
                  <a:pt x="543135" y="52094"/>
                  <a:pt x="546960" y="50184"/>
                </a:cubicBezTo>
                <a:cubicBezTo>
                  <a:pt x="550785" y="48751"/>
                  <a:pt x="554609" y="46842"/>
                  <a:pt x="558434" y="45887"/>
                </a:cubicBezTo>
                <a:cubicBezTo>
                  <a:pt x="562259" y="44454"/>
                  <a:pt x="566084" y="43499"/>
                  <a:pt x="570387" y="42067"/>
                </a:cubicBezTo>
                <a:close/>
                <a:moveTo>
                  <a:pt x="562737" y="529"/>
                </a:moveTo>
                <a:cubicBezTo>
                  <a:pt x="576603" y="-2336"/>
                  <a:pt x="590468" y="6736"/>
                  <a:pt x="593337" y="20582"/>
                </a:cubicBezTo>
                <a:lnTo>
                  <a:pt x="596683" y="38725"/>
                </a:lnTo>
                <a:cubicBezTo>
                  <a:pt x="599552" y="52094"/>
                  <a:pt x="591902" y="64985"/>
                  <a:pt x="578993" y="68804"/>
                </a:cubicBezTo>
                <a:lnTo>
                  <a:pt x="575168" y="69759"/>
                </a:lnTo>
                <a:cubicBezTo>
                  <a:pt x="573256" y="70237"/>
                  <a:pt x="570865" y="71192"/>
                  <a:pt x="568953" y="71669"/>
                </a:cubicBezTo>
                <a:cubicBezTo>
                  <a:pt x="568475" y="71669"/>
                  <a:pt x="567997" y="72147"/>
                  <a:pt x="567997" y="72147"/>
                </a:cubicBezTo>
                <a:cubicBezTo>
                  <a:pt x="565606" y="72624"/>
                  <a:pt x="563215" y="73579"/>
                  <a:pt x="561303" y="74534"/>
                </a:cubicBezTo>
                <a:lnTo>
                  <a:pt x="556522" y="76921"/>
                </a:lnTo>
                <a:cubicBezTo>
                  <a:pt x="554131" y="77876"/>
                  <a:pt x="552219" y="78831"/>
                  <a:pt x="549828" y="79786"/>
                </a:cubicBezTo>
                <a:cubicBezTo>
                  <a:pt x="549828" y="80263"/>
                  <a:pt x="549350" y="80263"/>
                  <a:pt x="548872" y="80263"/>
                </a:cubicBezTo>
                <a:cubicBezTo>
                  <a:pt x="546482" y="81696"/>
                  <a:pt x="544091" y="83128"/>
                  <a:pt x="542179" y="84560"/>
                </a:cubicBezTo>
                <a:lnTo>
                  <a:pt x="540266" y="85515"/>
                </a:lnTo>
                <a:cubicBezTo>
                  <a:pt x="534051" y="89335"/>
                  <a:pt x="527835" y="93632"/>
                  <a:pt x="522098" y="97929"/>
                </a:cubicBezTo>
                <a:cubicBezTo>
                  <a:pt x="516361" y="102704"/>
                  <a:pt x="510145" y="107478"/>
                  <a:pt x="504886" y="112730"/>
                </a:cubicBezTo>
                <a:cubicBezTo>
                  <a:pt x="499627" y="117505"/>
                  <a:pt x="494367" y="122757"/>
                  <a:pt x="489108" y="128009"/>
                </a:cubicBezTo>
                <a:lnTo>
                  <a:pt x="489108" y="424029"/>
                </a:lnTo>
                <a:lnTo>
                  <a:pt x="0" y="424029"/>
                </a:lnTo>
                <a:lnTo>
                  <a:pt x="0" y="69282"/>
                </a:lnTo>
                <a:lnTo>
                  <a:pt x="316988" y="69282"/>
                </a:lnTo>
                <a:lnTo>
                  <a:pt x="333722" y="53526"/>
                </a:lnTo>
                <a:cubicBezTo>
                  <a:pt x="338503" y="48751"/>
                  <a:pt x="345197" y="45887"/>
                  <a:pt x="352368" y="46364"/>
                </a:cubicBezTo>
                <a:cubicBezTo>
                  <a:pt x="359062" y="46364"/>
                  <a:pt x="365755" y="49229"/>
                  <a:pt x="370537" y="54481"/>
                </a:cubicBezTo>
                <a:lnTo>
                  <a:pt x="384402" y="69282"/>
                </a:lnTo>
                <a:lnTo>
                  <a:pt x="433647" y="69282"/>
                </a:lnTo>
                <a:cubicBezTo>
                  <a:pt x="440341" y="63552"/>
                  <a:pt x="447034" y="57823"/>
                  <a:pt x="453728" y="52571"/>
                </a:cubicBezTo>
                <a:cubicBezTo>
                  <a:pt x="461856" y="46364"/>
                  <a:pt x="469506" y="40635"/>
                  <a:pt x="477634" y="35383"/>
                </a:cubicBezTo>
                <a:cubicBezTo>
                  <a:pt x="486240" y="29653"/>
                  <a:pt x="495324" y="24879"/>
                  <a:pt x="503930" y="20582"/>
                </a:cubicBezTo>
                <a:cubicBezTo>
                  <a:pt x="513492" y="15807"/>
                  <a:pt x="523054" y="11510"/>
                  <a:pt x="532616" y="8168"/>
                </a:cubicBezTo>
                <a:cubicBezTo>
                  <a:pt x="532616" y="8168"/>
                  <a:pt x="533095" y="8168"/>
                  <a:pt x="533573" y="8168"/>
                </a:cubicBezTo>
                <a:lnTo>
                  <a:pt x="535963" y="7213"/>
                </a:lnTo>
                <a:cubicBezTo>
                  <a:pt x="539310" y="6258"/>
                  <a:pt x="543613" y="4826"/>
                  <a:pt x="547916" y="3871"/>
                </a:cubicBezTo>
                <a:cubicBezTo>
                  <a:pt x="552219" y="2439"/>
                  <a:pt x="556522" y="1961"/>
                  <a:pt x="559869" y="100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abc-verification-symbol_51447">
            <a:extLst>
              <a:ext uri="{FF2B5EF4-FFF2-40B4-BE49-F238E27FC236}">
                <a16:creationId xmlns:a16="http://schemas.microsoft.com/office/drawing/2014/main" id="{E9083877-10E2-4227-ACC3-0D4420224EA3}"/>
              </a:ext>
            </a:extLst>
          </p:cNvPr>
          <p:cNvSpPr>
            <a:spLocks noChangeAspect="1"/>
          </p:cNvSpPr>
          <p:nvPr/>
        </p:nvSpPr>
        <p:spPr bwMode="auto">
          <a:xfrm>
            <a:off x="1621536" y="4077478"/>
            <a:ext cx="451145" cy="320281"/>
          </a:xfrm>
          <a:custGeom>
            <a:avLst/>
            <a:gdLst>
              <a:gd name="connsiteX0" fmla="*/ 271083 w 597283"/>
              <a:gd name="connsiteY0" fmla="*/ 264046 h 424029"/>
              <a:gd name="connsiteX1" fmla="*/ 287341 w 597283"/>
              <a:gd name="connsiteY1" fmla="*/ 273118 h 424029"/>
              <a:gd name="connsiteX2" fmla="*/ 293558 w 597283"/>
              <a:gd name="connsiteY2" fmla="*/ 299858 h 424029"/>
              <a:gd name="connsiteX3" fmla="*/ 287820 w 597283"/>
              <a:gd name="connsiteY3" fmla="*/ 326598 h 424029"/>
              <a:gd name="connsiteX4" fmla="*/ 271561 w 597283"/>
              <a:gd name="connsiteY4" fmla="*/ 335670 h 424029"/>
              <a:gd name="connsiteX5" fmla="*/ 253389 w 597283"/>
              <a:gd name="connsiteY5" fmla="*/ 327553 h 424029"/>
              <a:gd name="connsiteX6" fmla="*/ 247651 w 597283"/>
              <a:gd name="connsiteY6" fmla="*/ 299858 h 424029"/>
              <a:gd name="connsiteX7" fmla="*/ 247651 w 597283"/>
              <a:gd name="connsiteY7" fmla="*/ 296516 h 424029"/>
              <a:gd name="connsiteX8" fmla="*/ 253389 w 597283"/>
              <a:gd name="connsiteY8" fmla="*/ 271686 h 424029"/>
              <a:gd name="connsiteX9" fmla="*/ 271083 w 597283"/>
              <a:gd name="connsiteY9" fmla="*/ 264046 h 424029"/>
              <a:gd name="connsiteX10" fmla="*/ 405439 w 597283"/>
              <a:gd name="connsiteY10" fmla="*/ 238300 h 424029"/>
              <a:gd name="connsiteX11" fmla="*/ 361931 w 597283"/>
              <a:gd name="connsiteY11" fmla="*/ 254533 h 424029"/>
              <a:gd name="connsiteX12" fmla="*/ 346631 w 597283"/>
              <a:gd name="connsiteY12" fmla="*/ 300846 h 424029"/>
              <a:gd name="connsiteX13" fmla="*/ 402570 w 597283"/>
              <a:gd name="connsiteY13" fmla="*/ 362438 h 424029"/>
              <a:gd name="connsiteX14" fmla="*/ 423129 w 597283"/>
              <a:gd name="connsiteY14" fmla="*/ 360528 h 424029"/>
              <a:gd name="connsiteX15" fmla="*/ 438907 w 597283"/>
              <a:gd name="connsiteY15" fmla="*/ 353366 h 424029"/>
              <a:gd name="connsiteX16" fmla="*/ 438907 w 597283"/>
              <a:gd name="connsiteY16" fmla="*/ 325674 h 424029"/>
              <a:gd name="connsiteX17" fmla="*/ 423129 w 597283"/>
              <a:gd name="connsiteY17" fmla="*/ 333313 h 424029"/>
              <a:gd name="connsiteX18" fmla="*/ 405439 w 597283"/>
              <a:gd name="connsiteY18" fmla="*/ 335700 h 424029"/>
              <a:gd name="connsiteX19" fmla="*/ 380099 w 597283"/>
              <a:gd name="connsiteY19" fmla="*/ 300846 h 424029"/>
              <a:gd name="connsiteX20" fmla="*/ 405439 w 597283"/>
              <a:gd name="connsiteY20" fmla="*/ 264560 h 424029"/>
              <a:gd name="connsiteX21" fmla="*/ 418826 w 597283"/>
              <a:gd name="connsiteY21" fmla="*/ 266470 h 424029"/>
              <a:gd name="connsiteX22" fmla="*/ 433169 w 597283"/>
              <a:gd name="connsiteY22" fmla="*/ 271722 h 424029"/>
              <a:gd name="connsiteX23" fmla="*/ 442731 w 597283"/>
              <a:gd name="connsiteY23" fmla="*/ 246417 h 424029"/>
              <a:gd name="connsiteX24" fmla="*/ 405439 w 597283"/>
              <a:gd name="connsiteY24" fmla="*/ 238300 h 424029"/>
              <a:gd name="connsiteX25" fmla="*/ 121936 w 597283"/>
              <a:gd name="connsiteY25" fmla="*/ 227275 h 424029"/>
              <a:gd name="connsiteX26" fmla="*/ 124803 w 597283"/>
              <a:gd name="connsiteY26" fmla="*/ 237789 h 424029"/>
              <a:gd name="connsiteX27" fmla="*/ 142480 w 597283"/>
              <a:gd name="connsiteY27" fmla="*/ 295137 h 424029"/>
              <a:gd name="connsiteX28" fmla="*/ 101870 w 597283"/>
              <a:gd name="connsiteY28" fmla="*/ 295137 h 424029"/>
              <a:gd name="connsiteX29" fmla="*/ 121936 w 597283"/>
              <a:gd name="connsiteY29" fmla="*/ 227275 h 424029"/>
              <a:gd name="connsiteX30" fmla="*/ 101360 w 597283"/>
              <a:gd name="connsiteY30" fmla="*/ 202969 h 424029"/>
              <a:gd name="connsiteX31" fmla="*/ 46377 w 597283"/>
              <a:gd name="connsiteY31" fmla="*/ 360050 h 424029"/>
              <a:gd name="connsiteX32" fmla="*/ 82235 w 597283"/>
              <a:gd name="connsiteY32" fmla="*/ 360050 h 424029"/>
              <a:gd name="connsiteX33" fmla="*/ 93232 w 597283"/>
              <a:gd name="connsiteY33" fmla="*/ 322809 h 424029"/>
              <a:gd name="connsiteX34" fmla="*/ 150605 w 597283"/>
              <a:gd name="connsiteY34" fmla="*/ 322809 h 424029"/>
              <a:gd name="connsiteX35" fmla="*/ 162080 w 597283"/>
              <a:gd name="connsiteY35" fmla="*/ 360050 h 424029"/>
              <a:gd name="connsiteX36" fmla="*/ 197938 w 597283"/>
              <a:gd name="connsiteY36" fmla="*/ 360050 h 424029"/>
              <a:gd name="connsiteX37" fmla="*/ 141999 w 597283"/>
              <a:gd name="connsiteY37" fmla="*/ 202969 h 424029"/>
              <a:gd name="connsiteX38" fmla="*/ 215150 w 597283"/>
              <a:gd name="connsiteY38" fmla="*/ 193419 h 424029"/>
              <a:gd name="connsiteX39" fmla="*/ 215150 w 597283"/>
              <a:gd name="connsiteY39" fmla="*/ 360050 h 424029"/>
              <a:gd name="connsiteX40" fmla="*/ 240012 w 597283"/>
              <a:gd name="connsiteY40" fmla="*/ 360050 h 424029"/>
              <a:gd name="connsiteX41" fmla="*/ 245271 w 597283"/>
              <a:gd name="connsiteY41" fmla="*/ 347159 h 424029"/>
              <a:gd name="connsiteX42" fmla="*/ 247662 w 597283"/>
              <a:gd name="connsiteY42" fmla="*/ 347159 h 424029"/>
              <a:gd name="connsiteX43" fmla="*/ 280652 w 597283"/>
              <a:gd name="connsiteY43" fmla="*/ 362438 h 424029"/>
              <a:gd name="connsiteX44" fmla="*/ 314597 w 597283"/>
              <a:gd name="connsiteY44" fmla="*/ 346204 h 424029"/>
              <a:gd name="connsiteX45" fmla="*/ 327028 w 597283"/>
              <a:gd name="connsiteY45" fmla="*/ 299891 h 424029"/>
              <a:gd name="connsiteX46" fmla="*/ 315076 w 597283"/>
              <a:gd name="connsiteY46" fmla="*/ 254533 h 424029"/>
              <a:gd name="connsiteX47" fmla="*/ 281608 w 597283"/>
              <a:gd name="connsiteY47" fmla="*/ 238300 h 424029"/>
              <a:gd name="connsiteX48" fmla="*/ 247662 w 597283"/>
              <a:gd name="connsiteY48" fmla="*/ 255966 h 424029"/>
              <a:gd name="connsiteX49" fmla="*/ 246227 w 597283"/>
              <a:gd name="connsiteY49" fmla="*/ 255966 h 424029"/>
              <a:gd name="connsiteX50" fmla="*/ 247662 w 597283"/>
              <a:gd name="connsiteY50" fmla="*/ 232093 h 424029"/>
              <a:gd name="connsiteX51" fmla="*/ 247662 w 597283"/>
              <a:gd name="connsiteY51" fmla="*/ 193419 h 424029"/>
              <a:gd name="connsiteX52" fmla="*/ 566562 w 597283"/>
              <a:gd name="connsiteY52" fmla="*/ 23924 h 424029"/>
              <a:gd name="connsiteX53" fmla="*/ 552697 w 597283"/>
              <a:gd name="connsiteY53" fmla="*/ 26789 h 424029"/>
              <a:gd name="connsiteX54" fmla="*/ 539310 w 597283"/>
              <a:gd name="connsiteY54" fmla="*/ 30608 h 424029"/>
              <a:gd name="connsiteX55" fmla="*/ 513970 w 597283"/>
              <a:gd name="connsiteY55" fmla="*/ 41590 h 424029"/>
              <a:gd name="connsiteX56" fmla="*/ 490543 w 597283"/>
              <a:gd name="connsiteY56" fmla="*/ 54958 h 424029"/>
              <a:gd name="connsiteX57" fmla="*/ 468071 w 597283"/>
              <a:gd name="connsiteY57" fmla="*/ 70714 h 424029"/>
              <a:gd name="connsiteX58" fmla="*/ 427910 w 597283"/>
              <a:gd name="connsiteY58" fmla="*/ 107478 h 424029"/>
              <a:gd name="connsiteX59" fmla="*/ 409742 w 597283"/>
              <a:gd name="connsiteY59" fmla="*/ 127531 h 424029"/>
              <a:gd name="connsiteX60" fmla="*/ 406395 w 597283"/>
              <a:gd name="connsiteY60" fmla="*/ 131351 h 424029"/>
              <a:gd name="connsiteX61" fmla="*/ 349978 w 597283"/>
              <a:gd name="connsiteY61" fmla="*/ 69759 h 424029"/>
              <a:gd name="connsiteX62" fmla="*/ 320813 w 597283"/>
              <a:gd name="connsiteY62" fmla="*/ 97929 h 424029"/>
              <a:gd name="connsiteX63" fmla="*/ 394920 w 597283"/>
              <a:gd name="connsiteY63" fmla="*/ 171457 h 424029"/>
              <a:gd name="connsiteX64" fmla="*/ 411176 w 597283"/>
              <a:gd name="connsiteY64" fmla="*/ 187690 h 424029"/>
              <a:gd name="connsiteX65" fmla="*/ 422651 w 597283"/>
              <a:gd name="connsiteY65" fmla="*/ 168592 h 424029"/>
              <a:gd name="connsiteX66" fmla="*/ 429344 w 597283"/>
              <a:gd name="connsiteY66" fmla="*/ 158565 h 424029"/>
              <a:gd name="connsiteX67" fmla="*/ 436038 w 597283"/>
              <a:gd name="connsiteY67" fmla="*/ 148062 h 424029"/>
              <a:gd name="connsiteX68" fmla="*/ 451337 w 597283"/>
              <a:gd name="connsiteY68" fmla="*/ 128486 h 424029"/>
              <a:gd name="connsiteX69" fmla="*/ 485761 w 597283"/>
              <a:gd name="connsiteY69" fmla="*/ 91722 h 424029"/>
              <a:gd name="connsiteX70" fmla="*/ 504886 w 597283"/>
              <a:gd name="connsiteY70" fmla="*/ 75489 h 424029"/>
              <a:gd name="connsiteX71" fmla="*/ 525445 w 597283"/>
              <a:gd name="connsiteY71" fmla="*/ 61643 h 424029"/>
              <a:gd name="connsiteX72" fmla="*/ 535963 w 597283"/>
              <a:gd name="connsiteY72" fmla="*/ 55436 h 424029"/>
              <a:gd name="connsiteX73" fmla="*/ 546960 w 597283"/>
              <a:gd name="connsiteY73" fmla="*/ 50184 h 424029"/>
              <a:gd name="connsiteX74" fmla="*/ 558434 w 597283"/>
              <a:gd name="connsiteY74" fmla="*/ 45887 h 424029"/>
              <a:gd name="connsiteX75" fmla="*/ 570387 w 597283"/>
              <a:gd name="connsiteY75" fmla="*/ 42067 h 424029"/>
              <a:gd name="connsiteX76" fmla="*/ 562737 w 597283"/>
              <a:gd name="connsiteY76" fmla="*/ 529 h 424029"/>
              <a:gd name="connsiteX77" fmla="*/ 593337 w 597283"/>
              <a:gd name="connsiteY77" fmla="*/ 20582 h 424029"/>
              <a:gd name="connsiteX78" fmla="*/ 596683 w 597283"/>
              <a:gd name="connsiteY78" fmla="*/ 38725 h 424029"/>
              <a:gd name="connsiteX79" fmla="*/ 578993 w 597283"/>
              <a:gd name="connsiteY79" fmla="*/ 68804 h 424029"/>
              <a:gd name="connsiteX80" fmla="*/ 575168 w 597283"/>
              <a:gd name="connsiteY80" fmla="*/ 69759 h 424029"/>
              <a:gd name="connsiteX81" fmla="*/ 568953 w 597283"/>
              <a:gd name="connsiteY81" fmla="*/ 71669 h 424029"/>
              <a:gd name="connsiteX82" fmla="*/ 567997 w 597283"/>
              <a:gd name="connsiteY82" fmla="*/ 72147 h 424029"/>
              <a:gd name="connsiteX83" fmla="*/ 561303 w 597283"/>
              <a:gd name="connsiteY83" fmla="*/ 74534 h 424029"/>
              <a:gd name="connsiteX84" fmla="*/ 556522 w 597283"/>
              <a:gd name="connsiteY84" fmla="*/ 76921 h 424029"/>
              <a:gd name="connsiteX85" fmla="*/ 549828 w 597283"/>
              <a:gd name="connsiteY85" fmla="*/ 79786 h 424029"/>
              <a:gd name="connsiteX86" fmla="*/ 548872 w 597283"/>
              <a:gd name="connsiteY86" fmla="*/ 80263 h 424029"/>
              <a:gd name="connsiteX87" fmla="*/ 542179 w 597283"/>
              <a:gd name="connsiteY87" fmla="*/ 84560 h 424029"/>
              <a:gd name="connsiteX88" fmla="*/ 540266 w 597283"/>
              <a:gd name="connsiteY88" fmla="*/ 85515 h 424029"/>
              <a:gd name="connsiteX89" fmla="*/ 522098 w 597283"/>
              <a:gd name="connsiteY89" fmla="*/ 97929 h 424029"/>
              <a:gd name="connsiteX90" fmla="*/ 504886 w 597283"/>
              <a:gd name="connsiteY90" fmla="*/ 112730 h 424029"/>
              <a:gd name="connsiteX91" fmla="*/ 489108 w 597283"/>
              <a:gd name="connsiteY91" fmla="*/ 128009 h 424029"/>
              <a:gd name="connsiteX92" fmla="*/ 489108 w 597283"/>
              <a:gd name="connsiteY92" fmla="*/ 424029 h 424029"/>
              <a:gd name="connsiteX93" fmla="*/ 0 w 597283"/>
              <a:gd name="connsiteY93" fmla="*/ 424029 h 424029"/>
              <a:gd name="connsiteX94" fmla="*/ 0 w 597283"/>
              <a:gd name="connsiteY94" fmla="*/ 69282 h 424029"/>
              <a:gd name="connsiteX95" fmla="*/ 316988 w 597283"/>
              <a:gd name="connsiteY95" fmla="*/ 69282 h 424029"/>
              <a:gd name="connsiteX96" fmla="*/ 333722 w 597283"/>
              <a:gd name="connsiteY96" fmla="*/ 53526 h 424029"/>
              <a:gd name="connsiteX97" fmla="*/ 352368 w 597283"/>
              <a:gd name="connsiteY97" fmla="*/ 46364 h 424029"/>
              <a:gd name="connsiteX98" fmla="*/ 370537 w 597283"/>
              <a:gd name="connsiteY98" fmla="*/ 54481 h 424029"/>
              <a:gd name="connsiteX99" fmla="*/ 384402 w 597283"/>
              <a:gd name="connsiteY99" fmla="*/ 69282 h 424029"/>
              <a:gd name="connsiteX100" fmla="*/ 433647 w 597283"/>
              <a:gd name="connsiteY100" fmla="*/ 69282 h 424029"/>
              <a:gd name="connsiteX101" fmla="*/ 453728 w 597283"/>
              <a:gd name="connsiteY101" fmla="*/ 52571 h 424029"/>
              <a:gd name="connsiteX102" fmla="*/ 477634 w 597283"/>
              <a:gd name="connsiteY102" fmla="*/ 35383 h 424029"/>
              <a:gd name="connsiteX103" fmla="*/ 503930 w 597283"/>
              <a:gd name="connsiteY103" fmla="*/ 20582 h 424029"/>
              <a:gd name="connsiteX104" fmla="*/ 532616 w 597283"/>
              <a:gd name="connsiteY104" fmla="*/ 8168 h 424029"/>
              <a:gd name="connsiteX105" fmla="*/ 533573 w 597283"/>
              <a:gd name="connsiteY105" fmla="*/ 8168 h 424029"/>
              <a:gd name="connsiteX106" fmla="*/ 535963 w 597283"/>
              <a:gd name="connsiteY106" fmla="*/ 7213 h 424029"/>
              <a:gd name="connsiteX107" fmla="*/ 547916 w 597283"/>
              <a:gd name="connsiteY107" fmla="*/ 3871 h 424029"/>
              <a:gd name="connsiteX108" fmla="*/ 559869 w 597283"/>
              <a:gd name="connsiteY108" fmla="*/ 1006 h 42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97283" h="424029">
                <a:moveTo>
                  <a:pt x="271083" y="264046"/>
                </a:moveTo>
                <a:cubicBezTo>
                  <a:pt x="278256" y="264046"/>
                  <a:pt x="283516" y="267388"/>
                  <a:pt x="287341" y="273118"/>
                </a:cubicBezTo>
                <a:cubicBezTo>
                  <a:pt x="291645" y="278848"/>
                  <a:pt x="293558" y="287921"/>
                  <a:pt x="293558" y="299858"/>
                </a:cubicBezTo>
                <a:cubicBezTo>
                  <a:pt x="293558" y="311318"/>
                  <a:pt x="291645" y="320390"/>
                  <a:pt x="287820" y="326598"/>
                </a:cubicBezTo>
                <a:cubicBezTo>
                  <a:pt x="283516" y="332805"/>
                  <a:pt x="278256" y="335670"/>
                  <a:pt x="271561" y="335670"/>
                </a:cubicBezTo>
                <a:cubicBezTo>
                  <a:pt x="263432" y="335670"/>
                  <a:pt x="257215" y="333283"/>
                  <a:pt x="253389" y="327553"/>
                </a:cubicBezTo>
                <a:cubicBezTo>
                  <a:pt x="249564" y="321823"/>
                  <a:pt x="247651" y="312750"/>
                  <a:pt x="247651" y="299858"/>
                </a:cubicBezTo>
                <a:lnTo>
                  <a:pt x="247651" y="296516"/>
                </a:lnTo>
                <a:cubicBezTo>
                  <a:pt x="247651" y="285056"/>
                  <a:pt x="249564" y="276461"/>
                  <a:pt x="253389" y="271686"/>
                </a:cubicBezTo>
                <a:cubicBezTo>
                  <a:pt x="257215" y="266911"/>
                  <a:pt x="262953" y="264046"/>
                  <a:pt x="271083" y="264046"/>
                </a:cubicBezTo>
                <a:close/>
                <a:moveTo>
                  <a:pt x="405439" y="238300"/>
                </a:moveTo>
                <a:cubicBezTo>
                  <a:pt x="386792" y="238300"/>
                  <a:pt x="371971" y="243552"/>
                  <a:pt x="361931" y="254533"/>
                </a:cubicBezTo>
                <a:cubicBezTo>
                  <a:pt x="351890" y="265037"/>
                  <a:pt x="346631" y="280793"/>
                  <a:pt x="346631" y="300846"/>
                </a:cubicBezTo>
                <a:cubicBezTo>
                  <a:pt x="346631" y="341907"/>
                  <a:pt x="365277" y="362438"/>
                  <a:pt x="402570" y="362438"/>
                </a:cubicBezTo>
                <a:cubicBezTo>
                  <a:pt x="410698" y="362438"/>
                  <a:pt x="417870" y="361483"/>
                  <a:pt x="423129" y="360528"/>
                </a:cubicBezTo>
                <a:cubicBezTo>
                  <a:pt x="428388" y="359095"/>
                  <a:pt x="433647" y="356708"/>
                  <a:pt x="438907" y="353366"/>
                </a:cubicBezTo>
                <a:lnTo>
                  <a:pt x="438907" y="325674"/>
                </a:lnTo>
                <a:cubicBezTo>
                  <a:pt x="433647" y="329016"/>
                  <a:pt x="428388" y="331881"/>
                  <a:pt x="423129" y="333313"/>
                </a:cubicBezTo>
                <a:cubicBezTo>
                  <a:pt x="417870" y="335223"/>
                  <a:pt x="411654" y="335700"/>
                  <a:pt x="405439" y="335700"/>
                </a:cubicBezTo>
                <a:cubicBezTo>
                  <a:pt x="388705" y="335700"/>
                  <a:pt x="380099" y="324241"/>
                  <a:pt x="380099" y="300846"/>
                </a:cubicBezTo>
                <a:cubicBezTo>
                  <a:pt x="380099" y="276496"/>
                  <a:pt x="388705" y="264560"/>
                  <a:pt x="405439" y="264560"/>
                </a:cubicBezTo>
                <a:cubicBezTo>
                  <a:pt x="410220" y="264560"/>
                  <a:pt x="414523" y="265037"/>
                  <a:pt x="418826" y="266470"/>
                </a:cubicBezTo>
                <a:cubicBezTo>
                  <a:pt x="423129" y="267902"/>
                  <a:pt x="427910" y="269334"/>
                  <a:pt x="433169" y="271722"/>
                </a:cubicBezTo>
                <a:lnTo>
                  <a:pt x="442731" y="246417"/>
                </a:lnTo>
                <a:cubicBezTo>
                  <a:pt x="431735" y="240687"/>
                  <a:pt x="419304" y="238300"/>
                  <a:pt x="405439" y="238300"/>
                </a:cubicBezTo>
                <a:close/>
                <a:moveTo>
                  <a:pt x="121936" y="227275"/>
                </a:moveTo>
                <a:cubicBezTo>
                  <a:pt x="122414" y="229665"/>
                  <a:pt x="123369" y="233488"/>
                  <a:pt x="124803" y="237789"/>
                </a:cubicBezTo>
                <a:cubicBezTo>
                  <a:pt x="126236" y="242090"/>
                  <a:pt x="131969" y="261206"/>
                  <a:pt x="142480" y="295137"/>
                </a:cubicBezTo>
                <a:lnTo>
                  <a:pt x="101870" y="295137"/>
                </a:lnTo>
                <a:cubicBezTo>
                  <a:pt x="112859" y="258816"/>
                  <a:pt x="119547" y="236355"/>
                  <a:pt x="121936" y="227275"/>
                </a:cubicBezTo>
                <a:close/>
                <a:moveTo>
                  <a:pt x="101360" y="202969"/>
                </a:moveTo>
                <a:lnTo>
                  <a:pt x="46377" y="360050"/>
                </a:lnTo>
                <a:lnTo>
                  <a:pt x="82235" y="360050"/>
                </a:lnTo>
                <a:lnTo>
                  <a:pt x="93232" y="322809"/>
                </a:lnTo>
                <a:lnTo>
                  <a:pt x="150605" y="322809"/>
                </a:lnTo>
                <a:lnTo>
                  <a:pt x="162080" y="360050"/>
                </a:lnTo>
                <a:lnTo>
                  <a:pt x="197938" y="360050"/>
                </a:lnTo>
                <a:lnTo>
                  <a:pt x="141999" y="202969"/>
                </a:lnTo>
                <a:close/>
                <a:moveTo>
                  <a:pt x="215150" y="193419"/>
                </a:moveTo>
                <a:lnTo>
                  <a:pt x="215150" y="360050"/>
                </a:lnTo>
                <a:lnTo>
                  <a:pt x="240012" y="360050"/>
                </a:lnTo>
                <a:lnTo>
                  <a:pt x="245271" y="347159"/>
                </a:lnTo>
                <a:lnTo>
                  <a:pt x="247662" y="347159"/>
                </a:lnTo>
                <a:cubicBezTo>
                  <a:pt x="255790" y="357186"/>
                  <a:pt x="266786" y="362438"/>
                  <a:pt x="280652" y="362438"/>
                </a:cubicBezTo>
                <a:cubicBezTo>
                  <a:pt x="294995" y="362438"/>
                  <a:pt x="306470" y="356708"/>
                  <a:pt x="314597" y="346204"/>
                </a:cubicBezTo>
                <a:cubicBezTo>
                  <a:pt x="322725" y="335223"/>
                  <a:pt x="327028" y="319944"/>
                  <a:pt x="327028" y="299891"/>
                </a:cubicBezTo>
                <a:cubicBezTo>
                  <a:pt x="327028" y="280793"/>
                  <a:pt x="322725" y="265992"/>
                  <a:pt x="315076" y="254533"/>
                </a:cubicBezTo>
                <a:cubicBezTo>
                  <a:pt x="306948" y="243552"/>
                  <a:pt x="295951" y="238300"/>
                  <a:pt x="281608" y="238300"/>
                </a:cubicBezTo>
                <a:cubicBezTo>
                  <a:pt x="266786" y="238300"/>
                  <a:pt x="255312" y="244029"/>
                  <a:pt x="247662" y="255966"/>
                </a:cubicBezTo>
                <a:lnTo>
                  <a:pt x="246227" y="255966"/>
                </a:lnTo>
                <a:cubicBezTo>
                  <a:pt x="247184" y="244984"/>
                  <a:pt x="247662" y="237345"/>
                  <a:pt x="247662" y="232093"/>
                </a:cubicBezTo>
                <a:lnTo>
                  <a:pt x="247662" y="193419"/>
                </a:lnTo>
                <a:close/>
                <a:moveTo>
                  <a:pt x="566562" y="23924"/>
                </a:moveTo>
                <a:cubicBezTo>
                  <a:pt x="561781" y="24879"/>
                  <a:pt x="557478" y="25356"/>
                  <a:pt x="552697" y="26789"/>
                </a:cubicBezTo>
                <a:cubicBezTo>
                  <a:pt x="548394" y="27744"/>
                  <a:pt x="544091" y="29176"/>
                  <a:pt x="539310" y="30608"/>
                </a:cubicBezTo>
                <a:cubicBezTo>
                  <a:pt x="530704" y="33950"/>
                  <a:pt x="522098" y="37293"/>
                  <a:pt x="513970" y="41590"/>
                </a:cubicBezTo>
                <a:cubicBezTo>
                  <a:pt x="505842" y="45409"/>
                  <a:pt x="498192" y="50184"/>
                  <a:pt x="490543" y="54958"/>
                </a:cubicBezTo>
                <a:cubicBezTo>
                  <a:pt x="482893" y="60210"/>
                  <a:pt x="475243" y="65462"/>
                  <a:pt x="468071" y="70714"/>
                </a:cubicBezTo>
                <a:cubicBezTo>
                  <a:pt x="453728" y="82173"/>
                  <a:pt x="440341" y="94109"/>
                  <a:pt x="427910" y="107478"/>
                </a:cubicBezTo>
                <a:cubicBezTo>
                  <a:pt x="421694" y="113685"/>
                  <a:pt x="415479" y="120369"/>
                  <a:pt x="409742" y="127531"/>
                </a:cubicBezTo>
                <a:cubicBezTo>
                  <a:pt x="408785" y="128486"/>
                  <a:pt x="407351" y="129918"/>
                  <a:pt x="406395" y="131351"/>
                </a:cubicBezTo>
                <a:lnTo>
                  <a:pt x="349978" y="69759"/>
                </a:lnTo>
                <a:lnTo>
                  <a:pt x="320813" y="97929"/>
                </a:lnTo>
                <a:lnTo>
                  <a:pt x="394920" y="171457"/>
                </a:lnTo>
                <a:lnTo>
                  <a:pt x="411176" y="187690"/>
                </a:lnTo>
                <a:lnTo>
                  <a:pt x="422651" y="168592"/>
                </a:lnTo>
                <a:cubicBezTo>
                  <a:pt x="424563" y="165727"/>
                  <a:pt x="426954" y="161908"/>
                  <a:pt x="429344" y="158565"/>
                </a:cubicBezTo>
                <a:cubicBezTo>
                  <a:pt x="431257" y="155223"/>
                  <a:pt x="433647" y="151404"/>
                  <a:pt x="436038" y="148062"/>
                </a:cubicBezTo>
                <a:cubicBezTo>
                  <a:pt x="441297" y="141377"/>
                  <a:pt x="446078" y="134693"/>
                  <a:pt x="451337" y="128486"/>
                </a:cubicBezTo>
                <a:cubicBezTo>
                  <a:pt x="462334" y="115595"/>
                  <a:pt x="473809" y="103181"/>
                  <a:pt x="485761" y="91722"/>
                </a:cubicBezTo>
                <a:cubicBezTo>
                  <a:pt x="491977" y="85993"/>
                  <a:pt x="498192" y="80741"/>
                  <a:pt x="504886" y="75489"/>
                </a:cubicBezTo>
                <a:cubicBezTo>
                  <a:pt x="511579" y="70714"/>
                  <a:pt x="518273" y="65940"/>
                  <a:pt x="525445" y="61643"/>
                </a:cubicBezTo>
                <a:cubicBezTo>
                  <a:pt x="528791" y="59733"/>
                  <a:pt x="532138" y="57346"/>
                  <a:pt x="535963" y="55436"/>
                </a:cubicBezTo>
                <a:cubicBezTo>
                  <a:pt x="539788" y="53526"/>
                  <a:pt x="543135" y="52094"/>
                  <a:pt x="546960" y="50184"/>
                </a:cubicBezTo>
                <a:cubicBezTo>
                  <a:pt x="550785" y="48751"/>
                  <a:pt x="554609" y="46842"/>
                  <a:pt x="558434" y="45887"/>
                </a:cubicBezTo>
                <a:cubicBezTo>
                  <a:pt x="562259" y="44454"/>
                  <a:pt x="566084" y="43499"/>
                  <a:pt x="570387" y="42067"/>
                </a:cubicBezTo>
                <a:close/>
                <a:moveTo>
                  <a:pt x="562737" y="529"/>
                </a:moveTo>
                <a:cubicBezTo>
                  <a:pt x="576603" y="-2336"/>
                  <a:pt x="590468" y="6736"/>
                  <a:pt x="593337" y="20582"/>
                </a:cubicBezTo>
                <a:lnTo>
                  <a:pt x="596683" y="38725"/>
                </a:lnTo>
                <a:cubicBezTo>
                  <a:pt x="599552" y="52094"/>
                  <a:pt x="591902" y="64985"/>
                  <a:pt x="578993" y="68804"/>
                </a:cubicBezTo>
                <a:lnTo>
                  <a:pt x="575168" y="69759"/>
                </a:lnTo>
                <a:cubicBezTo>
                  <a:pt x="573256" y="70237"/>
                  <a:pt x="570865" y="71192"/>
                  <a:pt x="568953" y="71669"/>
                </a:cubicBezTo>
                <a:cubicBezTo>
                  <a:pt x="568475" y="71669"/>
                  <a:pt x="567997" y="72147"/>
                  <a:pt x="567997" y="72147"/>
                </a:cubicBezTo>
                <a:cubicBezTo>
                  <a:pt x="565606" y="72624"/>
                  <a:pt x="563215" y="73579"/>
                  <a:pt x="561303" y="74534"/>
                </a:cubicBezTo>
                <a:lnTo>
                  <a:pt x="556522" y="76921"/>
                </a:lnTo>
                <a:cubicBezTo>
                  <a:pt x="554131" y="77876"/>
                  <a:pt x="552219" y="78831"/>
                  <a:pt x="549828" y="79786"/>
                </a:cubicBezTo>
                <a:cubicBezTo>
                  <a:pt x="549828" y="80263"/>
                  <a:pt x="549350" y="80263"/>
                  <a:pt x="548872" y="80263"/>
                </a:cubicBezTo>
                <a:cubicBezTo>
                  <a:pt x="546482" y="81696"/>
                  <a:pt x="544091" y="83128"/>
                  <a:pt x="542179" y="84560"/>
                </a:cubicBezTo>
                <a:lnTo>
                  <a:pt x="540266" y="85515"/>
                </a:lnTo>
                <a:cubicBezTo>
                  <a:pt x="534051" y="89335"/>
                  <a:pt x="527835" y="93632"/>
                  <a:pt x="522098" y="97929"/>
                </a:cubicBezTo>
                <a:cubicBezTo>
                  <a:pt x="516361" y="102704"/>
                  <a:pt x="510145" y="107478"/>
                  <a:pt x="504886" y="112730"/>
                </a:cubicBezTo>
                <a:cubicBezTo>
                  <a:pt x="499627" y="117505"/>
                  <a:pt x="494367" y="122757"/>
                  <a:pt x="489108" y="128009"/>
                </a:cubicBezTo>
                <a:lnTo>
                  <a:pt x="489108" y="424029"/>
                </a:lnTo>
                <a:lnTo>
                  <a:pt x="0" y="424029"/>
                </a:lnTo>
                <a:lnTo>
                  <a:pt x="0" y="69282"/>
                </a:lnTo>
                <a:lnTo>
                  <a:pt x="316988" y="69282"/>
                </a:lnTo>
                <a:lnTo>
                  <a:pt x="333722" y="53526"/>
                </a:lnTo>
                <a:cubicBezTo>
                  <a:pt x="338503" y="48751"/>
                  <a:pt x="345197" y="45887"/>
                  <a:pt x="352368" y="46364"/>
                </a:cubicBezTo>
                <a:cubicBezTo>
                  <a:pt x="359062" y="46364"/>
                  <a:pt x="365755" y="49229"/>
                  <a:pt x="370537" y="54481"/>
                </a:cubicBezTo>
                <a:lnTo>
                  <a:pt x="384402" y="69282"/>
                </a:lnTo>
                <a:lnTo>
                  <a:pt x="433647" y="69282"/>
                </a:lnTo>
                <a:cubicBezTo>
                  <a:pt x="440341" y="63552"/>
                  <a:pt x="447034" y="57823"/>
                  <a:pt x="453728" y="52571"/>
                </a:cubicBezTo>
                <a:cubicBezTo>
                  <a:pt x="461856" y="46364"/>
                  <a:pt x="469506" y="40635"/>
                  <a:pt x="477634" y="35383"/>
                </a:cubicBezTo>
                <a:cubicBezTo>
                  <a:pt x="486240" y="29653"/>
                  <a:pt x="495324" y="24879"/>
                  <a:pt x="503930" y="20582"/>
                </a:cubicBezTo>
                <a:cubicBezTo>
                  <a:pt x="513492" y="15807"/>
                  <a:pt x="523054" y="11510"/>
                  <a:pt x="532616" y="8168"/>
                </a:cubicBezTo>
                <a:cubicBezTo>
                  <a:pt x="532616" y="8168"/>
                  <a:pt x="533095" y="8168"/>
                  <a:pt x="533573" y="8168"/>
                </a:cubicBezTo>
                <a:lnTo>
                  <a:pt x="535963" y="7213"/>
                </a:lnTo>
                <a:cubicBezTo>
                  <a:pt x="539310" y="6258"/>
                  <a:pt x="543613" y="4826"/>
                  <a:pt x="547916" y="3871"/>
                </a:cubicBezTo>
                <a:cubicBezTo>
                  <a:pt x="552219" y="2439"/>
                  <a:pt x="556522" y="1961"/>
                  <a:pt x="559869" y="1006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3012385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BF8C623-A5F5-433F-84E7-2C06EF662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68" y="1104864"/>
            <a:ext cx="10737864" cy="546622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5986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测试评估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访问者模式重构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9D5043F-93A6-4D43-BD2B-899C5F5507AB}"/>
              </a:ext>
            </a:extLst>
          </p:cNvPr>
          <p:cNvSpPr/>
          <p:nvPr/>
        </p:nvSpPr>
        <p:spPr>
          <a:xfrm>
            <a:off x="8461248" y="2194560"/>
            <a:ext cx="341376" cy="21945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34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249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4.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测试评估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ED8009-E9EF-4D25-B740-72FFF167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7064" y="366413"/>
            <a:ext cx="5890000" cy="6125173"/>
          </a:xfrm>
          <a:prstGeom prst="rect">
            <a:avLst/>
          </a:prstGeom>
        </p:spPr>
      </p:pic>
      <p:sp>
        <p:nvSpPr>
          <p:cNvPr id="8" name="upward-arrow_74329">
            <a:extLst>
              <a:ext uri="{FF2B5EF4-FFF2-40B4-BE49-F238E27FC236}">
                <a16:creationId xmlns:a16="http://schemas.microsoft.com/office/drawing/2014/main" id="{CD576718-FEA3-496A-A023-582765BACCAF}"/>
              </a:ext>
            </a:extLst>
          </p:cNvPr>
          <p:cNvSpPr>
            <a:spLocks noChangeAspect="1"/>
          </p:cNvSpPr>
          <p:nvPr/>
        </p:nvSpPr>
        <p:spPr bwMode="auto">
          <a:xfrm>
            <a:off x="1219200" y="2452074"/>
            <a:ext cx="482216" cy="609685"/>
          </a:xfrm>
          <a:custGeom>
            <a:avLst/>
            <a:gdLst>
              <a:gd name="T0" fmla="*/ 2234 w 3560"/>
              <a:gd name="T1" fmla="*/ 0 h 4508"/>
              <a:gd name="T2" fmla="*/ 908 w 3560"/>
              <a:gd name="T3" fmla="*/ 1744 h 4508"/>
              <a:gd name="T4" fmla="*/ 1605 w 3560"/>
              <a:gd name="T5" fmla="*/ 1744 h 4508"/>
              <a:gd name="T6" fmla="*/ 0 w 3560"/>
              <a:gd name="T7" fmla="*/ 4504 h 4508"/>
              <a:gd name="T8" fmla="*/ 2853 w 3560"/>
              <a:gd name="T9" fmla="*/ 1744 h 4508"/>
              <a:gd name="T10" fmla="*/ 3560 w 3560"/>
              <a:gd name="T11" fmla="*/ 1744 h 4508"/>
              <a:gd name="T12" fmla="*/ 2234 w 3560"/>
              <a:gd name="T13" fmla="*/ 0 h 4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560" h="4508">
                <a:moveTo>
                  <a:pt x="2234" y="0"/>
                </a:moveTo>
                <a:lnTo>
                  <a:pt x="908" y="1744"/>
                </a:lnTo>
                <a:lnTo>
                  <a:pt x="1605" y="1744"/>
                </a:lnTo>
                <a:cubicBezTo>
                  <a:pt x="1720" y="2943"/>
                  <a:pt x="1261" y="4094"/>
                  <a:pt x="0" y="4504"/>
                </a:cubicBezTo>
                <a:cubicBezTo>
                  <a:pt x="1622" y="4508"/>
                  <a:pt x="2541" y="3172"/>
                  <a:pt x="2853" y="1744"/>
                </a:cubicBezTo>
                <a:lnTo>
                  <a:pt x="3560" y="1744"/>
                </a:lnTo>
                <a:lnTo>
                  <a:pt x="22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F238BD-CD25-4A7D-9DD1-E61B68E42A9B}"/>
              </a:ext>
            </a:extLst>
          </p:cNvPr>
          <p:cNvSpPr txBox="1"/>
          <p:nvPr/>
        </p:nvSpPr>
        <p:spPr>
          <a:xfrm>
            <a:off x="1701416" y="2514030"/>
            <a:ext cx="2499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移除访问者模式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just"/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zh-CN" altLang="en-US" dirty="0"/>
              <a:t>在</a:t>
            </a:r>
            <a:r>
              <a:rPr lang="en-US" altLang="zh-CN" dirty="0"/>
              <a:t>A5</a:t>
            </a:r>
            <a:r>
              <a:rPr lang="zh-CN" altLang="en-US" dirty="0"/>
              <a:t>实例中，移除了</a:t>
            </a:r>
            <a:r>
              <a:rPr lang="en-US" altLang="zh-CN" dirty="0"/>
              <a:t>47</a:t>
            </a:r>
            <a:r>
              <a:rPr lang="zh-CN" altLang="en-US" dirty="0"/>
              <a:t>个访问方法，使程序恢复之前的版本</a:t>
            </a:r>
          </a:p>
        </p:txBody>
      </p:sp>
    </p:spTree>
    <p:extLst>
      <p:ext uri="{BB962C8B-B14F-4D97-AF65-F5344CB8AC3E}">
        <p14:creationId xmlns:p14="http://schemas.microsoft.com/office/powerpoint/2010/main" val="3079165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249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5.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总结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41E897-8EB4-4294-90B3-660045D9FDD2}"/>
              </a:ext>
            </a:extLst>
          </p:cNvPr>
          <p:cNvSpPr txBox="1"/>
          <p:nvPr/>
        </p:nvSpPr>
        <p:spPr>
          <a:xfrm>
            <a:off x="1780032" y="4126451"/>
            <a:ext cx="9034272" cy="1387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200" dirty="0"/>
              <a:t>正确性：理想重构的正确性仍然是一个严重的问题</a:t>
            </a:r>
            <a:endParaRPr lang="en-US" altLang="zh-CN" sz="2200" dirty="0"/>
          </a:p>
          <a:p>
            <a:pPr>
              <a:lnSpc>
                <a:spcPts val="3500"/>
              </a:lnSpc>
            </a:pPr>
            <a:r>
              <a:rPr lang="zh-CN" altLang="en-US" sz="2200" dirty="0"/>
              <a:t>表达性：</a:t>
            </a:r>
            <a:r>
              <a:rPr lang="en-US" altLang="zh-CN" sz="2200" dirty="0"/>
              <a:t>IDE</a:t>
            </a:r>
            <a:r>
              <a:rPr lang="zh-CN" altLang="en-US" sz="2200" dirty="0"/>
              <a:t>提供的重构应该是富有表现力的，易于理解的</a:t>
            </a:r>
            <a:endParaRPr lang="en-US" altLang="zh-CN" sz="2200" dirty="0"/>
          </a:p>
          <a:p>
            <a:pPr>
              <a:lnSpc>
                <a:spcPts val="3500"/>
              </a:lnSpc>
            </a:pPr>
            <a:r>
              <a:rPr lang="zh-CN" altLang="en-US" sz="2200" dirty="0"/>
              <a:t>重构评估：在重构之前评估重构是否会带来代码质量提升、效率提升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52C504-1F18-42AD-8AF0-DBA8C7662CE8}"/>
              </a:ext>
            </a:extLst>
          </p:cNvPr>
          <p:cNvSpPr txBox="1"/>
          <p:nvPr/>
        </p:nvSpPr>
        <p:spPr>
          <a:xfrm>
            <a:off x="1780032" y="2020385"/>
            <a:ext cx="7754112" cy="1387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en-US" sz="2200" dirty="0"/>
              <a:t>相对较小的重构也可以节省大量时间</a:t>
            </a:r>
            <a:r>
              <a:rPr lang="en-US" altLang="zh-CN" sz="2200" dirty="0"/>
              <a:t>(</a:t>
            </a:r>
            <a:r>
              <a:rPr lang="zh-CN" altLang="en-US" sz="2200" dirty="0"/>
              <a:t>运行一个包含</a:t>
            </a:r>
            <a:r>
              <a:rPr lang="en-US" altLang="zh-CN" sz="2200" dirty="0"/>
              <a:t>13</a:t>
            </a:r>
            <a:r>
              <a:rPr lang="zh-CN" altLang="en-US" sz="2200" dirty="0"/>
              <a:t>种方法的访问者只需要</a:t>
            </a:r>
            <a:r>
              <a:rPr lang="en-US" altLang="zh-CN" sz="2200" dirty="0"/>
              <a:t>24</a:t>
            </a:r>
            <a:r>
              <a:rPr lang="zh-CN" altLang="en-US" sz="2200" dirty="0"/>
              <a:t>秒</a:t>
            </a:r>
            <a:r>
              <a:rPr lang="en-US" altLang="zh-CN" sz="2200" dirty="0"/>
              <a:t>)</a:t>
            </a:r>
          </a:p>
          <a:p>
            <a:pPr>
              <a:lnSpc>
                <a:spcPts val="3500"/>
              </a:lnSpc>
            </a:pPr>
            <a:r>
              <a:rPr lang="zh-CN" altLang="en-US" sz="2200" dirty="0"/>
              <a:t>可以应用于大型的程序（将</a:t>
            </a:r>
            <a:r>
              <a:rPr lang="en-US" altLang="zh-CN" sz="2200" dirty="0"/>
              <a:t>554</a:t>
            </a:r>
            <a:r>
              <a:rPr lang="zh-CN" altLang="en-US" sz="2200" dirty="0"/>
              <a:t>个重构应用于</a:t>
            </a:r>
            <a:r>
              <a:rPr lang="en-US" altLang="zh-CN" sz="2200" dirty="0"/>
              <a:t>26K</a:t>
            </a:r>
            <a:r>
              <a:rPr lang="zh-CN" altLang="en-US" sz="2200" dirty="0"/>
              <a:t>的代码库）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B01ECF-A035-4820-96FA-C0B0A46C6FE9}"/>
              </a:ext>
            </a:extLst>
          </p:cNvPr>
          <p:cNvSpPr txBox="1"/>
          <p:nvPr/>
        </p:nvSpPr>
        <p:spPr>
          <a:xfrm>
            <a:off x="1780032" y="1640234"/>
            <a:ext cx="10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优点：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1182B0B-C064-4717-AD5F-D83E95D211A0}"/>
              </a:ext>
            </a:extLst>
          </p:cNvPr>
          <p:cNvSpPr txBox="1"/>
          <p:nvPr/>
        </p:nvSpPr>
        <p:spPr>
          <a:xfrm>
            <a:off x="1780032" y="3664786"/>
            <a:ext cx="230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>
                    <a:lumMod val="75000"/>
                  </a:schemeClr>
                </a:solidFill>
              </a:rPr>
              <a:t>发展与改进：</a:t>
            </a:r>
          </a:p>
        </p:txBody>
      </p:sp>
    </p:spTree>
    <p:extLst>
      <p:ext uri="{BB962C8B-B14F-4D97-AF65-F5344CB8AC3E}">
        <p14:creationId xmlns:p14="http://schemas.microsoft.com/office/powerpoint/2010/main" val="2140648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D562A69-2412-4470-88BE-0B98523CEFB9}"/>
              </a:ext>
            </a:extLst>
          </p:cNvPr>
          <p:cNvSpPr>
            <a:spLocks noChangeAspect="1"/>
          </p:cNvSpPr>
          <p:nvPr/>
        </p:nvSpPr>
        <p:spPr>
          <a:xfrm>
            <a:off x="0" y="0"/>
            <a:ext cx="4898572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127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dk1"/>
                </a:solidFill>
                <a:prstDash val="solid"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2BB9CB-68ED-4578-A882-15245D31714B}"/>
              </a:ext>
            </a:extLst>
          </p:cNvPr>
          <p:cNvSpPr txBox="1"/>
          <p:nvPr/>
        </p:nvSpPr>
        <p:spPr>
          <a:xfrm>
            <a:off x="6047232" y="2505670"/>
            <a:ext cx="459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chemeClr val="accent1">
                    <a:lumMod val="75000"/>
                  </a:schemeClr>
                </a:solidFill>
              </a:rPr>
              <a:t>THANK YOU !</a:t>
            </a:r>
            <a:endParaRPr lang="zh-CN" alt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1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264792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A4F29DF8-5B3D-4E3D-9238-FBAC036DDBEE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sp>
          <p:nvSpPr>
            <p:cNvPr id="5" name="îs1íḑé">
              <a:extLst>
                <a:ext uri="{FF2B5EF4-FFF2-40B4-BE49-F238E27FC236}">
                  <a16:creationId xmlns:a16="http://schemas.microsoft.com/office/drawing/2014/main" id="{7FFEA51C-CBA0-4A30-B78A-9130E110B29D}"/>
                </a:ext>
              </a:extLst>
            </p:cNvPr>
            <p:cNvSpPr/>
            <p:nvPr/>
          </p:nvSpPr>
          <p:spPr>
            <a:xfrm>
              <a:off x="1049384" y="1130300"/>
              <a:ext cx="1023844" cy="1023844"/>
            </a:xfrm>
            <a:prstGeom prst="ellipse">
              <a:avLst/>
            </a:prstGeom>
            <a:solidFill>
              <a:schemeClr val="bg1"/>
            </a:solidFill>
            <a:ln w="3175" cap="rnd">
              <a:noFill/>
              <a:prstDash val="solid"/>
              <a:round/>
              <a:headEnd/>
              <a:tailEnd/>
            </a:ln>
            <a:effectLst>
              <a:outerShdw blurRad="635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6" name="ïšlíḓè">
              <a:extLst>
                <a:ext uri="{FF2B5EF4-FFF2-40B4-BE49-F238E27FC236}">
                  <a16:creationId xmlns:a16="http://schemas.microsoft.com/office/drawing/2014/main" id="{529C222B-82A1-40F3-9115-0EF8CB5D8D8A}"/>
                </a:ext>
              </a:extLst>
            </p:cNvPr>
            <p:cNvSpPr/>
            <p:nvPr/>
          </p:nvSpPr>
          <p:spPr>
            <a:xfrm>
              <a:off x="1366596" y="1438391"/>
              <a:ext cx="389422" cy="407662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iṩlîḍe">
              <a:extLst>
                <a:ext uri="{FF2B5EF4-FFF2-40B4-BE49-F238E27FC236}">
                  <a16:creationId xmlns:a16="http://schemas.microsoft.com/office/drawing/2014/main" id="{DE2FFA13-FE9D-4CD3-AB44-1C7AE06248A3}"/>
                </a:ext>
              </a:extLst>
            </p:cNvPr>
            <p:cNvGrpSpPr/>
            <p:nvPr/>
          </p:nvGrpSpPr>
          <p:grpSpPr>
            <a:xfrm>
              <a:off x="660400" y="2295525"/>
              <a:ext cx="1801813" cy="1108805"/>
              <a:chOff x="660400" y="2295525"/>
              <a:chExt cx="1801813" cy="1108805"/>
            </a:xfrm>
          </p:grpSpPr>
          <p:sp>
            <p:nvSpPr>
              <p:cNvPr id="36" name="ïṩ1íḑé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868189" y="2706338"/>
                <a:ext cx="1533652" cy="6979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400" dirty="0"/>
                  <a:t>论文提出的背景及</a:t>
                </a:r>
                <a:endParaRPr lang="en-US" altLang="zh-CN" sz="1400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dirty="0"/>
                  <a:t>主要解决的问题</a:t>
                </a:r>
                <a:endParaRPr lang="en-US" altLang="zh-CN" sz="1400" dirty="0"/>
              </a:p>
            </p:txBody>
          </p:sp>
          <p:sp>
            <p:nvSpPr>
              <p:cNvPr id="37" name="ïsļiḓe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660400" y="2295525"/>
                <a:ext cx="180181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1.</a:t>
                </a:r>
                <a:r>
                  <a:rPr lang="zh-CN" altLang="en-US" b="1" dirty="0"/>
                  <a:t>论文背景</a:t>
                </a:r>
                <a:endParaRPr lang="en-US" altLang="zh-CN" b="1" dirty="0"/>
              </a:p>
            </p:txBody>
          </p:sp>
        </p:grpSp>
        <p:sp>
          <p:nvSpPr>
            <p:cNvPr id="8" name="íślîḋe">
              <a:extLst>
                <a:ext uri="{FF2B5EF4-FFF2-40B4-BE49-F238E27FC236}">
                  <a16:creationId xmlns:a16="http://schemas.microsoft.com/office/drawing/2014/main" id="{5BF9258C-6DCF-4E55-AE7E-FFBA763240E7}"/>
                </a:ext>
              </a:extLst>
            </p:cNvPr>
            <p:cNvSpPr/>
            <p:nvPr/>
          </p:nvSpPr>
          <p:spPr>
            <a:xfrm>
              <a:off x="3313556" y="3633837"/>
              <a:ext cx="1023844" cy="1023844"/>
            </a:xfrm>
            <a:prstGeom prst="ellipse">
              <a:avLst/>
            </a:prstGeom>
            <a:solidFill>
              <a:schemeClr val="bg1"/>
            </a:solidFill>
            <a:ln w="3175" cap="rnd">
              <a:noFill/>
              <a:prstDash val="solid"/>
              <a:round/>
              <a:headEnd/>
              <a:tailEnd/>
            </a:ln>
            <a:effectLst>
              <a:outerShdw blurRad="635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9" name="îṣ1íde">
              <a:extLst>
                <a:ext uri="{FF2B5EF4-FFF2-40B4-BE49-F238E27FC236}">
                  <a16:creationId xmlns:a16="http://schemas.microsoft.com/office/drawing/2014/main" id="{C4711F17-B046-4050-9F4D-78A42C3A2AE5}"/>
                </a:ext>
              </a:extLst>
            </p:cNvPr>
            <p:cNvSpPr/>
            <p:nvPr/>
          </p:nvSpPr>
          <p:spPr>
            <a:xfrm>
              <a:off x="3621647" y="3969898"/>
              <a:ext cx="407662" cy="351722"/>
            </a:xfrm>
            <a:custGeom>
              <a:avLst/>
              <a:gdLst>
                <a:gd name="connsiteX0" fmla="*/ 470014 w 606298"/>
                <a:gd name="connsiteY0" fmla="*/ 471938 h 523102"/>
                <a:gd name="connsiteX1" fmla="*/ 453448 w 606298"/>
                <a:gd name="connsiteY1" fmla="*/ 488480 h 523102"/>
                <a:gd name="connsiteX2" fmla="*/ 455470 w 606298"/>
                <a:gd name="connsiteY2" fmla="*/ 495885 h 523102"/>
                <a:gd name="connsiteX3" fmla="*/ 470014 w 606298"/>
                <a:gd name="connsiteY3" fmla="*/ 504925 h 523102"/>
                <a:gd name="connsiteX4" fmla="*/ 484557 w 606298"/>
                <a:gd name="connsiteY4" fmla="*/ 495885 h 523102"/>
                <a:gd name="connsiteX5" fmla="*/ 486483 w 606298"/>
                <a:gd name="connsiteY5" fmla="*/ 488480 h 523102"/>
                <a:gd name="connsiteX6" fmla="*/ 470014 w 606298"/>
                <a:gd name="connsiteY6" fmla="*/ 471938 h 523102"/>
                <a:gd name="connsiteX7" fmla="*/ 381212 w 606298"/>
                <a:gd name="connsiteY7" fmla="*/ 203804 h 523102"/>
                <a:gd name="connsiteX8" fmla="*/ 374278 w 606298"/>
                <a:gd name="connsiteY8" fmla="*/ 210728 h 523102"/>
                <a:gd name="connsiteX9" fmla="*/ 374278 w 606298"/>
                <a:gd name="connsiteY9" fmla="*/ 456646 h 523102"/>
                <a:gd name="connsiteX10" fmla="*/ 565653 w 606298"/>
                <a:gd name="connsiteY10" fmla="*/ 456646 h 523102"/>
                <a:gd name="connsiteX11" fmla="*/ 565653 w 606298"/>
                <a:gd name="connsiteY11" fmla="*/ 210728 h 523102"/>
                <a:gd name="connsiteX12" fmla="*/ 558719 w 606298"/>
                <a:gd name="connsiteY12" fmla="*/ 203804 h 523102"/>
                <a:gd name="connsiteX13" fmla="*/ 381212 w 606298"/>
                <a:gd name="connsiteY13" fmla="*/ 163218 h 523102"/>
                <a:gd name="connsiteX14" fmla="*/ 558719 w 606298"/>
                <a:gd name="connsiteY14" fmla="*/ 163218 h 523102"/>
                <a:gd name="connsiteX15" fmla="*/ 606298 w 606298"/>
                <a:gd name="connsiteY15" fmla="*/ 210728 h 523102"/>
                <a:gd name="connsiteX16" fmla="*/ 606298 w 606298"/>
                <a:gd name="connsiteY16" fmla="*/ 475592 h 523102"/>
                <a:gd name="connsiteX17" fmla="*/ 558719 w 606298"/>
                <a:gd name="connsiteY17" fmla="*/ 523102 h 523102"/>
                <a:gd name="connsiteX18" fmla="*/ 381212 w 606298"/>
                <a:gd name="connsiteY18" fmla="*/ 523102 h 523102"/>
                <a:gd name="connsiteX19" fmla="*/ 333633 w 606298"/>
                <a:gd name="connsiteY19" fmla="*/ 475592 h 523102"/>
                <a:gd name="connsiteX20" fmla="*/ 333633 w 606298"/>
                <a:gd name="connsiteY20" fmla="*/ 210728 h 523102"/>
                <a:gd name="connsiteX21" fmla="*/ 381212 w 606298"/>
                <a:gd name="connsiteY21" fmla="*/ 163218 h 523102"/>
                <a:gd name="connsiteX22" fmla="*/ 43821 w 606298"/>
                <a:gd name="connsiteY22" fmla="*/ 0 h 523102"/>
                <a:gd name="connsiteX23" fmla="*/ 452369 w 606298"/>
                <a:gd name="connsiteY23" fmla="*/ 0 h 523102"/>
                <a:gd name="connsiteX24" fmla="*/ 496287 w 606298"/>
                <a:gd name="connsiteY24" fmla="*/ 43855 h 523102"/>
                <a:gd name="connsiteX25" fmla="*/ 496287 w 606298"/>
                <a:gd name="connsiteY25" fmla="*/ 122621 h 523102"/>
                <a:gd name="connsiteX26" fmla="*/ 455644 w 606298"/>
                <a:gd name="connsiteY26" fmla="*/ 122621 h 523102"/>
                <a:gd name="connsiteX27" fmla="*/ 455644 w 606298"/>
                <a:gd name="connsiteY27" fmla="*/ 43855 h 523102"/>
                <a:gd name="connsiteX28" fmla="*/ 452369 w 606298"/>
                <a:gd name="connsiteY28" fmla="*/ 40585 h 523102"/>
                <a:gd name="connsiteX29" fmla="*/ 43821 w 606298"/>
                <a:gd name="connsiteY29" fmla="*/ 40585 h 523102"/>
                <a:gd name="connsiteX30" fmla="*/ 40643 w 606298"/>
                <a:gd name="connsiteY30" fmla="*/ 43855 h 523102"/>
                <a:gd name="connsiteX31" fmla="*/ 40643 w 606298"/>
                <a:gd name="connsiteY31" fmla="*/ 320738 h 523102"/>
                <a:gd name="connsiteX32" fmla="*/ 43821 w 606298"/>
                <a:gd name="connsiteY32" fmla="*/ 323911 h 523102"/>
                <a:gd name="connsiteX33" fmla="*/ 292976 w 606298"/>
                <a:gd name="connsiteY33" fmla="*/ 323911 h 523102"/>
                <a:gd name="connsiteX34" fmla="*/ 292976 w 606298"/>
                <a:gd name="connsiteY34" fmla="*/ 344204 h 523102"/>
                <a:gd name="connsiteX35" fmla="*/ 292976 w 606298"/>
                <a:gd name="connsiteY35" fmla="*/ 418161 h 523102"/>
                <a:gd name="connsiteX36" fmla="*/ 292976 w 606298"/>
                <a:gd name="connsiteY36" fmla="*/ 458746 h 523102"/>
                <a:gd name="connsiteX37" fmla="*/ 159201 w 606298"/>
                <a:gd name="connsiteY37" fmla="*/ 458746 h 523102"/>
                <a:gd name="connsiteX38" fmla="*/ 138879 w 606298"/>
                <a:gd name="connsiteY38" fmla="*/ 438454 h 523102"/>
                <a:gd name="connsiteX39" fmla="*/ 159201 w 606298"/>
                <a:gd name="connsiteY39" fmla="*/ 418161 h 523102"/>
                <a:gd name="connsiteX40" fmla="*/ 180774 w 606298"/>
                <a:gd name="connsiteY40" fmla="*/ 418161 h 523102"/>
                <a:gd name="connsiteX41" fmla="*/ 180774 w 606298"/>
                <a:gd name="connsiteY41" fmla="*/ 364497 h 523102"/>
                <a:gd name="connsiteX42" fmla="*/ 43821 w 606298"/>
                <a:gd name="connsiteY42" fmla="*/ 364497 h 523102"/>
                <a:gd name="connsiteX43" fmla="*/ 0 w 606298"/>
                <a:gd name="connsiteY43" fmla="*/ 320738 h 523102"/>
                <a:gd name="connsiteX44" fmla="*/ 0 w 606298"/>
                <a:gd name="connsiteY44" fmla="*/ 43855 h 523102"/>
                <a:gd name="connsiteX45" fmla="*/ 43821 w 606298"/>
                <a:gd name="connsiteY45" fmla="*/ 0 h 5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298" h="523102">
                  <a:moveTo>
                    <a:pt x="470014" y="471938"/>
                  </a:moveTo>
                  <a:cubicBezTo>
                    <a:pt x="460864" y="471938"/>
                    <a:pt x="453448" y="479343"/>
                    <a:pt x="453448" y="488480"/>
                  </a:cubicBezTo>
                  <a:cubicBezTo>
                    <a:pt x="453448" y="491172"/>
                    <a:pt x="454314" y="493577"/>
                    <a:pt x="455470" y="495885"/>
                  </a:cubicBezTo>
                  <a:cubicBezTo>
                    <a:pt x="458167" y="501175"/>
                    <a:pt x="463561" y="504925"/>
                    <a:pt x="470014" y="504925"/>
                  </a:cubicBezTo>
                  <a:cubicBezTo>
                    <a:pt x="476370" y="504925"/>
                    <a:pt x="481764" y="501175"/>
                    <a:pt x="484557" y="495885"/>
                  </a:cubicBezTo>
                  <a:cubicBezTo>
                    <a:pt x="485713" y="493577"/>
                    <a:pt x="486483" y="491172"/>
                    <a:pt x="486483" y="488480"/>
                  </a:cubicBezTo>
                  <a:cubicBezTo>
                    <a:pt x="486483" y="479343"/>
                    <a:pt x="479067" y="471938"/>
                    <a:pt x="470014" y="471938"/>
                  </a:cubicBezTo>
                  <a:close/>
                  <a:moveTo>
                    <a:pt x="381212" y="203804"/>
                  </a:moveTo>
                  <a:cubicBezTo>
                    <a:pt x="377456" y="203804"/>
                    <a:pt x="374278" y="206881"/>
                    <a:pt x="374278" y="210728"/>
                  </a:cubicBezTo>
                  <a:lnTo>
                    <a:pt x="374278" y="456646"/>
                  </a:lnTo>
                  <a:lnTo>
                    <a:pt x="565653" y="456646"/>
                  </a:lnTo>
                  <a:lnTo>
                    <a:pt x="565653" y="210728"/>
                  </a:lnTo>
                  <a:cubicBezTo>
                    <a:pt x="565653" y="206881"/>
                    <a:pt x="562571" y="203804"/>
                    <a:pt x="558719" y="203804"/>
                  </a:cubicBezTo>
                  <a:close/>
                  <a:moveTo>
                    <a:pt x="381212" y="163218"/>
                  </a:moveTo>
                  <a:lnTo>
                    <a:pt x="558719" y="163218"/>
                  </a:lnTo>
                  <a:cubicBezTo>
                    <a:pt x="585013" y="163218"/>
                    <a:pt x="606298" y="184473"/>
                    <a:pt x="606298" y="210728"/>
                  </a:cubicBezTo>
                  <a:lnTo>
                    <a:pt x="606298" y="475592"/>
                  </a:lnTo>
                  <a:cubicBezTo>
                    <a:pt x="606298" y="501752"/>
                    <a:pt x="585013" y="523102"/>
                    <a:pt x="558719" y="523102"/>
                  </a:cubicBezTo>
                  <a:lnTo>
                    <a:pt x="381212" y="523102"/>
                  </a:lnTo>
                  <a:cubicBezTo>
                    <a:pt x="355015" y="523102"/>
                    <a:pt x="333633" y="501752"/>
                    <a:pt x="333633" y="475592"/>
                  </a:cubicBezTo>
                  <a:lnTo>
                    <a:pt x="333633" y="210728"/>
                  </a:lnTo>
                  <a:cubicBezTo>
                    <a:pt x="333633" y="184473"/>
                    <a:pt x="355015" y="163218"/>
                    <a:pt x="381212" y="163218"/>
                  </a:cubicBezTo>
                  <a:close/>
                  <a:moveTo>
                    <a:pt x="43821" y="0"/>
                  </a:moveTo>
                  <a:lnTo>
                    <a:pt x="452369" y="0"/>
                  </a:lnTo>
                  <a:cubicBezTo>
                    <a:pt x="476543" y="0"/>
                    <a:pt x="496287" y="19715"/>
                    <a:pt x="496287" y="43855"/>
                  </a:cubicBezTo>
                  <a:lnTo>
                    <a:pt x="496287" y="122621"/>
                  </a:lnTo>
                  <a:lnTo>
                    <a:pt x="455644" y="122621"/>
                  </a:lnTo>
                  <a:lnTo>
                    <a:pt x="455644" y="43855"/>
                  </a:lnTo>
                  <a:cubicBezTo>
                    <a:pt x="455644" y="42027"/>
                    <a:pt x="454199" y="40585"/>
                    <a:pt x="452369" y="40585"/>
                  </a:cubicBezTo>
                  <a:lnTo>
                    <a:pt x="43821" y="40585"/>
                  </a:lnTo>
                  <a:cubicBezTo>
                    <a:pt x="42088" y="40585"/>
                    <a:pt x="40643" y="42027"/>
                    <a:pt x="40643" y="43855"/>
                  </a:cubicBezTo>
                  <a:lnTo>
                    <a:pt x="40643" y="320738"/>
                  </a:lnTo>
                  <a:cubicBezTo>
                    <a:pt x="40643" y="322469"/>
                    <a:pt x="42088" y="323911"/>
                    <a:pt x="43821" y="323911"/>
                  </a:cubicBezTo>
                  <a:lnTo>
                    <a:pt x="292976" y="323911"/>
                  </a:lnTo>
                  <a:lnTo>
                    <a:pt x="292976" y="344204"/>
                  </a:lnTo>
                  <a:lnTo>
                    <a:pt x="292976" y="418161"/>
                  </a:lnTo>
                  <a:lnTo>
                    <a:pt x="292976" y="458746"/>
                  </a:lnTo>
                  <a:lnTo>
                    <a:pt x="159201" y="458746"/>
                  </a:lnTo>
                  <a:cubicBezTo>
                    <a:pt x="148029" y="458746"/>
                    <a:pt x="138879" y="449610"/>
                    <a:pt x="138879" y="438454"/>
                  </a:cubicBezTo>
                  <a:cubicBezTo>
                    <a:pt x="138879" y="427201"/>
                    <a:pt x="148029" y="418161"/>
                    <a:pt x="159201" y="418161"/>
                  </a:cubicBezTo>
                  <a:lnTo>
                    <a:pt x="180774" y="418161"/>
                  </a:lnTo>
                  <a:lnTo>
                    <a:pt x="180774" y="364497"/>
                  </a:lnTo>
                  <a:lnTo>
                    <a:pt x="43821" y="364497"/>
                  </a:lnTo>
                  <a:cubicBezTo>
                    <a:pt x="19647" y="364497"/>
                    <a:pt x="0" y="344877"/>
                    <a:pt x="0" y="320738"/>
                  </a:cubicBezTo>
                  <a:lnTo>
                    <a:pt x="0" y="43855"/>
                  </a:lnTo>
                  <a:cubicBezTo>
                    <a:pt x="0" y="19715"/>
                    <a:pt x="19647" y="0"/>
                    <a:pt x="43821" y="0"/>
                  </a:cubicBezTo>
                  <a:close/>
                </a:path>
              </a:pathLst>
            </a:custGeom>
            <a:solidFill>
              <a:schemeClr val="accent2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0" name="iṩlíḑè">
              <a:extLst>
                <a:ext uri="{FF2B5EF4-FFF2-40B4-BE49-F238E27FC236}">
                  <a16:creationId xmlns:a16="http://schemas.microsoft.com/office/drawing/2014/main" id="{1C226B5E-9AE5-4C57-B987-B331EB32419B}"/>
                </a:ext>
              </a:extLst>
            </p:cNvPr>
            <p:cNvGrpSpPr/>
            <p:nvPr/>
          </p:nvGrpSpPr>
          <p:grpSpPr>
            <a:xfrm>
              <a:off x="2924572" y="4799062"/>
              <a:ext cx="1801813" cy="1335038"/>
              <a:chOff x="2924572" y="4341143"/>
              <a:chExt cx="1801813" cy="1335038"/>
            </a:xfrm>
          </p:grpSpPr>
          <p:sp>
            <p:nvSpPr>
              <p:cNvPr id="34" name="ïslîḋé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2924572" y="4728740"/>
                <a:ext cx="1801813" cy="947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400" dirty="0"/>
                  <a:t>论文的主要思想及本篇论文作出的贡献</a:t>
                </a:r>
                <a:endParaRPr lang="en-US" altLang="zh-CN" sz="1400" dirty="0"/>
              </a:p>
            </p:txBody>
          </p:sp>
          <p:sp>
            <p:nvSpPr>
              <p:cNvPr id="35" name="ïSľïdé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2924572" y="4341143"/>
                <a:ext cx="180181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2.</a:t>
                </a:r>
                <a:r>
                  <a:rPr lang="zh-CN" altLang="en-US" b="1" dirty="0"/>
                  <a:t>论文概述</a:t>
                </a:r>
                <a:endParaRPr lang="en-US" altLang="zh-CN" b="1" dirty="0"/>
              </a:p>
            </p:txBody>
          </p:sp>
        </p:grpSp>
        <p:sp>
          <p:nvSpPr>
            <p:cNvPr id="11" name="iṧļïḋé">
              <a:extLst>
                <a:ext uri="{FF2B5EF4-FFF2-40B4-BE49-F238E27FC236}">
                  <a16:creationId xmlns:a16="http://schemas.microsoft.com/office/drawing/2014/main" id="{9F6747BD-5B50-4409-AEB0-A400E7BBB43B}"/>
                </a:ext>
              </a:extLst>
            </p:cNvPr>
            <p:cNvSpPr/>
            <p:nvPr/>
          </p:nvSpPr>
          <p:spPr>
            <a:xfrm>
              <a:off x="5577727" y="1130300"/>
              <a:ext cx="1023844" cy="1023844"/>
            </a:xfrm>
            <a:prstGeom prst="ellipse">
              <a:avLst/>
            </a:prstGeom>
            <a:solidFill>
              <a:schemeClr val="bg1"/>
            </a:solidFill>
            <a:ln w="3175" cap="rnd">
              <a:noFill/>
              <a:prstDash val="solid"/>
              <a:round/>
              <a:headEnd/>
              <a:tailEnd/>
            </a:ln>
            <a:effectLst>
              <a:outerShdw blurRad="635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2" name="ïṡľiďè">
              <a:extLst>
                <a:ext uri="{FF2B5EF4-FFF2-40B4-BE49-F238E27FC236}">
                  <a16:creationId xmlns:a16="http://schemas.microsoft.com/office/drawing/2014/main" id="{65640381-C810-4A07-B9C3-781BB614E484}"/>
                </a:ext>
              </a:extLst>
            </p:cNvPr>
            <p:cNvSpPr/>
            <p:nvPr/>
          </p:nvSpPr>
          <p:spPr>
            <a:xfrm>
              <a:off x="5894938" y="1438391"/>
              <a:ext cx="389422" cy="407662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3" name="îṧľïďé">
              <a:extLst>
                <a:ext uri="{FF2B5EF4-FFF2-40B4-BE49-F238E27FC236}">
                  <a16:creationId xmlns:a16="http://schemas.microsoft.com/office/drawing/2014/main" id="{80DE074D-F496-483F-AC37-D9EEDA5502E5}"/>
                </a:ext>
              </a:extLst>
            </p:cNvPr>
            <p:cNvGrpSpPr/>
            <p:nvPr/>
          </p:nvGrpSpPr>
          <p:grpSpPr>
            <a:xfrm>
              <a:off x="5188744" y="2295525"/>
              <a:ext cx="1801813" cy="1358254"/>
              <a:chOff x="5188744" y="2295525"/>
              <a:chExt cx="1801813" cy="1358254"/>
            </a:xfrm>
          </p:grpSpPr>
          <p:sp>
            <p:nvSpPr>
              <p:cNvPr id="32" name="í$ļiḑe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5449458" y="2706338"/>
                <a:ext cx="1412827" cy="947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400" dirty="0"/>
                  <a:t>论文中提出的方法思路</a:t>
                </a:r>
                <a:endParaRPr lang="en-US" altLang="zh-CN" sz="1400" dirty="0"/>
              </a:p>
            </p:txBody>
          </p:sp>
          <p:sp>
            <p:nvSpPr>
              <p:cNvPr id="33" name="íṥľiḑè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5188744" y="2295525"/>
                <a:ext cx="180181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3.</a:t>
                </a:r>
                <a:r>
                  <a:rPr lang="zh-CN" altLang="en-US" b="1" dirty="0"/>
                  <a:t>主要思路</a:t>
                </a:r>
                <a:endParaRPr lang="en-US" altLang="zh-CN" b="1" dirty="0"/>
              </a:p>
            </p:txBody>
          </p:sp>
        </p:grpSp>
        <p:sp>
          <p:nvSpPr>
            <p:cNvPr id="14" name="í$ḻïḍé">
              <a:extLst>
                <a:ext uri="{FF2B5EF4-FFF2-40B4-BE49-F238E27FC236}">
                  <a16:creationId xmlns:a16="http://schemas.microsoft.com/office/drawing/2014/main" id="{EDEDBD77-162E-42CC-AFF8-43963DF04C6F}"/>
                </a:ext>
              </a:extLst>
            </p:cNvPr>
            <p:cNvSpPr/>
            <p:nvPr/>
          </p:nvSpPr>
          <p:spPr>
            <a:xfrm>
              <a:off x="7841900" y="3633837"/>
              <a:ext cx="1023844" cy="1023844"/>
            </a:xfrm>
            <a:prstGeom prst="ellipse">
              <a:avLst/>
            </a:prstGeom>
            <a:solidFill>
              <a:schemeClr val="bg1"/>
            </a:solidFill>
            <a:ln w="3175" cap="rnd">
              <a:noFill/>
              <a:prstDash val="solid"/>
              <a:round/>
              <a:headEnd/>
              <a:tailEnd/>
            </a:ln>
            <a:effectLst>
              <a:outerShdw blurRad="635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5" name="îŝlîḍè">
              <a:extLst>
                <a:ext uri="{FF2B5EF4-FFF2-40B4-BE49-F238E27FC236}">
                  <a16:creationId xmlns:a16="http://schemas.microsoft.com/office/drawing/2014/main" id="{CAAB0A49-B6D2-4F87-B5A1-3EF229F3F1BF}"/>
                </a:ext>
              </a:extLst>
            </p:cNvPr>
            <p:cNvSpPr/>
            <p:nvPr/>
          </p:nvSpPr>
          <p:spPr>
            <a:xfrm>
              <a:off x="8149991" y="3969898"/>
              <a:ext cx="407662" cy="351722"/>
            </a:xfrm>
            <a:custGeom>
              <a:avLst/>
              <a:gdLst>
                <a:gd name="connsiteX0" fmla="*/ 470014 w 606298"/>
                <a:gd name="connsiteY0" fmla="*/ 471938 h 523102"/>
                <a:gd name="connsiteX1" fmla="*/ 453448 w 606298"/>
                <a:gd name="connsiteY1" fmla="*/ 488480 h 523102"/>
                <a:gd name="connsiteX2" fmla="*/ 455470 w 606298"/>
                <a:gd name="connsiteY2" fmla="*/ 495885 h 523102"/>
                <a:gd name="connsiteX3" fmla="*/ 470014 w 606298"/>
                <a:gd name="connsiteY3" fmla="*/ 504925 h 523102"/>
                <a:gd name="connsiteX4" fmla="*/ 484557 w 606298"/>
                <a:gd name="connsiteY4" fmla="*/ 495885 h 523102"/>
                <a:gd name="connsiteX5" fmla="*/ 486483 w 606298"/>
                <a:gd name="connsiteY5" fmla="*/ 488480 h 523102"/>
                <a:gd name="connsiteX6" fmla="*/ 470014 w 606298"/>
                <a:gd name="connsiteY6" fmla="*/ 471938 h 523102"/>
                <a:gd name="connsiteX7" fmla="*/ 381212 w 606298"/>
                <a:gd name="connsiteY7" fmla="*/ 203804 h 523102"/>
                <a:gd name="connsiteX8" fmla="*/ 374278 w 606298"/>
                <a:gd name="connsiteY8" fmla="*/ 210728 h 523102"/>
                <a:gd name="connsiteX9" fmla="*/ 374278 w 606298"/>
                <a:gd name="connsiteY9" fmla="*/ 456646 h 523102"/>
                <a:gd name="connsiteX10" fmla="*/ 565653 w 606298"/>
                <a:gd name="connsiteY10" fmla="*/ 456646 h 523102"/>
                <a:gd name="connsiteX11" fmla="*/ 565653 w 606298"/>
                <a:gd name="connsiteY11" fmla="*/ 210728 h 523102"/>
                <a:gd name="connsiteX12" fmla="*/ 558719 w 606298"/>
                <a:gd name="connsiteY12" fmla="*/ 203804 h 523102"/>
                <a:gd name="connsiteX13" fmla="*/ 381212 w 606298"/>
                <a:gd name="connsiteY13" fmla="*/ 163218 h 523102"/>
                <a:gd name="connsiteX14" fmla="*/ 558719 w 606298"/>
                <a:gd name="connsiteY14" fmla="*/ 163218 h 523102"/>
                <a:gd name="connsiteX15" fmla="*/ 606298 w 606298"/>
                <a:gd name="connsiteY15" fmla="*/ 210728 h 523102"/>
                <a:gd name="connsiteX16" fmla="*/ 606298 w 606298"/>
                <a:gd name="connsiteY16" fmla="*/ 475592 h 523102"/>
                <a:gd name="connsiteX17" fmla="*/ 558719 w 606298"/>
                <a:gd name="connsiteY17" fmla="*/ 523102 h 523102"/>
                <a:gd name="connsiteX18" fmla="*/ 381212 w 606298"/>
                <a:gd name="connsiteY18" fmla="*/ 523102 h 523102"/>
                <a:gd name="connsiteX19" fmla="*/ 333633 w 606298"/>
                <a:gd name="connsiteY19" fmla="*/ 475592 h 523102"/>
                <a:gd name="connsiteX20" fmla="*/ 333633 w 606298"/>
                <a:gd name="connsiteY20" fmla="*/ 210728 h 523102"/>
                <a:gd name="connsiteX21" fmla="*/ 381212 w 606298"/>
                <a:gd name="connsiteY21" fmla="*/ 163218 h 523102"/>
                <a:gd name="connsiteX22" fmla="*/ 43821 w 606298"/>
                <a:gd name="connsiteY22" fmla="*/ 0 h 523102"/>
                <a:gd name="connsiteX23" fmla="*/ 452369 w 606298"/>
                <a:gd name="connsiteY23" fmla="*/ 0 h 523102"/>
                <a:gd name="connsiteX24" fmla="*/ 496287 w 606298"/>
                <a:gd name="connsiteY24" fmla="*/ 43855 h 523102"/>
                <a:gd name="connsiteX25" fmla="*/ 496287 w 606298"/>
                <a:gd name="connsiteY25" fmla="*/ 122621 h 523102"/>
                <a:gd name="connsiteX26" fmla="*/ 455644 w 606298"/>
                <a:gd name="connsiteY26" fmla="*/ 122621 h 523102"/>
                <a:gd name="connsiteX27" fmla="*/ 455644 w 606298"/>
                <a:gd name="connsiteY27" fmla="*/ 43855 h 523102"/>
                <a:gd name="connsiteX28" fmla="*/ 452369 w 606298"/>
                <a:gd name="connsiteY28" fmla="*/ 40585 h 523102"/>
                <a:gd name="connsiteX29" fmla="*/ 43821 w 606298"/>
                <a:gd name="connsiteY29" fmla="*/ 40585 h 523102"/>
                <a:gd name="connsiteX30" fmla="*/ 40643 w 606298"/>
                <a:gd name="connsiteY30" fmla="*/ 43855 h 523102"/>
                <a:gd name="connsiteX31" fmla="*/ 40643 w 606298"/>
                <a:gd name="connsiteY31" fmla="*/ 320738 h 523102"/>
                <a:gd name="connsiteX32" fmla="*/ 43821 w 606298"/>
                <a:gd name="connsiteY32" fmla="*/ 323911 h 523102"/>
                <a:gd name="connsiteX33" fmla="*/ 292976 w 606298"/>
                <a:gd name="connsiteY33" fmla="*/ 323911 h 523102"/>
                <a:gd name="connsiteX34" fmla="*/ 292976 w 606298"/>
                <a:gd name="connsiteY34" fmla="*/ 344204 h 523102"/>
                <a:gd name="connsiteX35" fmla="*/ 292976 w 606298"/>
                <a:gd name="connsiteY35" fmla="*/ 418161 h 523102"/>
                <a:gd name="connsiteX36" fmla="*/ 292976 w 606298"/>
                <a:gd name="connsiteY36" fmla="*/ 458746 h 523102"/>
                <a:gd name="connsiteX37" fmla="*/ 159201 w 606298"/>
                <a:gd name="connsiteY37" fmla="*/ 458746 h 523102"/>
                <a:gd name="connsiteX38" fmla="*/ 138879 w 606298"/>
                <a:gd name="connsiteY38" fmla="*/ 438454 h 523102"/>
                <a:gd name="connsiteX39" fmla="*/ 159201 w 606298"/>
                <a:gd name="connsiteY39" fmla="*/ 418161 h 523102"/>
                <a:gd name="connsiteX40" fmla="*/ 180774 w 606298"/>
                <a:gd name="connsiteY40" fmla="*/ 418161 h 523102"/>
                <a:gd name="connsiteX41" fmla="*/ 180774 w 606298"/>
                <a:gd name="connsiteY41" fmla="*/ 364497 h 523102"/>
                <a:gd name="connsiteX42" fmla="*/ 43821 w 606298"/>
                <a:gd name="connsiteY42" fmla="*/ 364497 h 523102"/>
                <a:gd name="connsiteX43" fmla="*/ 0 w 606298"/>
                <a:gd name="connsiteY43" fmla="*/ 320738 h 523102"/>
                <a:gd name="connsiteX44" fmla="*/ 0 w 606298"/>
                <a:gd name="connsiteY44" fmla="*/ 43855 h 523102"/>
                <a:gd name="connsiteX45" fmla="*/ 43821 w 606298"/>
                <a:gd name="connsiteY45" fmla="*/ 0 h 52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606298" h="523102">
                  <a:moveTo>
                    <a:pt x="470014" y="471938"/>
                  </a:moveTo>
                  <a:cubicBezTo>
                    <a:pt x="460864" y="471938"/>
                    <a:pt x="453448" y="479343"/>
                    <a:pt x="453448" y="488480"/>
                  </a:cubicBezTo>
                  <a:cubicBezTo>
                    <a:pt x="453448" y="491172"/>
                    <a:pt x="454314" y="493577"/>
                    <a:pt x="455470" y="495885"/>
                  </a:cubicBezTo>
                  <a:cubicBezTo>
                    <a:pt x="458167" y="501175"/>
                    <a:pt x="463561" y="504925"/>
                    <a:pt x="470014" y="504925"/>
                  </a:cubicBezTo>
                  <a:cubicBezTo>
                    <a:pt x="476370" y="504925"/>
                    <a:pt x="481764" y="501175"/>
                    <a:pt x="484557" y="495885"/>
                  </a:cubicBezTo>
                  <a:cubicBezTo>
                    <a:pt x="485713" y="493577"/>
                    <a:pt x="486483" y="491172"/>
                    <a:pt x="486483" y="488480"/>
                  </a:cubicBezTo>
                  <a:cubicBezTo>
                    <a:pt x="486483" y="479343"/>
                    <a:pt x="479067" y="471938"/>
                    <a:pt x="470014" y="471938"/>
                  </a:cubicBezTo>
                  <a:close/>
                  <a:moveTo>
                    <a:pt x="381212" y="203804"/>
                  </a:moveTo>
                  <a:cubicBezTo>
                    <a:pt x="377456" y="203804"/>
                    <a:pt x="374278" y="206881"/>
                    <a:pt x="374278" y="210728"/>
                  </a:cubicBezTo>
                  <a:lnTo>
                    <a:pt x="374278" y="456646"/>
                  </a:lnTo>
                  <a:lnTo>
                    <a:pt x="565653" y="456646"/>
                  </a:lnTo>
                  <a:lnTo>
                    <a:pt x="565653" y="210728"/>
                  </a:lnTo>
                  <a:cubicBezTo>
                    <a:pt x="565653" y="206881"/>
                    <a:pt x="562571" y="203804"/>
                    <a:pt x="558719" y="203804"/>
                  </a:cubicBezTo>
                  <a:close/>
                  <a:moveTo>
                    <a:pt x="381212" y="163218"/>
                  </a:moveTo>
                  <a:lnTo>
                    <a:pt x="558719" y="163218"/>
                  </a:lnTo>
                  <a:cubicBezTo>
                    <a:pt x="585013" y="163218"/>
                    <a:pt x="606298" y="184473"/>
                    <a:pt x="606298" y="210728"/>
                  </a:cubicBezTo>
                  <a:lnTo>
                    <a:pt x="606298" y="475592"/>
                  </a:lnTo>
                  <a:cubicBezTo>
                    <a:pt x="606298" y="501752"/>
                    <a:pt x="585013" y="523102"/>
                    <a:pt x="558719" y="523102"/>
                  </a:cubicBezTo>
                  <a:lnTo>
                    <a:pt x="381212" y="523102"/>
                  </a:lnTo>
                  <a:cubicBezTo>
                    <a:pt x="355015" y="523102"/>
                    <a:pt x="333633" y="501752"/>
                    <a:pt x="333633" y="475592"/>
                  </a:cubicBezTo>
                  <a:lnTo>
                    <a:pt x="333633" y="210728"/>
                  </a:lnTo>
                  <a:cubicBezTo>
                    <a:pt x="333633" y="184473"/>
                    <a:pt x="355015" y="163218"/>
                    <a:pt x="381212" y="163218"/>
                  </a:cubicBezTo>
                  <a:close/>
                  <a:moveTo>
                    <a:pt x="43821" y="0"/>
                  </a:moveTo>
                  <a:lnTo>
                    <a:pt x="452369" y="0"/>
                  </a:lnTo>
                  <a:cubicBezTo>
                    <a:pt x="476543" y="0"/>
                    <a:pt x="496287" y="19715"/>
                    <a:pt x="496287" y="43855"/>
                  </a:cubicBezTo>
                  <a:lnTo>
                    <a:pt x="496287" y="122621"/>
                  </a:lnTo>
                  <a:lnTo>
                    <a:pt x="455644" y="122621"/>
                  </a:lnTo>
                  <a:lnTo>
                    <a:pt x="455644" y="43855"/>
                  </a:lnTo>
                  <a:cubicBezTo>
                    <a:pt x="455644" y="42027"/>
                    <a:pt x="454199" y="40585"/>
                    <a:pt x="452369" y="40585"/>
                  </a:cubicBezTo>
                  <a:lnTo>
                    <a:pt x="43821" y="40585"/>
                  </a:lnTo>
                  <a:cubicBezTo>
                    <a:pt x="42088" y="40585"/>
                    <a:pt x="40643" y="42027"/>
                    <a:pt x="40643" y="43855"/>
                  </a:cubicBezTo>
                  <a:lnTo>
                    <a:pt x="40643" y="320738"/>
                  </a:lnTo>
                  <a:cubicBezTo>
                    <a:pt x="40643" y="322469"/>
                    <a:pt x="42088" y="323911"/>
                    <a:pt x="43821" y="323911"/>
                  </a:cubicBezTo>
                  <a:lnTo>
                    <a:pt x="292976" y="323911"/>
                  </a:lnTo>
                  <a:lnTo>
                    <a:pt x="292976" y="344204"/>
                  </a:lnTo>
                  <a:lnTo>
                    <a:pt x="292976" y="418161"/>
                  </a:lnTo>
                  <a:lnTo>
                    <a:pt x="292976" y="458746"/>
                  </a:lnTo>
                  <a:lnTo>
                    <a:pt x="159201" y="458746"/>
                  </a:lnTo>
                  <a:cubicBezTo>
                    <a:pt x="148029" y="458746"/>
                    <a:pt x="138879" y="449610"/>
                    <a:pt x="138879" y="438454"/>
                  </a:cubicBezTo>
                  <a:cubicBezTo>
                    <a:pt x="138879" y="427201"/>
                    <a:pt x="148029" y="418161"/>
                    <a:pt x="159201" y="418161"/>
                  </a:cubicBezTo>
                  <a:lnTo>
                    <a:pt x="180774" y="418161"/>
                  </a:lnTo>
                  <a:lnTo>
                    <a:pt x="180774" y="364497"/>
                  </a:lnTo>
                  <a:lnTo>
                    <a:pt x="43821" y="364497"/>
                  </a:lnTo>
                  <a:cubicBezTo>
                    <a:pt x="19647" y="364497"/>
                    <a:pt x="0" y="344877"/>
                    <a:pt x="0" y="320738"/>
                  </a:cubicBezTo>
                  <a:lnTo>
                    <a:pt x="0" y="43855"/>
                  </a:lnTo>
                  <a:cubicBezTo>
                    <a:pt x="0" y="19715"/>
                    <a:pt x="19647" y="0"/>
                    <a:pt x="43821" y="0"/>
                  </a:cubicBezTo>
                  <a:close/>
                </a:path>
              </a:pathLst>
            </a:custGeom>
            <a:solidFill>
              <a:schemeClr val="accent2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6" name="iŝlîḍé">
              <a:extLst>
                <a:ext uri="{FF2B5EF4-FFF2-40B4-BE49-F238E27FC236}">
                  <a16:creationId xmlns:a16="http://schemas.microsoft.com/office/drawing/2014/main" id="{7BE62C1C-6A1E-49C0-8238-E5D0C597FA48}"/>
                </a:ext>
              </a:extLst>
            </p:cNvPr>
            <p:cNvGrpSpPr/>
            <p:nvPr/>
          </p:nvGrpSpPr>
          <p:grpSpPr>
            <a:xfrm>
              <a:off x="7452916" y="4799062"/>
              <a:ext cx="1801813" cy="1335038"/>
              <a:chOff x="7452916" y="4341143"/>
              <a:chExt cx="1801813" cy="1335038"/>
            </a:xfrm>
          </p:grpSpPr>
          <p:sp>
            <p:nvSpPr>
              <p:cNvPr id="30" name="îṧľíḍé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7452916" y="4728740"/>
                <a:ext cx="1801813" cy="947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400" dirty="0"/>
                  <a:t>本论文的测试结果</a:t>
                </a:r>
                <a:endParaRPr lang="en-US" altLang="zh-CN" sz="1400" dirty="0"/>
              </a:p>
            </p:txBody>
          </p:sp>
          <p:sp>
            <p:nvSpPr>
              <p:cNvPr id="31" name="îŝ1ïḍê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7452916" y="4341143"/>
                <a:ext cx="180181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spcBef>
                    <a:spcPct val="0"/>
                  </a:spcBef>
                </a:pPr>
                <a:r>
                  <a:rPr lang="en-US" altLang="zh-CN" b="1" dirty="0"/>
                  <a:t>4.</a:t>
                </a:r>
                <a:r>
                  <a:rPr lang="zh-CN" altLang="en-US" b="1" dirty="0"/>
                  <a:t>测试评估</a:t>
                </a:r>
                <a:endParaRPr lang="en-US" altLang="zh-CN" b="1" dirty="0"/>
              </a:p>
            </p:txBody>
          </p:sp>
        </p:grpSp>
        <p:sp>
          <p:nvSpPr>
            <p:cNvPr id="17" name="iṧľiḍé">
              <a:extLst>
                <a:ext uri="{FF2B5EF4-FFF2-40B4-BE49-F238E27FC236}">
                  <a16:creationId xmlns:a16="http://schemas.microsoft.com/office/drawing/2014/main" id="{28B6EE6D-19DB-4AE4-9F3B-6E29B2DFA7DA}"/>
                </a:ext>
              </a:extLst>
            </p:cNvPr>
            <p:cNvSpPr/>
            <p:nvPr/>
          </p:nvSpPr>
          <p:spPr>
            <a:xfrm>
              <a:off x="10106071" y="1130300"/>
              <a:ext cx="1023844" cy="1023844"/>
            </a:xfrm>
            <a:prstGeom prst="ellipse">
              <a:avLst/>
            </a:prstGeom>
            <a:solidFill>
              <a:schemeClr val="bg1"/>
            </a:solidFill>
            <a:ln w="3175" cap="rnd">
              <a:noFill/>
              <a:prstDash val="solid"/>
              <a:round/>
              <a:headEnd/>
              <a:tailEnd/>
            </a:ln>
            <a:effectLst>
              <a:outerShdw blurRad="63500" dist="38100" dir="5400000" algn="t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18" name="isliḑe">
              <a:extLst>
                <a:ext uri="{FF2B5EF4-FFF2-40B4-BE49-F238E27FC236}">
                  <a16:creationId xmlns:a16="http://schemas.microsoft.com/office/drawing/2014/main" id="{D4638FD1-57D9-4AF2-99DE-3D990C1D5CBB}"/>
                </a:ext>
              </a:extLst>
            </p:cNvPr>
            <p:cNvSpPr/>
            <p:nvPr/>
          </p:nvSpPr>
          <p:spPr>
            <a:xfrm>
              <a:off x="10423282" y="1438391"/>
              <a:ext cx="389422" cy="407662"/>
            </a:xfrm>
            <a:custGeom>
              <a:avLst/>
              <a:gdLst>
                <a:gd name="T0" fmla="*/ 4199 w 4494"/>
                <a:gd name="T1" fmla="*/ 3838 h 4712"/>
                <a:gd name="T2" fmla="*/ 3932 w 4494"/>
                <a:gd name="T3" fmla="*/ 2881 h 4712"/>
                <a:gd name="T4" fmla="*/ 2447 w 4494"/>
                <a:gd name="T5" fmla="*/ 2438 h 4712"/>
                <a:gd name="T6" fmla="*/ 3263 w 4494"/>
                <a:gd name="T7" fmla="*/ 2440 h 4712"/>
                <a:gd name="T8" fmla="*/ 3263 w 4494"/>
                <a:gd name="T9" fmla="*/ 897 h 4712"/>
                <a:gd name="T10" fmla="*/ 2194 w 4494"/>
                <a:gd name="T11" fmla="*/ 0 h 4712"/>
                <a:gd name="T12" fmla="*/ 460 w 4494"/>
                <a:gd name="T13" fmla="*/ 1619 h 4712"/>
                <a:gd name="T14" fmla="*/ 2047 w 4494"/>
                <a:gd name="T15" fmla="*/ 2438 h 4712"/>
                <a:gd name="T16" fmla="*/ 562 w 4494"/>
                <a:gd name="T17" fmla="*/ 2881 h 4712"/>
                <a:gd name="T18" fmla="*/ 296 w 4494"/>
                <a:gd name="T19" fmla="*/ 3838 h 4712"/>
                <a:gd name="T20" fmla="*/ 0 w 4494"/>
                <a:gd name="T21" fmla="*/ 3971 h 4712"/>
                <a:gd name="T22" fmla="*/ 134 w 4494"/>
                <a:gd name="T23" fmla="*/ 4712 h 4712"/>
                <a:gd name="T24" fmla="*/ 991 w 4494"/>
                <a:gd name="T25" fmla="*/ 4579 h 4712"/>
                <a:gd name="T26" fmla="*/ 858 w 4494"/>
                <a:gd name="T27" fmla="*/ 3838 h 4712"/>
                <a:gd name="T28" fmla="*/ 696 w 4494"/>
                <a:gd name="T29" fmla="*/ 3281 h 4712"/>
                <a:gd name="T30" fmla="*/ 2047 w 4494"/>
                <a:gd name="T31" fmla="*/ 3838 h 4712"/>
                <a:gd name="T32" fmla="*/ 1752 w 4494"/>
                <a:gd name="T33" fmla="*/ 3971 h 4712"/>
                <a:gd name="T34" fmla="*/ 1885 w 4494"/>
                <a:gd name="T35" fmla="*/ 4712 h 4712"/>
                <a:gd name="T36" fmla="*/ 2742 w 4494"/>
                <a:gd name="T37" fmla="*/ 4579 h 4712"/>
                <a:gd name="T38" fmla="*/ 2609 w 4494"/>
                <a:gd name="T39" fmla="*/ 3838 h 4712"/>
                <a:gd name="T40" fmla="*/ 2447 w 4494"/>
                <a:gd name="T41" fmla="*/ 3281 h 4712"/>
                <a:gd name="T42" fmla="*/ 3799 w 4494"/>
                <a:gd name="T43" fmla="*/ 3838 h 4712"/>
                <a:gd name="T44" fmla="*/ 3503 w 4494"/>
                <a:gd name="T45" fmla="*/ 3971 h 4712"/>
                <a:gd name="T46" fmla="*/ 3637 w 4494"/>
                <a:gd name="T47" fmla="*/ 4712 h 4712"/>
                <a:gd name="T48" fmla="*/ 4494 w 4494"/>
                <a:gd name="T49" fmla="*/ 4579 h 4712"/>
                <a:gd name="T50" fmla="*/ 4360 w 4494"/>
                <a:gd name="T51" fmla="*/ 3838 h 4712"/>
                <a:gd name="T52" fmla="*/ 1278 w 4494"/>
                <a:gd name="T53" fmla="*/ 1201 h 4712"/>
                <a:gd name="T54" fmla="*/ 1288 w 4494"/>
                <a:gd name="T55" fmla="*/ 1201 h 4712"/>
                <a:gd name="T56" fmla="*/ 1311 w 4494"/>
                <a:gd name="T57" fmla="*/ 1202 h 4712"/>
                <a:gd name="T58" fmla="*/ 2194 w 4494"/>
                <a:gd name="T59" fmla="*/ 400 h 4712"/>
                <a:gd name="T60" fmla="*/ 2858 w 4494"/>
                <a:gd name="T61" fmla="*/ 1073 h 4712"/>
                <a:gd name="T62" fmla="*/ 2915 w 4494"/>
                <a:gd name="T63" fmla="*/ 1252 h 4712"/>
                <a:gd name="T64" fmla="*/ 3148 w 4494"/>
                <a:gd name="T65" fmla="*/ 1315 h 4712"/>
                <a:gd name="T66" fmla="*/ 3634 w 4494"/>
                <a:gd name="T67" fmla="*/ 1668 h 4712"/>
                <a:gd name="T68" fmla="*/ 2832 w 4494"/>
                <a:gd name="T69" fmla="*/ 2039 h 4712"/>
                <a:gd name="T70" fmla="*/ 1278 w 4494"/>
                <a:gd name="T71" fmla="*/ 2038 h 4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4494" h="4712">
                  <a:moveTo>
                    <a:pt x="4360" y="3838"/>
                  </a:moveTo>
                  <a:lnTo>
                    <a:pt x="4199" y="3838"/>
                  </a:lnTo>
                  <a:lnTo>
                    <a:pt x="4199" y="3148"/>
                  </a:lnTo>
                  <a:cubicBezTo>
                    <a:pt x="4199" y="3001"/>
                    <a:pt x="4079" y="2881"/>
                    <a:pt x="3932" y="2881"/>
                  </a:cubicBezTo>
                  <a:lnTo>
                    <a:pt x="2447" y="2881"/>
                  </a:lnTo>
                  <a:lnTo>
                    <a:pt x="2447" y="2438"/>
                  </a:lnTo>
                  <a:cubicBezTo>
                    <a:pt x="2520" y="2438"/>
                    <a:pt x="2675" y="2438"/>
                    <a:pt x="2831" y="2439"/>
                  </a:cubicBezTo>
                  <a:cubicBezTo>
                    <a:pt x="3043" y="2439"/>
                    <a:pt x="3256" y="2440"/>
                    <a:pt x="3263" y="2440"/>
                  </a:cubicBezTo>
                  <a:cubicBezTo>
                    <a:pt x="3688" y="2440"/>
                    <a:pt x="4034" y="2094"/>
                    <a:pt x="4034" y="1668"/>
                  </a:cubicBezTo>
                  <a:cubicBezTo>
                    <a:pt x="4034" y="1243"/>
                    <a:pt x="3688" y="897"/>
                    <a:pt x="3263" y="897"/>
                  </a:cubicBezTo>
                  <a:cubicBezTo>
                    <a:pt x="3257" y="897"/>
                    <a:pt x="3251" y="897"/>
                    <a:pt x="3245" y="897"/>
                  </a:cubicBezTo>
                  <a:cubicBezTo>
                    <a:pt x="3165" y="389"/>
                    <a:pt x="2724" y="0"/>
                    <a:pt x="2194" y="0"/>
                  </a:cubicBezTo>
                  <a:cubicBezTo>
                    <a:pt x="1698" y="0"/>
                    <a:pt x="1276" y="339"/>
                    <a:pt x="1161" y="809"/>
                  </a:cubicBezTo>
                  <a:cubicBezTo>
                    <a:pt x="765" y="866"/>
                    <a:pt x="460" y="1208"/>
                    <a:pt x="460" y="1619"/>
                  </a:cubicBezTo>
                  <a:cubicBezTo>
                    <a:pt x="460" y="2071"/>
                    <a:pt x="827" y="2438"/>
                    <a:pt x="1278" y="2438"/>
                  </a:cubicBezTo>
                  <a:lnTo>
                    <a:pt x="2047" y="2438"/>
                  </a:lnTo>
                  <a:lnTo>
                    <a:pt x="2047" y="2881"/>
                  </a:lnTo>
                  <a:lnTo>
                    <a:pt x="562" y="2881"/>
                  </a:lnTo>
                  <a:cubicBezTo>
                    <a:pt x="415" y="2881"/>
                    <a:pt x="296" y="3001"/>
                    <a:pt x="296" y="3148"/>
                  </a:cubicBezTo>
                  <a:lnTo>
                    <a:pt x="296" y="3838"/>
                  </a:lnTo>
                  <a:lnTo>
                    <a:pt x="134" y="3838"/>
                  </a:lnTo>
                  <a:cubicBezTo>
                    <a:pt x="60" y="3838"/>
                    <a:pt x="0" y="3897"/>
                    <a:pt x="0" y="3971"/>
                  </a:cubicBezTo>
                  <a:lnTo>
                    <a:pt x="0" y="4579"/>
                  </a:lnTo>
                  <a:cubicBezTo>
                    <a:pt x="0" y="4652"/>
                    <a:pt x="60" y="4712"/>
                    <a:pt x="134" y="4712"/>
                  </a:cubicBezTo>
                  <a:lnTo>
                    <a:pt x="858" y="4712"/>
                  </a:lnTo>
                  <a:cubicBezTo>
                    <a:pt x="931" y="4712"/>
                    <a:pt x="991" y="4652"/>
                    <a:pt x="991" y="4579"/>
                  </a:cubicBezTo>
                  <a:lnTo>
                    <a:pt x="991" y="3971"/>
                  </a:lnTo>
                  <a:cubicBezTo>
                    <a:pt x="991" y="3897"/>
                    <a:pt x="931" y="3838"/>
                    <a:pt x="858" y="3838"/>
                  </a:cubicBezTo>
                  <a:lnTo>
                    <a:pt x="696" y="3838"/>
                  </a:lnTo>
                  <a:lnTo>
                    <a:pt x="696" y="3281"/>
                  </a:lnTo>
                  <a:lnTo>
                    <a:pt x="2047" y="3281"/>
                  </a:lnTo>
                  <a:lnTo>
                    <a:pt x="2047" y="3838"/>
                  </a:lnTo>
                  <a:lnTo>
                    <a:pt x="1885" y="3838"/>
                  </a:lnTo>
                  <a:cubicBezTo>
                    <a:pt x="1812" y="3838"/>
                    <a:pt x="1752" y="3897"/>
                    <a:pt x="1752" y="3971"/>
                  </a:cubicBezTo>
                  <a:lnTo>
                    <a:pt x="1752" y="4579"/>
                  </a:lnTo>
                  <a:cubicBezTo>
                    <a:pt x="1752" y="4652"/>
                    <a:pt x="1812" y="4712"/>
                    <a:pt x="1885" y="4712"/>
                  </a:cubicBezTo>
                  <a:lnTo>
                    <a:pt x="2609" y="4712"/>
                  </a:lnTo>
                  <a:cubicBezTo>
                    <a:pt x="2682" y="4712"/>
                    <a:pt x="2742" y="4652"/>
                    <a:pt x="2742" y="4579"/>
                  </a:cubicBezTo>
                  <a:lnTo>
                    <a:pt x="2742" y="3971"/>
                  </a:lnTo>
                  <a:cubicBezTo>
                    <a:pt x="2742" y="3897"/>
                    <a:pt x="2682" y="3838"/>
                    <a:pt x="2609" y="3838"/>
                  </a:cubicBezTo>
                  <a:lnTo>
                    <a:pt x="2447" y="3838"/>
                  </a:lnTo>
                  <a:lnTo>
                    <a:pt x="2447" y="3281"/>
                  </a:lnTo>
                  <a:lnTo>
                    <a:pt x="3799" y="3281"/>
                  </a:lnTo>
                  <a:lnTo>
                    <a:pt x="3799" y="3838"/>
                  </a:lnTo>
                  <a:lnTo>
                    <a:pt x="3637" y="3838"/>
                  </a:lnTo>
                  <a:cubicBezTo>
                    <a:pt x="3563" y="3838"/>
                    <a:pt x="3503" y="3897"/>
                    <a:pt x="3503" y="3971"/>
                  </a:cubicBezTo>
                  <a:lnTo>
                    <a:pt x="3503" y="4579"/>
                  </a:lnTo>
                  <a:cubicBezTo>
                    <a:pt x="3503" y="4652"/>
                    <a:pt x="3563" y="4712"/>
                    <a:pt x="3637" y="4712"/>
                  </a:cubicBezTo>
                  <a:lnTo>
                    <a:pt x="4360" y="4712"/>
                  </a:lnTo>
                  <a:cubicBezTo>
                    <a:pt x="4434" y="4712"/>
                    <a:pt x="4494" y="4652"/>
                    <a:pt x="4494" y="4579"/>
                  </a:cubicBezTo>
                  <a:lnTo>
                    <a:pt x="4494" y="3971"/>
                  </a:lnTo>
                  <a:cubicBezTo>
                    <a:pt x="4494" y="3897"/>
                    <a:pt x="4434" y="3838"/>
                    <a:pt x="4360" y="3838"/>
                  </a:cubicBezTo>
                  <a:close/>
                  <a:moveTo>
                    <a:pt x="860" y="1619"/>
                  </a:moveTo>
                  <a:cubicBezTo>
                    <a:pt x="860" y="1389"/>
                    <a:pt x="1048" y="1201"/>
                    <a:pt x="1278" y="1201"/>
                  </a:cubicBezTo>
                  <a:lnTo>
                    <a:pt x="1283" y="1201"/>
                  </a:lnTo>
                  <a:cubicBezTo>
                    <a:pt x="1284" y="1201"/>
                    <a:pt x="1286" y="1201"/>
                    <a:pt x="1288" y="1201"/>
                  </a:cubicBezTo>
                  <a:cubicBezTo>
                    <a:pt x="1288" y="1201"/>
                    <a:pt x="1289" y="1201"/>
                    <a:pt x="1290" y="1201"/>
                  </a:cubicBezTo>
                  <a:cubicBezTo>
                    <a:pt x="1297" y="1202"/>
                    <a:pt x="1304" y="1202"/>
                    <a:pt x="1311" y="1202"/>
                  </a:cubicBezTo>
                  <a:cubicBezTo>
                    <a:pt x="1408" y="1202"/>
                    <a:pt x="1519" y="1136"/>
                    <a:pt x="1534" y="992"/>
                  </a:cubicBezTo>
                  <a:cubicBezTo>
                    <a:pt x="1571" y="654"/>
                    <a:pt x="1854" y="400"/>
                    <a:pt x="2194" y="400"/>
                  </a:cubicBezTo>
                  <a:cubicBezTo>
                    <a:pt x="2560" y="400"/>
                    <a:pt x="2858" y="698"/>
                    <a:pt x="2858" y="1064"/>
                  </a:cubicBezTo>
                  <a:lnTo>
                    <a:pt x="2858" y="1073"/>
                  </a:lnTo>
                  <a:cubicBezTo>
                    <a:pt x="2858" y="1074"/>
                    <a:pt x="2858" y="1076"/>
                    <a:pt x="2858" y="1078"/>
                  </a:cubicBezTo>
                  <a:cubicBezTo>
                    <a:pt x="2853" y="1144"/>
                    <a:pt x="2873" y="1205"/>
                    <a:pt x="2915" y="1252"/>
                  </a:cubicBezTo>
                  <a:cubicBezTo>
                    <a:pt x="2957" y="1299"/>
                    <a:pt x="3017" y="1325"/>
                    <a:pt x="3080" y="1325"/>
                  </a:cubicBezTo>
                  <a:cubicBezTo>
                    <a:pt x="3103" y="1325"/>
                    <a:pt x="3126" y="1322"/>
                    <a:pt x="3148" y="1315"/>
                  </a:cubicBezTo>
                  <a:cubicBezTo>
                    <a:pt x="3185" y="1303"/>
                    <a:pt x="3224" y="1297"/>
                    <a:pt x="3263" y="1297"/>
                  </a:cubicBezTo>
                  <a:cubicBezTo>
                    <a:pt x="3468" y="1297"/>
                    <a:pt x="3634" y="1463"/>
                    <a:pt x="3634" y="1668"/>
                  </a:cubicBezTo>
                  <a:cubicBezTo>
                    <a:pt x="3634" y="1873"/>
                    <a:pt x="3468" y="2040"/>
                    <a:pt x="3263" y="2040"/>
                  </a:cubicBezTo>
                  <a:cubicBezTo>
                    <a:pt x="3255" y="2040"/>
                    <a:pt x="3043" y="2039"/>
                    <a:pt x="2832" y="2039"/>
                  </a:cubicBezTo>
                  <a:cubicBezTo>
                    <a:pt x="2621" y="2038"/>
                    <a:pt x="2411" y="2038"/>
                    <a:pt x="2405" y="2038"/>
                  </a:cubicBezTo>
                  <a:lnTo>
                    <a:pt x="1278" y="2038"/>
                  </a:lnTo>
                  <a:cubicBezTo>
                    <a:pt x="1048" y="2038"/>
                    <a:pt x="860" y="1850"/>
                    <a:pt x="860" y="1619"/>
                  </a:cubicBezTo>
                  <a:close/>
                </a:path>
              </a:pathLst>
            </a:custGeom>
            <a:solidFill>
              <a:schemeClr val="accent1"/>
            </a:solidFill>
            <a:ln w="31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grpSp>
          <p:nvGrpSpPr>
            <p:cNvPr id="19" name="íṥļíďe">
              <a:extLst>
                <a:ext uri="{FF2B5EF4-FFF2-40B4-BE49-F238E27FC236}">
                  <a16:creationId xmlns:a16="http://schemas.microsoft.com/office/drawing/2014/main" id="{2BE2733A-9180-4B31-98E8-E67CC03E6DC7}"/>
                </a:ext>
              </a:extLst>
            </p:cNvPr>
            <p:cNvGrpSpPr/>
            <p:nvPr/>
          </p:nvGrpSpPr>
          <p:grpSpPr>
            <a:xfrm>
              <a:off x="9717087" y="2295525"/>
              <a:ext cx="1801813" cy="1268928"/>
              <a:chOff x="9717087" y="2295525"/>
              <a:chExt cx="1801813" cy="1268928"/>
            </a:xfrm>
          </p:grpSpPr>
          <p:sp>
            <p:nvSpPr>
              <p:cNvPr id="28" name="îş1ïḍè">
                <a:extLst>
                  <a:ext uri="{FF2B5EF4-FFF2-40B4-BE49-F238E27FC236}">
                    <a16:creationId xmlns:a16="http://schemas.microsoft.com/office/drawing/2014/main" id="{4E9A126B-220C-4D25-BF8F-206546389E42}"/>
                  </a:ext>
                </a:extLst>
              </p:cNvPr>
              <p:cNvSpPr/>
              <p:nvPr/>
            </p:nvSpPr>
            <p:spPr bwMode="auto">
              <a:xfrm>
                <a:off x="9910983" y="2617012"/>
                <a:ext cx="1412828" cy="947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50000"/>
                  </a:lnSpc>
                </a:pPr>
                <a:r>
                  <a:rPr lang="zh-CN" altLang="en-US" sz="1400" dirty="0"/>
                  <a:t>论文的创新点及未来发展方向、启发与思考</a:t>
                </a:r>
                <a:endParaRPr lang="en-US" altLang="zh-CN" sz="1400" dirty="0"/>
              </a:p>
            </p:txBody>
          </p:sp>
          <p:sp>
            <p:nvSpPr>
              <p:cNvPr id="29" name="iŝḻíḍê">
                <a:extLst>
                  <a:ext uri="{FF2B5EF4-FFF2-40B4-BE49-F238E27FC236}">
                    <a16:creationId xmlns:a16="http://schemas.microsoft.com/office/drawing/2014/main" id="{3B38DF14-A661-4985-8EB6-C154FB94541B}"/>
                  </a:ext>
                </a:extLst>
              </p:cNvPr>
              <p:cNvSpPr txBox="1"/>
              <p:nvPr/>
            </p:nvSpPr>
            <p:spPr bwMode="auto">
              <a:xfrm>
                <a:off x="9717087" y="2295525"/>
                <a:ext cx="180181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b="1" dirty="0"/>
                  <a:t>5.</a:t>
                </a:r>
                <a:r>
                  <a:rPr lang="zh-CN" altLang="en-US" b="1" dirty="0"/>
                  <a:t>总结</a:t>
                </a:r>
                <a:endParaRPr lang="en-US" altLang="zh-CN" b="1" dirty="0"/>
              </a:p>
            </p:txBody>
          </p:sp>
        </p:grp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DFBF718-31F4-4CF0-A1C4-523E7CE0CBAF}"/>
                </a:ext>
              </a:extLst>
            </p:cNvPr>
            <p:cNvCxnSpPr>
              <a:stCxn id="5" idx="6"/>
            </p:cNvCxnSpPr>
            <p:nvPr/>
          </p:nvCxnSpPr>
          <p:spPr>
            <a:xfrm>
              <a:off x="2073228" y="1642222"/>
              <a:ext cx="1752250" cy="63008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6BECA360-3369-40FE-910C-6BB55AE9B342}"/>
                </a:ext>
              </a:extLst>
            </p:cNvPr>
            <p:cNvCxnSpPr>
              <a:endCxn id="11" idx="2"/>
            </p:cNvCxnSpPr>
            <p:nvPr/>
          </p:nvCxnSpPr>
          <p:spPr>
            <a:xfrm flipV="1">
              <a:off x="3825478" y="1642222"/>
              <a:ext cx="1752249" cy="63008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2787E3D-89C2-4B69-A2D2-29C126502677}"/>
                </a:ext>
              </a:extLst>
            </p:cNvPr>
            <p:cNvCxnSpPr>
              <a:stCxn id="11" idx="6"/>
            </p:cNvCxnSpPr>
            <p:nvPr/>
          </p:nvCxnSpPr>
          <p:spPr>
            <a:xfrm>
              <a:off x="6601571" y="1642222"/>
              <a:ext cx="1752250" cy="63008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827C992-7BAD-4D10-BC0B-F50EE697DCB5}"/>
                </a:ext>
              </a:extLst>
            </p:cNvPr>
            <p:cNvCxnSpPr>
              <a:endCxn id="17" idx="2"/>
            </p:cNvCxnSpPr>
            <p:nvPr/>
          </p:nvCxnSpPr>
          <p:spPr>
            <a:xfrm flipV="1">
              <a:off x="8353821" y="1642222"/>
              <a:ext cx="1752250" cy="630087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E1F62D14-851C-41A4-8DBA-3D351E8B59DC}"/>
                </a:ext>
              </a:extLst>
            </p:cNvPr>
            <p:cNvCxnSpPr>
              <a:endCxn id="14" idx="0"/>
            </p:cNvCxnSpPr>
            <p:nvPr/>
          </p:nvCxnSpPr>
          <p:spPr>
            <a:xfrm>
              <a:off x="8353821" y="2272309"/>
              <a:ext cx="1" cy="136152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39D6D69-2187-4178-84A4-044016B77E9E}"/>
                </a:ext>
              </a:extLst>
            </p:cNvPr>
            <p:cNvCxnSpPr>
              <a:endCxn id="8" idx="0"/>
            </p:cNvCxnSpPr>
            <p:nvPr/>
          </p:nvCxnSpPr>
          <p:spPr>
            <a:xfrm>
              <a:off x="3825478" y="2272309"/>
              <a:ext cx="0" cy="1361528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ïş1îḑê">
              <a:extLst>
                <a:ext uri="{FF2B5EF4-FFF2-40B4-BE49-F238E27FC236}">
                  <a16:creationId xmlns:a16="http://schemas.microsoft.com/office/drawing/2014/main" id="{733D0058-F141-4477-A3D1-61EB0BE1CAAF}"/>
                </a:ext>
              </a:extLst>
            </p:cNvPr>
            <p:cNvSpPr/>
            <p:nvPr/>
          </p:nvSpPr>
          <p:spPr>
            <a:xfrm>
              <a:off x="3769069" y="2187488"/>
              <a:ext cx="112818" cy="112818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  <p:sp>
          <p:nvSpPr>
            <p:cNvPr id="27" name="íṡḻïďé">
              <a:extLst>
                <a:ext uri="{FF2B5EF4-FFF2-40B4-BE49-F238E27FC236}">
                  <a16:creationId xmlns:a16="http://schemas.microsoft.com/office/drawing/2014/main" id="{A246C67E-B73B-46FD-94B4-ACFECFCB9DD6}"/>
                </a:ext>
              </a:extLst>
            </p:cNvPr>
            <p:cNvSpPr/>
            <p:nvPr/>
          </p:nvSpPr>
          <p:spPr>
            <a:xfrm>
              <a:off x="8297412" y="2187488"/>
              <a:ext cx="112818" cy="112818"/>
            </a:xfrm>
            <a:prstGeom prst="flowChartConnector">
              <a:avLst/>
            </a:prstGeom>
            <a:solidFill>
              <a:schemeClr val="tx1">
                <a:lumMod val="50000"/>
                <a:lumOff val="50000"/>
              </a:schemeClr>
            </a:solidFill>
            <a:ln w="28575" cap="rnd">
              <a:solidFill>
                <a:schemeClr val="bg1"/>
              </a:solidFill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/>
            <a:p>
              <a:pPr algn="ctr" defTabSz="914354"/>
              <a:endParaRPr lang="zh-CN" altLang="en-US" sz="2000" b="1" i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864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2499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1.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论文背景</a:t>
            </a:r>
          </a:p>
        </p:txBody>
      </p:sp>
      <p:sp>
        <p:nvSpPr>
          <p:cNvPr id="7" name="sketched-right-arrow_37071">
            <a:extLst>
              <a:ext uri="{FF2B5EF4-FFF2-40B4-BE49-F238E27FC236}">
                <a16:creationId xmlns:a16="http://schemas.microsoft.com/office/drawing/2014/main" id="{B123791D-2756-4705-A3A8-8796B8DE6D4F}"/>
              </a:ext>
            </a:extLst>
          </p:cNvPr>
          <p:cNvSpPr>
            <a:spLocks noChangeAspect="1"/>
          </p:cNvSpPr>
          <p:nvPr/>
        </p:nvSpPr>
        <p:spPr bwMode="auto">
          <a:xfrm>
            <a:off x="1810468" y="2665269"/>
            <a:ext cx="609685" cy="405122"/>
          </a:xfrm>
          <a:custGeom>
            <a:avLst/>
            <a:gdLst>
              <a:gd name="connsiteX0" fmla="*/ 359049 w 599972"/>
              <a:gd name="connsiteY0" fmla="*/ 349705 h 398667"/>
              <a:gd name="connsiteX1" fmla="*/ 362846 w 599972"/>
              <a:gd name="connsiteY1" fmla="*/ 382327 h 398667"/>
              <a:gd name="connsiteX2" fmla="*/ 363606 w 599972"/>
              <a:gd name="connsiteY2" fmla="*/ 382327 h 398667"/>
              <a:gd name="connsiteX3" fmla="*/ 366860 w 599972"/>
              <a:gd name="connsiteY3" fmla="*/ 386879 h 398667"/>
              <a:gd name="connsiteX4" fmla="*/ 365124 w 599972"/>
              <a:gd name="connsiteY4" fmla="*/ 386879 h 398667"/>
              <a:gd name="connsiteX5" fmla="*/ 367402 w 599972"/>
              <a:gd name="connsiteY5" fmla="*/ 387637 h 398667"/>
              <a:gd name="connsiteX6" fmla="*/ 366860 w 599972"/>
              <a:gd name="connsiteY6" fmla="*/ 386879 h 398667"/>
              <a:gd name="connsiteX7" fmla="*/ 371959 w 599972"/>
              <a:gd name="connsiteY7" fmla="*/ 386879 h 398667"/>
              <a:gd name="connsiteX8" fmla="*/ 392462 w 599972"/>
              <a:gd name="connsiteY8" fmla="*/ 369430 h 398667"/>
              <a:gd name="connsiteX9" fmla="*/ 382590 w 599972"/>
              <a:gd name="connsiteY9" fmla="*/ 366396 h 398667"/>
              <a:gd name="connsiteX10" fmla="*/ 364365 w 599972"/>
              <a:gd name="connsiteY10" fmla="*/ 355016 h 398667"/>
              <a:gd name="connsiteX11" fmla="*/ 359049 w 599972"/>
              <a:gd name="connsiteY11" fmla="*/ 349705 h 398667"/>
              <a:gd name="connsiteX12" fmla="*/ 352974 w 599972"/>
              <a:gd name="connsiteY12" fmla="*/ 311774 h 398667"/>
              <a:gd name="connsiteX13" fmla="*/ 358290 w 599972"/>
              <a:gd name="connsiteY13" fmla="*/ 333774 h 398667"/>
              <a:gd name="connsiteX14" fmla="*/ 364365 w 599972"/>
              <a:gd name="connsiteY14" fmla="*/ 337567 h 398667"/>
              <a:gd name="connsiteX15" fmla="*/ 393981 w 599972"/>
              <a:gd name="connsiteY15" fmla="*/ 356533 h 398667"/>
              <a:gd name="connsiteX16" fmla="*/ 399296 w 599972"/>
              <a:gd name="connsiteY16" fmla="*/ 364120 h 398667"/>
              <a:gd name="connsiteX17" fmla="*/ 406890 w 599972"/>
              <a:gd name="connsiteY17" fmla="*/ 357292 h 398667"/>
              <a:gd name="connsiteX18" fmla="*/ 419800 w 599972"/>
              <a:gd name="connsiteY18" fmla="*/ 346671 h 398667"/>
              <a:gd name="connsiteX19" fmla="*/ 407649 w 599972"/>
              <a:gd name="connsiteY19" fmla="*/ 345154 h 398667"/>
              <a:gd name="connsiteX20" fmla="*/ 361327 w 599972"/>
              <a:gd name="connsiteY20" fmla="*/ 318601 h 398667"/>
              <a:gd name="connsiteX21" fmla="*/ 352974 w 599972"/>
              <a:gd name="connsiteY21" fmla="*/ 311774 h 398667"/>
              <a:gd name="connsiteX22" fmla="*/ 109123 w 599972"/>
              <a:gd name="connsiteY22" fmla="*/ 286740 h 398667"/>
              <a:gd name="connsiteX23" fmla="*/ 121475 w 599972"/>
              <a:gd name="connsiteY23" fmla="*/ 292050 h 398667"/>
              <a:gd name="connsiteX24" fmla="*/ 130698 w 599972"/>
              <a:gd name="connsiteY24" fmla="*/ 292494 h 398667"/>
              <a:gd name="connsiteX25" fmla="*/ 132688 w 599972"/>
              <a:gd name="connsiteY25" fmla="*/ 292809 h 398667"/>
              <a:gd name="connsiteX26" fmla="*/ 137248 w 599972"/>
              <a:gd name="connsiteY26" fmla="*/ 292809 h 398667"/>
              <a:gd name="connsiteX27" fmla="*/ 130698 w 599972"/>
              <a:gd name="connsiteY27" fmla="*/ 292494 h 398667"/>
              <a:gd name="connsiteX28" fmla="*/ 120715 w 599972"/>
              <a:gd name="connsiteY28" fmla="*/ 290912 h 398667"/>
              <a:gd name="connsiteX29" fmla="*/ 109883 w 599972"/>
              <a:gd name="connsiteY29" fmla="*/ 286740 h 398667"/>
              <a:gd name="connsiteX30" fmla="*/ 109123 w 599972"/>
              <a:gd name="connsiteY30" fmla="*/ 286740 h 398667"/>
              <a:gd name="connsiteX31" fmla="*/ 20258 w 599972"/>
              <a:gd name="connsiteY31" fmla="*/ 285960 h 398667"/>
              <a:gd name="connsiteX32" fmla="*/ 21777 w 599972"/>
              <a:gd name="connsiteY32" fmla="*/ 286719 h 398667"/>
              <a:gd name="connsiteX33" fmla="*/ 44566 w 599972"/>
              <a:gd name="connsiteY33" fmla="*/ 292786 h 398667"/>
              <a:gd name="connsiteX34" fmla="*/ 20258 w 599972"/>
              <a:gd name="connsiteY34" fmla="*/ 285960 h 398667"/>
              <a:gd name="connsiteX35" fmla="*/ 194216 w 599972"/>
              <a:gd name="connsiteY35" fmla="*/ 284468 h 398667"/>
              <a:gd name="connsiteX36" fmla="*/ 197254 w 599972"/>
              <a:gd name="connsiteY36" fmla="*/ 285985 h 398667"/>
              <a:gd name="connsiteX37" fmla="*/ 197300 w 599972"/>
              <a:gd name="connsiteY37" fmla="*/ 285997 h 398667"/>
              <a:gd name="connsiteX38" fmla="*/ 208174 w 599972"/>
              <a:gd name="connsiteY38" fmla="*/ 291389 h 398667"/>
              <a:gd name="connsiteX39" fmla="*/ 219064 w 599972"/>
              <a:gd name="connsiteY39" fmla="*/ 291791 h 398667"/>
              <a:gd name="connsiteX40" fmla="*/ 220044 w 599972"/>
              <a:gd name="connsiteY40" fmla="*/ 292052 h 398667"/>
              <a:gd name="connsiteX41" fmla="*/ 226121 w 599972"/>
              <a:gd name="connsiteY41" fmla="*/ 292052 h 398667"/>
              <a:gd name="connsiteX42" fmla="*/ 219064 w 599972"/>
              <a:gd name="connsiteY42" fmla="*/ 291791 h 398667"/>
              <a:gd name="connsiteX43" fmla="*/ 197300 w 599972"/>
              <a:gd name="connsiteY43" fmla="*/ 285997 h 398667"/>
              <a:gd name="connsiteX44" fmla="*/ 289186 w 599972"/>
              <a:gd name="connsiteY44" fmla="*/ 275359 h 398667"/>
              <a:gd name="connsiteX45" fmla="*/ 295261 w 599972"/>
              <a:gd name="connsiteY45" fmla="*/ 281428 h 398667"/>
              <a:gd name="connsiteX46" fmla="*/ 303615 w 599972"/>
              <a:gd name="connsiteY46" fmla="*/ 285980 h 398667"/>
              <a:gd name="connsiteX47" fmla="*/ 306652 w 599972"/>
              <a:gd name="connsiteY47" fmla="*/ 287497 h 398667"/>
              <a:gd name="connsiteX48" fmla="*/ 289186 w 599972"/>
              <a:gd name="connsiteY48" fmla="*/ 275359 h 398667"/>
              <a:gd name="connsiteX49" fmla="*/ 105322 w 599972"/>
              <a:gd name="connsiteY49" fmla="*/ 210883 h 398667"/>
              <a:gd name="connsiteX50" fmla="*/ 105322 w 599972"/>
              <a:gd name="connsiteY50" fmla="*/ 234398 h 398667"/>
              <a:gd name="connsiteX51" fmla="*/ 105322 w 599972"/>
              <a:gd name="connsiteY51" fmla="*/ 255639 h 398667"/>
              <a:gd name="connsiteX52" fmla="*/ 109883 w 599972"/>
              <a:gd name="connsiteY52" fmla="*/ 256397 h 398667"/>
              <a:gd name="connsiteX53" fmla="*/ 150171 w 599972"/>
              <a:gd name="connsiteY53" fmla="*/ 279154 h 398667"/>
              <a:gd name="connsiteX54" fmla="*/ 155492 w 599972"/>
              <a:gd name="connsiteY54" fmla="*/ 283706 h 398667"/>
              <a:gd name="connsiteX55" fmla="*/ 156252 w 599972"/>
              <a:gd name="connsiteY55" fmla="*/ 281430 h 398667"/>
              <a:gd name="connsiteX56" fmla="*/ 156252 w 599972"/>
              <a:gd name="connsiteY56" fmla="*/ 240467 h 398667"/>
              <a:gd name="connsiteX57" fmla="*/ 151691 w 599972"/>
              <a:gd name="connsiteY57" fmla="*/ 238191 h 398667"/>
              <a:gd name="connsiteX58" fmla="*/ 109883 w 599972"/>
              <a:gd name="connsiteY58" fmla="*/ 214676 h 398667"/>
              <a:gd name="connsiteX59" fmla="*/ 105322 w 599972"/>
              <a:gd name="connsiteY59" fmla="*/ 210883 h 398667"/>
              <a:gd name="connsiteX60" fmla="*/ 191177 w 599972"/>
              <a:gd name="connsiteY60" fmla="*/ 209378 h 398667"/>
              <a:gd name="connsiteX61" fmla="*/ 191177 w 599972"/>
              <a:gd name="connsiteY61" fmla="*/ 234408 h 398667"/>
              <a:gd name="connsiteX62" fmla="*/ 191177 w 599972"/>
              <a:gd name="connsiteY62" fmla="*/ 254887 h 398667"/>
              <a:gd name="connsiteX63" fmla="*/ 197254 w 599972"/>
              <a:gd name="connsiteY63" fmla="*/ 256404 h 398667"/>
              <a:gd name="connsiteX64" fmla="*/ 237516 w 599972"/>
              <a:gd name="connsiteY64" fmla="*/ 279158 h 398667"/>
              <a:gd name="connsiteX65" fmla="*/ 243593 w 599972"/>
              <a:gd name="connsiteY65" fmla="*/ 284468 h 398667"/>
              <a:gd name="connsiteX66" fmla="*/ 245112 w 599972"/>
              <a:gd name="connsiteY66" fmla="*/ 281434 h 398667"/>
              <a:gd name="connsiteX67" fmla="*/ 245112 w 599972"/>
              <a:gd name="connsiteY67" fmla="*/ 239717 h 398667"/>
              <a:gd name="connsiteX68" fmla="*/ 239035 w 599972"/>
              <a:gd name="connsiteY68" fmla="*/ 238200 h 398667"/>
              <a:gd name="connsiteX69" fmla="*/ 197254 w 599972"/>
              <a:gd name="connsiteY69" fmla="*/ 214687 h 398667"/>
              <a:gd name="connsiteX70" fmla="*/ 191177 w 599972"/>
              <a:gd name="connsiteY70" fmla="*/ 209378 h 398667"/>
              <a:gd name="connsiteX71" fmla="*/ 16459 w 599972"/>
              <a:gd name="connsiteY71" fmla="*/ 209363 h 398667"/>
              <a:gd name="connsiteX72" fmla="*/ 16459 w 599972"/>
              <a:gd name="connsiteY72" fmla="*/ 234390 h 398667"/>
              <a:gd name="connsiteX73" fmla="*/ 16459 w 599972"/>
              <a:gd name="connsiteY73" fmla="*/ 255625 h 398667"/>
              <a:gd name="connsiteX74" fmla="*/ 22536 w 599972"/>
              <a:gd name="connsiteY74" fmla="*/ 257141 h 398667"/>
              <a:gd name="connsiteX75" fmla="*/ 62798 w 599972"/>
              <a:gd name="connsiteY75" fmla="*/ 279893 h 398667"/>
              <a:gd name="connsiteX76" fmla="*/ 68115 w 599972"/>
              <a:gd name="connsiteY76" fmla="*/ 284443 h 398667"/>
              <a:gd name="connsiteX77" fmla="*/ 70394 w 599972"/>
              <a:gd name="connsiteY77" fmla="*/ 281410 h 398667"/>
              <a:gd name="connsiteX78" fmla="*/ 70394 w 599972"/>
              <a:gd name="connsiteY78" fmla="*/ 240457 h 398667"/>
              <a:gd name="connsiteX79" fmla="*/ 64317 w 599972"/>
              <a:gd name="connsiteY79" fmla="*/ 238940 h 398667"/>
              <a:gd name="connsiteX80" fmla="*/ 22536 w 599972"/>
              <a:gd name="connsiteY80" fmla="*/ 215430 h 398667"/>
              <a:gd name="connsiteX81" fmla="*/ 16459 w 599972"/>
              <a:gd name="connsiteY81" fmla="*/ 209363 h 398667"/>
              <a:gd name="connsiteX82" fmla="*/ 105322 w 599972"/>
              <a:gd name="connsiteY82" fmla="*/ 170678 h 398667"/>
              <a:gd name="connsiteX83" fmla="*/ 105322 w 599972"/>
              <a:gd name="connsiteY83" fmla="*/ 190401 h 398667"/>
              <a:gd name="connsiteX84" fmla="*/ 109123 w 599972"/>
              <a:gd name="connsiteY84" fmla="*/ 191918 h 398667"/>
              <a:gd name="connsiteX85" fmla="*/ 152451 w 599972"/>
              <a:gd name="connsiteY85" fmla="*/ 219986 h 398667"/>
              <a:gd name="connsiteX86" fmla="*/ 156252 w 599972"/>
              <a:gd name="connsiteY86" fmla="*/ 223778 h 398667"/>
              <a:gd name="connsiteX87" fmla="*/ 156252 w 599972"/>
              <a:gd name="connsiteY87" fmla="*/ 203297 h 398667"/>
              <a:gd name="connsiteX88" fmla="*/ 152451 w 599972"/>
              <a:gd name="connsiteY88" fmla="*/ 201021 h 398667"/>
              <a:gd name="connsiteX89" fmla="*/ 109123 w 599972"/>
              <a:gd name="connsiteY89" fmla="*/ 173712 h 398667"/>
              <a:gd name="connsiteX90" fmla="*/ 105322 w 599972"/>
              <a:gd name="connsiteY90" fmla="*/ 170678 h 398667"/>
              <a:gd name="connsiteX91" fmla="*/ 191177 w 599972"/>
              <a:gd name="connsiteY91" fmla="*/ 169178 h 398667"/>
              <a:gd name="connsiteX92" fmla="*/ 191177 w 599972"/>
              <a:gd name="connsiteY92" fmla="*/ 190416 h 398667"/>
              <a:gd name="connsiteX93" fmla="*/ 196495 w 599972"/>
              <a:gd name="connsiteY93" fmla="*/ 191933 h 398667"/>
              <a:gd name="connsiteX94" fmla="*/ 239795 w 599972"/>
              <a:gd name="connsiteY94" fmla="*/ 219997 h 398667"/>
              <a:gd name="connsiteX95" fmla="*/ 245112 w 599972"/>
              <a:gd name="connsiteY95" fmla="*/ 225306 h 398667"/>
              <a:gd name="connsiteX96" fmla="*/ 245112 w 599972"/>
              <a:gd name="connsiteY96" fmla="*/ 203310 h 398667"/>
              <a:gd name="connsiteX97" fmla="*/ 239795 w 599972"/>
              <a:gd name="connsiteY97" fmla="*/ 201035 h 398667"/>
              <a:gd name="connsiteX98" fmla="*/ 196495 w 599972"/>
              <a:gd name="connsiteY98" fmla="*/ 173729 h 398667"/>
              <a:gd name="connsiteX99" fmla="*/ 191177 w 599972"/>
              <a:gd name="connsiteY99" fmla="*/ 169178 h 398667"/>
              <a:gd name="connsiteX100" fmla="*/ 16459 w 599972"/>
              <a:gd name="connsiteY100" fmla="*/ 169168 h 398667"/>
              <a:gd name="connsiteX101" fmla="*/ 16459 w 599972"/>
              <a:gd name="connsiteY101" fmla="*/ 190403 h 398667"/>
              <a:gd name="connsiteX102" fmla="*/ 21777 w 599972"/>
              <a:gd name="connsiteY102" fmla="*/ 191920 h 398667"/>
              <a:gd name="connsiteX103" fmla="*/ 65077 w 599972"/>
              <a:gd name="connsiteY103" fmla="*/ 220739 h 398667"/>
              <a:gd name="connsiteX104" fmla="*/ 70394 w 599972"/>
              <a:gd name="connsiteY104" fmla="*/ 225289 h 398667"/>
              <a:gd name="connsiteX105" fmla="*/ 70394 w 599972"/>
              <a:gd name="connsiteY105" fmla="*/ 203296 h 398667"/>
              <a:gd name="connsiteX106" fmla="*/ 64317 w 599972"/>
              <a:gd name="connsiteY106" fmla="*/ 201021 h 398667"/>
              <a:gd name="connsiteX107" fmla="*/ 21777 w 599972"/>
              <a:gd name="connsiteY107" fmla="*/ 174477 h 398667"/>
              <a:gd name="connsiteX108" fmla="*/ 16459 w 599972"/>
              <a:gd name="connsiteY108" fmla="*/ 169168 h 398667"/>
              <a:gd name="connsiteX109" fmla="*/ 311968 w 599972"/>
              <a:gd name="connsiteY109" fmla="*/ 154735 h 398667"/>
              <a:gd name="connsiteX110" fmla="*/ 407649 w 599972"/>
              <a:gd name="connsiteY110" fmla="*/ 215426 h 398667"/>
              <a:gd name="connsiteX111" fmla="*/ 493459 w 599972"/>
              <a:gd name="connsiteY111" fmla="*/ 265497 h 398667"/>
              <a:gd name="connsiteX112" fmla="*/ 494219 w 599972"/>
              <a:gd name="connsiteY112" fmla="*/ 265497 h 398667"/>
              <a:gd name="connsiteX113" fmla="*/ 311968 w 599972"/>
              <a:gd name="connsiteY113" fmla="*/ 154735 h 398667"/>
              <a:gd name="connsiteX114" fmla="*/ 105322 w 599972"/>
              <a:gd name="connsiteY114" fmla="*/ 153231 h 398667"/>
              <a:gd name="connsiteX115" fmla="*/ 105322 w 599972"/>
              <a:gd name="connsiteY115" fmla="*/ 156265 h 398667"/>
              <a:gd name="connsiteX116" fmla="*/ 109123 w 599972"/>
              <a:gd name="connsiteY116" fmla="*/ 157782 h 398667"/>
              <a:gd name="connsiteX117" fmla="*/ 153972 w 599972"/>
              <a:gd name="connsiteY117" fmla="*/ 185850 h 398667"/>
              <a:gd name="connsiteX118" fmla="*/ 156252 w 599972"/>
              <a:gd name="connsiteY118" fmla="*/ 187367 h 398667"/>
              <a:gd name="connsiteX119" fmla="*/ 156252 w 599972"/>
              <a:gd name="connsiteY119" fmla="*/ 184332 h 398667"/>
              <a:gd name="connsiteX120" fmla="*/ 152451 w 599972"/>
              <a:gd name="connsiteY120" fmla="*/ 182815 h 398667"/>
              <a:gd name="connsiteX121" fmla="*/ 109883 w 599972"/>
              <a:gd name="connsiteY121" fmla="*/ 157024 h 398667"/>
              <a:gd name="connsiteX122" fmla="*/ 105322 w 599972"/>
              <a:gd name="connsiteY122" fmla="*/ 153231 h 398667"/>
              <a:gd name="connsiteX123" fmla="*/ 191177 w 599972"/>
              <a:gd name="connsiteY123" fmla="*/ 151733 h 398667"/>
              <a:gd name="connsiteX124" fmla="*/ 191177 w 599972"/>
              <a:gd name="connsiteY124" fmla="*/ 155526 h 398667"/>
              <a:gd name="connsiteX125" fmla="*/ 197254 w 599972"/>
              <a:gd name="connsiteY125" fmla="*/ 157801 h 398667"/>
              <a:gd name="connsiteX126" fmla="*/ 241314 w 599972"/>
              <a:gd name="connsiteY126" fmla="*/ 185865 h 398667"/>
              <a:gd name="connsiteX127" fmla="*/ 245112 w 599972"/>
              <a:gd name="connsiteY127" fmla="*/ 188141 h 398667"/>
              <a:gd name="connsiteX128" fmla="*/ 245112 w 599972"/>
              <a:gd name="connsiteY128" fmla="*/ 184348 h 398667"/>
              <a:gd name="connsiteX129" fmla="*/ 239795 w 599972"/>
              <a:gd name="connsiteY129" fmla="*/ 182831 h 398667"/>
              <a:gd name="connsiteX130" fmla="*/ 197254 w 599972"/>
              <a:gd name="connsiteY130" fmla="*/ 156284 h 398667"/>
              <a:gd name="connsiteX131" fmla="*/ 191177 w 599972"/>
              <a:gd name="connsiteY131" fmla="*/ 151733 h 398667"/>
              <a:gd name="connsiteX132" fmla="*/ 16459 w 599972"/>
              <a:gd name="connsiteY132" fmla="*/ 151726 h 398667"/>
              <a:gd name="connsiteX133" fmla="*/ 16459 w 599972"/>
              <a:gd name="connsiteY133" fmla="*/ 156276 h 398667"/>
              <a:gd name="connsiteX134" fmla="*/ 21777 w 599972"/>
              <a:gd name="connsiteY134" fmla="*/ 158551 h 398667"/>
              <a:gd name="connsiteX135" fmla="*/ 66596 w 599972"/>
              <a:gd name="connsiteY135" fmla="*/ 185853 h 398667"/>
              <a:gd name="connsiteX136" fmla="*/ 70394 w 599972"/>
              <a:gd name="connsiteY136" fmla="*/ 188128 h 398667"/>
              <a:gd name="connsiteX137" fmla="*/ 70394 w 599972"/>
              <a:gd name="connsiteY137" fmla="*/ 185095 h 398667"/>
              <a:gd name="connsiteX138" fmla="*/ 64317 w 599972"/>
              <a:gd name="connsiteY138" fmla="*/ 182819 h 398667"/>
              <a:gd name="connsiteX139" fmla="*/ 21777 w 599972"/>
              <a:gd name="connsiteY139" fmla="*/ 157034 h 398667"/>
              <a:gd name="connsiteX140" fmla="*/ 16459 w 599972"/>
              <a:gd name="connsiteY140" fmla="*/ 151726 h 398667"/>
              <a:gd name="connsiteX141" fmla="*/ 285390 w 599972"/>
              <a:gd name="connsiteY141" fmla="*/ 147907 h 398667"/>
              <a:gd name="connsiteX142" fmla="*/ 286908 w 599972"/>
              <a:gd name="connsiteY142" fmla="*/ 250324 h 398667"/>
              <a:gd name="connsiteX143" fmla="*/ 295261 w 599972"/>
              <a:gd name="connsiteY143" fmla="*/ 249565 h 398667"/>
              <a:gd name="connsiteX144" fmla="*/ 430431 w 599972"/>
              <a:gd name="connsiteY144" fmla="*/ 326946 h 398667"/>
              <a:gd name="connsiteX145" fmla="*/ 434228 w 599972"/>
              <a:gd name="connsiteY145" fmla="*/ 334533 h 398667"/>
              <a:gd name="connsiteX146" fmla="*/ 470678 w 599972"/>
              <a:gd name="connsiteY146" fmla="*/ 303428 h 398667"/>
              <a:gd name="connsiteX147" fmla="*/ 460047 w 599972"/>
              <a:gd name="connsiteY147" fmla="*/ 301153 h 398667"/>
              <a:gd name="connsiteX148" fmla="*/ 429671 w 599972"/>
              <a:gd name="connsiteY148" fmla="*/ 282945 h 398667"/>
              <a:gd name="connsiteX149" fmla="*/ 295261 w 599972"/>
              <a:gd name="connsiteY149" fmla="*/ 209357 h 398667"/>
              <a:gd name="connsiteX150" fmla="*/ 285390 w 599972"/>
              <a:gd name="connsiteY150" fmla="*/ 195702 h 398667"/>
              <a:gd name="connsiteX151" fmla="*/ 289186 w 599972"/>
              <a:gd name="connsiteY151" fmla="*/ 188874 h 398667"/>
              <a:gd name="connsiteX152" fmla="*/ 289186 w 599972"/>
              <a:gd name="connsiteY152" fmla="*/ 188115 h 398667"/>
              <a:gd name="connsiteX153" fmla="*/ 285390 w 599972"/>
              <a:gd name="connsiteY153" fmla="*/ 176736 h 398667"/>
              <a:gd name="connsiteX154" fmla="*/ 294502 w 599972"/>
              <a:gd name="connsiteY154" fmla="*/ 175218 h 398667"/>
              <a:gd name="connsiteX155" fmla="*/ 428912 w 599972"/>
              <a:gd name="connsiteY155" fmla="*/ 265497 h 398667"/>
              <a:gd name="connsiteX156" fmla="*/ 472956 w 599972"/>
              <a:gd name="connsiteY156" fmla="*/ 290532 h 398667"/>
              <a:gd name="connsiteX157" fmla="*/ 478272 w 599972"/>
              <a:gd name="connsiteY157" fmla="*/ 297359 h 398667"/>
              <a:gd name="connsiteX158" fmla="*/ 498015 w 599972"/>
              <a:gd name="connsiteY158" fmla="*/ 280669 h 398667"/>
              <a:gd name="connsiteX159" fmla="*/ 486625 w 599972"/>
              <a:gd name="connsiteY159" fmla="*/ 279152 h 398667"/>
              <a:gd name="connsiteX160" fmla="*/ 436506 w 599972"/>
              <a:gd name="connsiteY160" fmla="*/ 249565 h 398667"/>
              <a:gd name="connsiteX161" fmla="*/ 295261 w 599972"/>
              <a:gd name="connsiteY161" fmla="*/ 160804 h 398667"/>
              <a:gd name="connsiteX162" fmla="*/ 285390 w 599972"/>
              <a:gd name="connsiteY162" fmla="*/ 147907 h 398667"/>
              <a:gd name="connsiteX163" fmla="*/ 286149 w 599972"/>
              <a:gd name="connsiteY163" fmla="*/ 137287 h 398667"/>
              <a:gd name="connsiteX164" fmla="*/ 286149 w 599972"/>
              <a:gd name="connsiteY164" fmla="*/ 142597 h 398667"/>
              <a:gd name="connsiteX165" fmla="*/ 287668 w 599972"/>
              <a:gd name="connsiteY165" fmla="*/ 140321 h 398667"/>
              <a:gd name="connsiteX166" fmla="*/ 287668 w 599972"/>
              <a:gd name="connsiteY166" fmla="*/ 139562 h 398667"/>
              <a:gd name="connsiteX167" fmla="*/ 286149 w 599972"/>
              <a:gd name="connsiteY167" fmla="*/ 137287 h 398667"/>
              <a:gd name="connsiteX168" fmla="*/ 384868 w 599972"/>
              <a:gd name="connsiteY168" fmla="*/ 133493 h 398667"/>
              <a:gd name="connsiteX169" fmla="*/ 384109 w 599972"/>
              <a:gd name="connsiteY169" fmla="*/ 135011 h 398667"/>
              <a:gd name="connsiteX170" fmla="*/ 533706 w 599972"/>
              <a:gd name="connsiteY170" fmla="*/ 233634 h 398667"/>
              <a:gd name="connsiteX171" fmla="*/ 540541 w 599972"/>
              <a:gd name="connsiteY171" fmla="*/ 237427 h 398667"/>
              <a:gd name="connsiteX172" fmla="*/ 544338 w 599972"/>
              <a:gd name="connsiteY172" fmla="*/ 241979 h 398667"/>
              <a:gd name="connsiteX173" fmla="*/ 555728 w 599972"/>
              <a:gd name="connsiteY173" fmla="*/ 233634 h 398667"/>
              <a:gd name="connsiteX174" fmla="*/ 544338 w 599972"/>
              <a:gd name="connsiteY174" fmla="*/ 230599 h 398667"/>
              <a:gd name="connsiteX175" fmla="*/ 407649 w 599972"/>
              <a:gd name="connsiteY175" fmla="*/ 144114 h 398667"/>
              <a:gd name="connsiteX176" fmla="*/ 384868 w 599972"/>
              <a:gd name="connsiteY176" fmla="*/ 133493 h 398667"/>
              <a:gd name="connsiteX177" fmla="*/ 105322 w 599972"/>
              <a:gd name="connsiteY177" fmla="*/ 124405 h 398667"/>
              <a:gd name="connsiteX178" fmla="*/ 105322 w 599972"/>
              <a:gd name="connsiteY178" fmla="*/ 138059 h 398667"/>
              <a:gd name="connsiteX179" fmla="*/ 109883 w 599972"/>
              <a:gd name="connsiteY179" fmla="*/ 140335 h 398667"/>
              <a:gd name="connsiteX180" fmla="*/ 152451 w 599972"/>
              <a:gd name="connsiteY180" fmla="*/ 166127 h 398667"/>
              <a:gd name="connsiteX181" fmla="*/ 156252 w 599972"/>
              <a:gd name="connsiteY181" fmla="*/ 169920 h 398667"/>
              <a:gd name="connsiteX182" fmla="*/ 156252 w 599972"/>
              <a:gd name="connsiteY182" fmla="*/ 151714 h 398667"/>
              <a:gd name="connsiteX183" fmla="*/ 151691 w 599972"/>
              <a:gd name="connsiteY183" fmla="*/ 150955 h 398667"/>
              <a:gd name="connsiteX184" fmla="*/ 110643 w 599972"/>
              <a:gd name="connsiteY184" fmla="*/ 128956 h 398667"/>
              <a:gd name="connsiteX185" fmla="*/ 105322 w 599972"/>
              <a:gd name="connsiteY185" fmla="*/ 124405 h 398667"/>
              <a:gd name="connsiteX186" fmla="*/ 191177 w 599972"/>
              <a:gd name="connsiteY186" fmla="*/ 122153 h 398667"/>
              <a:gd name="connsiteX187" fmla="*/ 191177 w 599972"/>
              <a:gd name="connsiteY187" fmla="*/ 138081 h 398667"/>
              <a:gd name="connsiteX188" fmla="*/ 197254 w 599972"/>
              <a:gd name="connsiteY188" fmla="*/ 139598 h 398667"/>
              <a:gd name="connsiteX189" fmla="*/ 239795 w 599972"/>
              <a:gd name="connsiteY189" fmla="*/ 166145 h 398667"/>
              <a:gd name="connsiteX190" fmla="*/ 245112 w 599972"/>
              <a:gd name="connsiteY190" fmla="*/ 170695 h 398667"/>
              <a:gd name="connsiteX191" fmla="*/ 245112 w 599972"/>
              <a:gd name="connsiteY191" fmla="*/ 151733 h 398667"/>
              <a:gd name="connsiteX192" fmla="*/ 239035 w 599972"/>
              <a:gd name="connsiteY192" fmla="*/ 150216 h 398667"/>
              <a:gd name="connsiteX193" fmla="*/ 198014 w 599972"/>
              <a:gd name="connsiteY193" fmla="*/ 128979 h 398667"/>
              <a:gd name="connsiteX194" fmla="*/ 191177 w 599972"/>
              <a:gd name="connsiteY194" fmla="*/ 122153 h 398667"/>
              <a:gd name="connsiteX195" fmla="*/ 16459 w 599972"/>
              <a:gd name="connsiteY195" fmla="*/ 122148 h 398667"/>
              <a:gd name="connsiteX196" fmla="*/ 16459 w 599972"/>
              <a:gd name="connsiteY196" fmla="*/ 138075 h 398667"/>
              <a:gd name="connsiteX197" fmla="*/ 21777 w 599972"/>
              <a:gd name="connsiteY197" fmla="*/ 140350 h 398667"/>
              <a:gd name="connsiteX198" fmla="*/ 64317 w 599972"/>
              <a:gd name="connsiteY198" fmla="*/ 166135 h 398667"/>
              <a:gd name="connsiteX199" fmla="*/ 70394 w 599972"/>
              <a:gd name="connsiteY199" fmla="*/ 170685 h 398667"/>
              <a:gd name="connsiteX200" fmla="*/ 70394 w 599972"/>
              <a:gd name="connsiteY200" fmla="*/ 152484 h 398667"/>
              <a:gd name="connsiteX201" fmla="*/ 64317 w 599972"/>
              <a:gd name="connsiteY201" fmla="*/ 150967 h 398667"/>
              <a:gd name="connsiteX202" fmla="*/ 23296 w 599972"/>
              <a:gd name="connsiteY202" fmla="*/ 128974 h 398667"/>
              <a:gd name="connsiteX203" fmla="*/ 16459 w 599972"/>
              <a:gd name="connsiteY203" fmla="*/ 122148 h 398667"/>
              <a:gd name="connsiteX204" fmla="*/ 290705 w 599972"/>
              <a:gd name="connsiteY204" fmla="*/ 116045 h 398667"/>
              <a:gd name="connsiteX205" fmla="*/ 287668 w 599972"/>
              <a:gd name="connsiteY205" fmla="*/ 125907 h 398667"/>
              <a:gd name="connsiteX206" fmla="*/ 295261 w 599972"/>
              <a:gd name="connsiteY206" fmla="*/ 127424 h 398667"/>
              <a:gd name="connsiteX207" fmla="*/ 510925 w 599972"/>
              <a:gd name="connsiteY207" fmla="*/ 258669 h 398667"/>
              <a:gd name="connsiteX208" fmla="*/ 514722 w 599972"/>
              <a:gd name="connsiteY208" fmla="*/ 266255 h 398667"/>
              <a:gd name="connsiteX209" fmla="*/ 534466 w 599972"/>
              <a:gd name="connsiteY209" fmla="*/ 249565 h 398667"/>
              <a:gd name="connsiteX210" fmla="*/ 530669 w 599972"/>
              <a:gd name="connsiteY210" fmla="*/ 249565 h 398667"/>
              <a:gd name="connsiteX211" fmla="*/ 525353 w 599972"/>
              <a:gd name="connsiteY211" fmla="*/ 246531 h 398667"/>
              <a:gd name="connsiteX212" fmla="*/ 486625 w 599972"/>
              <a:gd name="connsiteY212" fmla="*/ 223771 h 398667"/>
              <a:gd name="connsiteX213" fmla="*/ 442581 w 599972"/>
              <a:gd name="connsiteY213" fmla="*/ 198736 h 398667"/>
              <a:gd name="connsiteX214" fmla="*/ 296780 w 599972"/>
              <a:gd name="connsiteY214" fmla="*/ 122114 h 398667"/>
              <a:gd name="connsiteX215" fmla="*/ 290705 w 599972"/>
              <a:gd name="connsiteY215" fmla="*/ 116045 h 398667"/>
              <a:gd name="connsiteX216" fmla="*/ 125846 w 599972"/>
              <a:gd name="connsiteY216" fmla="*/ 106104 h 398667"/>
              <a:gd name="connsiteX217" fmla="*/ 105322 w 599972"/>
              <a:gd name="connsiteY217" fmla="*/ 116819 h 398667"/>
              <a:gd name="connsiteX218" fmla="*/ 112924 w 599972"/>
              <a:gd name="connsiteY218" fmla="*/ 114544 h 398667"/>
              <a:gd name="connsiteX219" fmla="*/ 127367 w 599972"/>
              <a:gd name="connsiteY219" fmla="*/ 114544 h 398667"/>
              <a:gd name="connsiteX220" fmla="*/ 150171 w 599972"/>
              <a:gd name="connsiteY220" fmla="*/ 121371 h 398667"/>
              <a:gd name="connsiteX221" fmla="*/ 152451 w 599972"/>
              <a:gd name="connsiteY221" fmla="*/ 122888 h 398667"/>
              <a:gd name="connsiteX222" fmla="*/ 156252 w 599972"/>
              <a:gd name="connsiteY222" fmla="*/ 126681 h 398667"/>
              <a:gd name="connsiteX223" fmla="*/ 156252 w 599972"/>
              <a:gd name="connsiteY223" fmla="*/ 122888 h 398667"/>
              <a:gd name="connsiteX224" fmla="*/ 155492 w 599972"/>
              <a:gd name="connsiteY224" fmla="*/ 118336 h 398667"/>
              <a:gd name="connsiteX225" fmla="*/ 153212 w 599972"/>
              <a:gd name="connsiteY225" fmla="*/ 117578 h 398667"/>
              <a:gd name="connsiteX226" fmla="*/ 150171 w 599972"/>
              <a:gd name="connsiteY226" fmla="*/ 116061 h 398667"/>
              <a:gd name="connsiteX227" fmla="*/ 147891 w 599972"/>
              <a:gd name="connsiteY227" fmla="*/ 114544 h 398667"/>
              <a:gd name="connsiteX228" fmla="*/ 148651 w 599972"/>
              <a:gd name="connsiteY228" fmla="*/ 114544 h 398667"/>
              <a:gd name="connsiteX229" fmla="*/ 153212 w 599972"/>
              <a:gd name="connsiteY229" fmla="*/ 115302 h 398667"/>
              <a:gd name="connsiteX230" fmla="*/ 125846 w 599972"/>
              <a:gd name="connsiteY230" fmla="*/ 106104 h 398667"/>
              <a:gd name="connsiteX231" fmla="*/ 38299 w 599972"/>
              <a:gd name="connsiteY231" fmla="*/ 106032 h 398667"/>
              <a:gd name="connsiteX232" fmla="*/ 16459 w 599972"/>
              <a:gd name="connsiteY232" fmla="*/ 117598 h 398667"/>
              <a:gd name="connsiteX233" fmla="*/ 16459 w 599972"/>
              <a:gd name="connsiteY233" fmla="*/ 118357 h 398667"/>
              <a:gd name="connsiteX234" fmla="*/ 17219 w 599972"/>
              <a:gd name="connsiteY234" fmla="*/ 116840 h 398667"/>
              <a:gd name="connsiteX235" fmla="*/ 25575 w 599972"/>
              <a:gd name="connsiteY235" fmla="*/ 114565 h 398667"/>
              <a:gd name="connsiteX236" fmla="*/ 39249 w 599972"/>
              <a:gd name="connsiteY236" fmla="*/ 114565 h 398667"/>
              <a:gd name="connsiteX237" fmla="*/ 62798 w 599972"/>
              <a:gd name="connsiteY237" fmla="*/ 121390 h 398667"/>
              <a:gd name="connsiteX238" fmla="*/ 65077 w 599972"/>
              <a:gd name="connsiteY238" fmla="*/ 122907 h 398667"/>
              <a:gd name="connsiteX239" fmla="*/ 70394 w 599972"/>
              <a:gd name="connsiteY239" fmla="*/ 128216 h 398667"/>
              <a:gd name="connsiteX240" fmla="*/ 70394 w 599972"/>
              <a:gd name="connsiteY240" fmla="*/ 122907 h 398667"/>
              <a:gd name="connsiteX241" fmla="*/ 69634 w 599972"/>
              <a:gd name="connsiteY241" fmla="*/ 119873 h 398667"/>
              <a:gd name="connsiteX242" fmla="*/ 65836 w 599972"/>
              <a:gd name="connsiteY242" fmla="*/ 117598 h 398667"/>
              <a:gd name="connsiteX243" fmla="*/ 62798 w 599972"/>
              <a:gd name="connsiteY243" fmla="*/ 116081 h 398667"/>
              <a:gd name="connsiteX244" fmla="*/ 60519 w 599972"/>
              <a:gd name="connsiteY244" fmla="*/ 114565 h 398667"/>
              <a:gd name="connsiteX245" fmla="*/ 61278 w 599972"/>
              <a:gd name="connsiteY245" fmla="*/ 114565 h 398667"/>
              <a:gd name="connsiteX246" fmla="*/ 68115 w 599972"/>
              <a:gd name="connsiteY246" fmla="*/ 116081 h 398667"/>
              <a:gd name="connsiteX247" fmla="*/ 38299 w 599972"/>
              <a:gd name="connsiteY247" fmla="*/ 106032 h 398667"/>
              <a:gd name="connsiteX248" fmla="*/ 212637 w 599972"/>
              <a:gd name="connsiteY248" fmla="*/ 105940 h 398667"/>
              <a:gd name="connsiteX249" fmla="*/ 191177 w 599972"/>
              <a:gd name="connsiteY249" fmla="*/ 117602 h 398667"/>
              <a:gd name="connsiteX250" fmla="*/ 192697 w 599972"/>
              <a:gd name="connsiteY250" fmla="*/ 116843 h 398667"/>
              <a:gd name="connsiteX251" fmla="*/ 200293 w 599972"/>
              <a:gd name="connsiteY251" fmla="*/ 113809 h 398667"/>
              <a:gd name="connsiteX252" fmla="*/ 214726 w 599972"/>
              <a:gd name="connsiteY252" fmla="*/ 113809 h 398667"/>
              <a:gd name="connsiteX253" fmla="*/ 237516 w 599972"/>
              <a:gd name="connsiteY253" fmla="*/ 120636 h 398667"/>
              <a:gd name="connsiteX254" fmla="*/ 239795 w 599972"/>
              <a:gd name="connsiteY254" fmla="*/ 122153 h 398667"/>
              <a:gd name="connsiteX255" fmla="*/ 245112 w 599972"/>
              <a:gd name="connsiteY255" fmla="*/ 127462 h 398667"/>
              <a:gd name="connsiteX256" fmla="*/ 245112 w 599972"/>
              <a:gd name="connsiteY256" fmla="*/ 122911 h 398667"/>
              <a:gd name="connsiteX257" fmla="*/ 244352 w 599972"/>
              <a:gd name="connsiteY257" fmla="*/ 119119 h 398667"/>
              <a:gd name="connsiteX258" fmla="*/ 241314 w 599972"/>
              <a:gd name="connsiteY258" fmla="*/ 116843 h 398667"/>
              <a:gd name="connsiteX259" fmla="*/ 237516 w 599972"/>
              <a:gd name="connsiteY259" fmla="*/ 115326 h 398667"/>
              <a:gd name="connsiteX260" fmla="*/ 235237 w 599972"/>
              <a:gd name="connsiteY260" fmla="*/ 113809 h 398667"/>
              <a:gd name="connsiteX261" fmla="*/ 235996 w 599972"/>
              <a:gd name="connsiteY261" fmla="*/ 113809 h 398667"/>
              <a:gd name="connsiteX262" fmla="*/ 242073 w 599972"/>
              <a:gd name="connsiteY262" fmla="*/ 115326 h 398667"/>
              <a:gd name="connsiteX263" fmla="*/ 212637 w 599972"/>
              <a:gd name="connsiteY263" fmla="*/ 105940 h 398667"/>
              <a:gd name="connsiteX264" fmla="*/ 474475 w 599972"/>
              <a:gd name="connsiteY264" fmla="*/ 104665 h 398667"/>
              <a:gd name="connsiteX265" fmla="*/ 473715 w 599972"/>
              <a:gd name="connsiteY265" fmla="*/ 106182 h 398667"/>
              <a:gd name="connsiteX266" fmla="*/ 489662 w 599972"/>
              <a:gd name="connsiteY266" fmla="*/ 115286 h 398667"/>
              <a:gd name="connsiteX267" fmla="*/ 496497 w 599972"/>
              <a:gd name="connsiteY267" fmla="*/ 119079 h 398667"/>
              <a:gd name="connsiteX268" fmla="*/ 482828 w 599972"/>
              <a:gd name="connsiteY268" fmla="*/ 107700 h 398667"/>
              <a:gd name="connsiteX269" fmla="*/ 482069 w 599972"/>
              <a:gd name="connsiteY269" fmla="*/ 106941 h 398667"/>
              <a:gd name="connsiteX270" fmla="*/ 474475 w 599972"/>
              <a:gd name="connsiteY270" fmla="*/ 104665 h 398667"/>
              <a:gd name="connsiteX271" fmla="*/ 133923 w 599972"/>
              <a:gd name="connsiteY271" fmla="*/ 97286 h 398667"/>
              <a:gd name="connsiteX272" fmla="*/ 171455 w 599972"/>
              <a:gd name="connsiteY272" fmla="*/ 123646 h 398667"/>
              <a:gd name="connsiteX273" fmla="*/ 171455 w 599972"/>
              <a:gd name="connsiteY273" fmla="*/ 278396 h 398667"/>
              <a:gd name="connsiteX274" fmla="*/ 170695 w 599972"/>
              <a:gd name="connsiteY274" fmla="*/ 278396 h 398667"/>
              <a:gd name="connsiteX275" fmla="*/ 171455 w 599972"/>
              <a:gd name="connsiteY275" fmla="*/ 279154 h 398667"/>
              <a:gd name="connsiteX276" fmla="*/ 90119 w 599972"/>
              <a:gd name="connsiteY276" fmla="*/ 275362 h 398667"/>
              <a:gd name="connsiteX277" fmla="*/ 90119 w 599972"/>
              <a:gd name="connsiteY277" fmla="*/ 179022 h 398667"/>
              <a:gd name="connsiteX278" fmla="*/ 90119 w 599972"/>
              <a:gd name="connsiteY278" fmla="*/ 119854 h 398667"/>
              <a:gd name="connsiteX279" fmla="*/ 133923 w 599972"/>
              <a:gd name="connsiteY279" fmla="*/ 97286 h 398667"/>
              <a:gd name="connsiteX280" fmla="*/ 221278 w 599972"/>
              <a:gd name="connsiteY280" fmla="*/ 97028 h 398667"/>
              <a:gd name="connsiteX281" fmla="*/ 259545 w 599972"/>
              <a:gd name="connsiteY281" fmla="*/ 123670 h 398667"/>
              <a:gd name="connsiteX282" fmla="*/ 259545 w 599972"/>
              <a:gd name="connsiteY282" fmla="*/ 278400 h 398667"/>
              <a:gd name="connsiteX283" fmla="*/ 259545 w 599972"/>
              <a:gd name="connsiteY283" fmla="*/ 279158 h 398667"/>
              <a:gd name="connsiteX284" fmla="*/ 176744 w 599972"/>
              <a:gd name="connsiteY284" fmla="*/ 275366 h 398667"/>
              <a:gd name="connsiteX285" fmla="*/ 176744 w 599972"/>
              <a:gd name="connsiteY285" fmla="*/ 179039 h 398667"/>
              <a:gd name="connsiteX286" fmla="*/ 176744 w 599972"/>
              <a:gd name="connsiteY286" fmla="*/ 119877 h 398667"/>
              <a:gd name="connsiteX287" fmla="*/ 221278 w 599972"/>
              <a:gd name="connsiteY287" fmla="*/ 97028 h 398667"/>
              <a:gd name="connsiteX288" fmla="*/ 46560 w 599972"/>
              <a:gd name="connsiteY288" fmla="*/ 96742 h 398667"/>
              <a:gd name="connsiteX289" fmla="*/ 84827 w 599972"/>
              <a:gd name="connsiteY289" fmla="*/ 123665 h 398667"/>
              <a:gd name="connsiteX290" fmla="*/ 84827 w 599972"/>
              <a:gd name="connsiteY290" fmla="*/ 278376 h 398667"/>
              <a:gd name="connsiteX291" fmla="*/ 84827 w 599972"/>
              <a:gd name="connsiteY291" fmla="*/ 279135 h 398667"/>
              <a:gd name="connsiteX292" fmla="*/ 2026 w 599972"/>
              <a:gd name="connsiteY292" fmla="*/ 275343 h 398667"/>
              <a:gd name="connsiteX293" fmla="*/ 2026 w 599972"/>
              <a:gd name="connsiteY293" fmla="*/ 179028 h 398667"/>
              <a:gd name="connsiteX294" fmla="*/ 2026 w 599972"/>
              <a:gd name="connsiteY294" fmla="*/ 119873 h 398667"/>
              <a:gd name="connsiteX295" fmla="*/ 46560 w 599972"/>
              <a:gd name="connsiteY295" fmla="*/ 96742 h 398667"/>
              <a:gd name="connsiteX296" fmla="*/ 357531 w 599972"/>
              <a:gd name="connsiteY296" fmla="*/ 56871 h 398667"/>
              <a:gd name="connsiteX297" fmla="*/ 316524 w 599972"/>
              <a:gd name="connsiteY297" fmla="*/ 107700 h 398667"/>
              <a:gd name="connsiteX298" fmla="*/ 327155 w 599972"/>
              <a:gd name="connsiteY298" fmla="*/ 107700 h 398667"/>
              <a:gd name="connsiteX299" fmla="*/ 341584 w 599972"/>
              <a:gd name="connsiteY299" fmla="*/ 101631 h 398667"/>
              <a:gd name="connsiteX300" fmla="*/ 358290 w 599972"/>
              <a:gd name="connsiteY300" fmla="*/ 98596 h 398667"/>
              <a:gd name="connsiteX301" fmla="*/ 403853 w 599972"/>
              <a:gd name="connsiteY301" fmla="*/ 125148 h 398667"/>
              <a:gd name="connsiteX302" fmla="*/ 555728 w 599972"/>
              <a:gd name="connsiteY302" fmla="*/ 221495 h 398667"/>
              <a:gd name="connsiteX303" fmla="*/ 560284 w 599972"/>
              <a:gd name="connsiteY303" fmla="*/ 224530 h 398667"/>
              <a:gd name="connsiteX304" fmla="*/ 561044 w 599972"/>
              <a:gd name="connsiteY304" fmla="*/ 229840 h 398667"/>
              <a:gd name="connsiteX305" fmla="*/ 571675 w 599972"/>
              <a:gd name="connsiteY305" fmla="*/ 182046 h 398667"/>
              <a:gd name="connsiteX306" fmla="*/ 570916 w 599972"/>
              <a:gd name="connsiteY306" fmla="*/ 181288 h 398667"/>
              <a:gd name="connsiteX307" fmla="*/ 384109 w 599972"/>
              <a:gd name="connsiteY307" fmla="*/ 74320 h 398667"/>
              <a:gd name="connsiteX308" fmla="*/ 364365 w 599972"/>
              <a:gd name="connsiteY308" fmla="*/ 63699 h 398667"/>
              <a:gd name="connsiteX309" fmla="*/ 357531 w 599972"/>
              <a:gd name="connsiteY309" fmla="*/ 56871 h 398667"/>
              <a:gd name="connsiteX310" fmla="*/ 358290 w 599972"/>
              <a:gd name="connsiteY310" fmla="*/ 33353 h 398667"/>
              <a:gd name="connsiteX311" fmla="*/ 358290 w 599972"/>
              <a:gd name="connsiteY311" fmla="*/ 41698 h 398667"/>
              <a:gd name="connsiteX312" fmla="*/ 359049 w 599972"/>
              <a:gd name="connsiteY312" fmla="*/ 42457 h 398667"/>
              <a:gd name="connsiteX313" fmla="*/ 374237 w 599972"/>
              <a:gd name="connsiteY313" fmla="*/ 49284 h 398667"/>
              <a:gd name="connsiteX314" fmla="*/ 417521 w 599972"/>
              <a:gd name="connsiteY314" fmla="*/ 66733 h 398667"/>
              <a:gd name="connsiteX315" fmla="*/ 418281 w 599972"/>
              <a:gd name="connsiteY315" fmla="*/ 65216 h 398667"/>
              <a:gd name="connsiteX316" fmla="*/ 365124 w 599972"/>
              <a:gd name="connsiteY316" fmla="*/ 37146 h 398667"/>
              <a:gd name="connsiteX317" fmla="*/ 358290 w 599972"/>
              <a:gd name="connsiteY317" fmla="*/ 33353 h 398667"/>
              <a:gd name="connsiteX318" fmla="*/ 365884 w 599972"/>
              <a:gd name="connsiteY318" fmla="*/ 15904 h 398667"/>
              <a:gd name="connsiteX319" fmla="*/ 358290 w 599972"/>
              <a:gd name="connsiteY319" fmla="*/ 18180 h 398667"/>
              <a:gd name="connsiteX320" fmla="*/ 358290 w 599972"/>
              <a:gd name="connsiteY320" fmla="*/ 18939 h 398667"/>
              <a:gd name="connsiteX321" fmla="*/ 368921 w 599972"/>
              <a:gd name="connsiteY321" fmla="*/ 21215 h 398667"/>
              <a:gd name="connsiteX322" fmla="*/ 402334 w 599972"/>
              <a:gd name="connsiteY322" fmla="*/ 38663 h 398667"/>
              <a:gd name="connsiteX323" fmla="*/ 384868 w 599972"/>
              <a:gd name="connsiteY323" fmla="*/ 25767 h 398667"/>
              <a:gd name="connsiteX324" fmla="*/ 371199 w 599972"/>
              <a:gd name="connsiteY324" fmla="*/ 18939 h 398667"/>
              <a:gd name="connsiteX325" fmla="*/ 365884 w 599972"/>
              <a:gd name="connsiteY325" fmla="*/ 15904 h 398667"/>
              <a:gd name="connsiteX326" fmla="*/ 358053 w 599972"/>
              <a:gd name="connsiteY326" fmla="*/ 862 h 398667"/>
              <a:gd name="connsiteX327" fmla="*/ 411446 w 599972"/>
              <a:gd name="connsiteY327" fmla="*/ 29560 h 398667"/>
              <a:gd name="connsiteX328" fmla="*/ 564081 w 599972"/>
              <a:gd name="connsiteY328" fmla="*/ 158528 h 398667"/>
              <a:gd name="connsiteX329" fmla="*/ 588381 w 599972"/>
              <a:gd name="connsiteY329" fmla="*/ 218461 h 398667"/>
              <a:gd name="connsiteX330" fmla="*/ 449415 w 599972"/>
              <a:gd name="connsiteY330" fmla="*/ 335291 h 398667"/>
              <a:gd name="connsiteX331" fmla="*/ 355252 w 599972"/>
              <a:gd name="connsiteY331" fmla="*/ 397500 h 398667"/>
              <a:gd name="connsiteX332" fmla="*/ 343862 w 599972"/>
              <a:gd name="connsiteY332" fmla="*/ 346671 h 398667"/>
              <a:gd name="connsiteX333" fmla="*/ 292224 w 599972"/>
              <a:gd name="connsiteY333" fmla="*/ 299635 h 398667"/>
              <a:gd name="connsiteX334" fmla="*/ 277036 w 599972"/>
              <a:gd name="connsiteY334" fmla="*/ 292808 h 398667"/>
              <a:gd name="connsiteX335" fmla="*/ 272480 w 599972"/>
              <a:gd name="connsiteY335" fmla="*/ 229840 h 398667"/>
              <a:gd name="connsiteX336" fmla="*/ 272480 w 599972"/>
              <a:gd name="connsiteY336" fmla="*/ 131217 h 398667"/>
              <a:gd name="connsiteX337" fmla="*/ 292983 w 599972"/>
              <a:gd name="connsiteY337" fmla="*/ 99355 h 398667"/>
              <a:gd name="connsiteX338" fmla="*/ 338546 w 599972"/>
              <a:gd name="connsiteY338" fmla="*/ 85699 h 398667"/>
              <a:gd name="connsiteX339" fmla="*/ 343862 w 599972"/>
              <a:gd name="connsiteY339" fmla="*/ 21973 h 398667"/>
              <a:gd name="connsiteX340" fmla="*/ 343862 w 599972"/>
              <a:gd name="connsiteY340" fmla="*/ 19698 h 398667"/>
              <a:gd name="connsiteX341" fmla="*/ 344621 w 599972"/>
              <a:gd name="connsiteY341" fmla="*/ 17422 h 398667"/>
              <a:gd name="connsiteX342" fmla="*/ 358053 w 599972"/>
              <a:gd name="connsiteY342" fmla="*/ 862 h 39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</a:cxnLst>
            <a:rect l="l" t="t" r="r" b="b"/>
            <a:pathLst>
              <a:path w="599972" h="398667">
                <a:moveTo>
                  <a:pt x="359049" y="349705"/>
                </a:moveTo>
                <a:cubicBezTo>
                  <a:pt x="359049" y="360326"/>
                  <a:pt x="359809" y="373982"/>
                  <a:pt x="362846" y="382327"/>
                </a:cubicBezTo>
                <a:cubicBezTo>
                  <a:pt x="362846" y="382327"/>
                  <a:pt x="363606" y="382327"/>
                  <a:pt x="363606" y="382327"/>
                </a:cubicBezTo>
                <a:lnTo>
                  <a:pt x="366860" y="386879"/>
                </a:lnTo>
                <a:lnTo>
                  <a:pt x="365124" y="386879"/>
                </a:lnTo>
                <a:cubicBezTo>
                  <a:pt x="365884" y="386879"/>
                  <a:pt x="366643" y="387637"/>
                  <a:pt x="367402" y="387637"/>
                </a:cubicBezTo>
                <a:lnTo>
                  <a:pt x="366860" y="386879"/>
                </a:lnTo>
                <a:lnTo>
                  <a:pt x="371959" y="386879"/>
                </a:lnTo>
                <a:cubicBezTo>
                  <a:pt x="378793" y="380810"/>
                  <a:pt x="385627" y="374741"/>
                  <a:pt x="392462" y="369430"/>
                </a:cubicBezTo>
                <a:cubicBezTo>
                  <a:pt x="389424" y="369430"/>
                  <a:pt x="385627" y="368671"/>
                  <a:pt x="382590" y="366396"/>
                </a:cubicBezTo>
                <a:cubicBezTo>
                  <a:pt x="376515" y="362602"/>
                  <a:pt x="370440" y="358809"/>
                  <a:pt x="364365" y="355016"/>
                </a:cubicBezTo>
                <a:cubicBezTo>
                  <a:pt x="362087" y="353499"/>
                  <a:pt x="360568" y="351981"/>
                  <a:pt x="359049" y="349705"/>
                </a:cubicBezTo>
                <a:close/>
                <a:moveTo>
                  <a:pt x="352974" y="311774"/>
                </a:moveTo>
                <a:cubicBezTo>
                  <a:pt x="356012" y="318601"/>
                  <a:pt x="357531" y="326188"/>
                  <a:pt x="358290" y="333774"/>
                </a:cubicBezTo>
                <a:cubicBezTo>
                  <a:pt x="359809" y="335291"/>
                  <a:pt x="362087" y="336050"/>
                  <a:pt x="364365" y="337567"/>
                </a:cubicBezTo>
                <a:cubicBezTo>
                  <a:pt x="374237" y="343636"/>
                  <a:pt x="384109" y="350464"/>
                  <a:pt x="393981" y="356533"/>
                </a:cubicBezTo>
                <a:cubicBezTo>
                  <a:pt x="397018" y="358809"/>
                  <a:pt x="398537" y="361844"/>
                  <a:pt x="399296" y="364120"/>
                </a:cubicBezTo>
                <a:cubicBezTo>
                  <a:pt x="401574" y="361844"/>
                  <a:pt x="404612" y="359568"/>
                  <a:pt x="406890" y="357292"/>
                </a:cubicBezTo>
                <a:cubicBezTo>
                  <a:pt x="411446" y="353499"/>
                  <a:pt x="415243" y="350464"/>
                  <a:pt x="419800" y="346671"/>
                </a:cubicBezTo>
                <a:cubicBezTo>
                  <a:pt x="416003" y="347430"/>
                  <a:pt x="411446" y="347430"/>
                  <a:pt x="407649" y="345154"/>
                </a:cubicBezTo>
                <a:cubicBezTo>
                  <a:pt x="392462" y="336050"/>
                  <a:pt x="376515" y="327705"/>
                  <a:pt x="361327" y="318601"/>
                </a:cubicBezTo>
                <a:cubicBezTo>
                  <a:pt x="358290" y="317084"/>
                  <a:pt x="355252" y="314049"/>
                  <a:pt x="352974" y="311774"/>
                </a:cubicBezTo>
                <a:close/>
                <a:moveTo>
                  <a:pt x="109123" y="286740"/>
                </a:moveTo>
                <a:cubicBezTo>
                  <a:pt x="112164" y="289395"/>
                  <a:pt x="116534" y="291102"/>
                  <a:pt x="121475" y="292050"/>
                </a:cubicBezTo>
                <a:lnTo>
                  <a:pt x="130698" y="292494"/>
                </a:lnTo>
                <a:lnTo>
                  <a:pt x="132688" y="292809"/>
                </a:lnTo>
                <a:lnTo>
                  <a:pt x="137248" y="292809"/>
                </a:lnTo>
                <a:lnTo>
                  <a:pt x="130698" y="292494"/>
                </a:lnTo>
                <a:lnTo>
                  <a:pt x="120715" y="290912"/>
                </a:lnTo>
                <a:cubicBezTo>
                  <a:pt x="116535" y="289774"/>
                  <a:pt x="112544" y="288257"/>
                  <a:pt x="109883" y="286740"/>
                </a:cubicBezTo>
                <a:cubicBezTo>
                  <a:pt x="109123" y="286740"/>
                  <a:pt x="109123" y="286740"/>
                  <a:pt x="109123" y="286740"/>
                </a:cubicBezTo>
                <a:close/>
                <a:moveTo>
                  <a:pt x="20258" y="285960"/>
                </a:moveTo>
                <a:cubicBezTo>
                  <a:pt x="21017" y="285960"/>
                  <a:pt x="21777" y="285960"/>
                  <a:pt x="21777" y="286719"/>
                </a:cubicBezTo>
                <a:cubicBezTo>
                  <a:pt x="27854" y="289752"/>
                  <a:pt x="37729" y="292786"/>
                  <a:pt x="44566" y="292786"/>
                </a:cubicBezTo>
                <a:cubicBezTo>
                  <a:pt x="35450" y="292786"/>
                  <a:pt x="25575" y="290511"/>
                  <a:pt x="20258" y="285960"/>
                </a:cubicBezTo>
                <a:close/>
                <a:moveTo>
                  <a:pt x="194216" y="284468"/>
                </a:moveTo>
                <a:cubicBezTo>
                  <a:pt x="194976" y="285226"/>
                  <a:pt x="195735" y="285985"/>
                  <a:pt x="197254" y="285985"/>
                </a:cubicBezTo>
                <a:lnTo>
                  <a:pt x="197300" y="285997"/>
                </a:lnTo>
                <a:lnTo>
                  <a:pt x="208174" y="291389"/>
                </a:lnTo>
                <a:lnTo>
                  <a:pt x="219064" y="291791"/>
                </a:lnTo>
                <a:lnTo>
                  <a:pt x="220044" y="292052"/>
                </a:lnTo>
                <a:lnTo>
                  <a:pt x="226121" y="292052"/>
                </a:lnTo>
                <a:lnTo>
                  <a:pt x="219064" y="291791"/>
                </a:lnTo>
                <a:lnTo>
                  <a:pt x="197300" y="285997"/>
                </a:lnTo>
                <a:close/>
                <a:moveTo>
                  <a:pt x="289186" y="275359"/>
                </a:moveTo>
                <a:cubicBezTo>
                  <a:pt x="291465" y="278393"/>
                  <a:pt x="292983" y="279911"/>
                  <a:pt x="295261" y="281428"/>
                </a:cubicBezTo>
                <a:cubicBezTo>
                  <a:pt x="298299" y="282945"/>
                  <a:pt x="300577" y="284462"/>
                  <a:pt x="303615" y="285980"/>
                </a:cubicBezTo>
                <a:cubicBezTo>
                  <a:pt x="304374" y="286738"/>
                  <a:pt x="305133" y="286738"/>
                  <a:pt x="306652" y="287497"/>
                </a:cubicBezTo>
                <a:cubicBezTo>
                  <a:pt x="297540" y="285980"/>
                  <a:pt x="292224" y="282945"/>
                  <a:pt x="289186" y="275359"/>
                </a:cubicBezTo>
                <a:close/>
                <a:moveTo>
                  <a:pt x="105322" y="210883"/>
                </a:moveTo>
                <a:lnTo>
                  <a:pt x="105322" y="234398"/>
                </a:lnTo>
                <a:lnTo>
                  <a:pt x="105322" y="255639"/>
                </a:lnTo>
                <a:cubicBezTo>
                  <a:pt x="106842" y="255639"/>
                  <a:pt x="108363" y="255639"/>
                  <a:pt x="109883" y="256397"/>
                </a:cubicBezTo>
                <a:cubicBezTo>
                  <a:pt x="122806" y="263983"/>
                  <a:pt x="136488" y="271569"/>
                  <a:pt x="150171" y="279154"/>
                </a:cubicBezTo>
                <a:cubicBezTo>
                  <a:pt x="152451" y="280672"/>
                  <a:pt x="153972" y="282189"/>
                  <a:pt x="155492" y="283706"/>
                </a:cubicBezTo>
                <a:cubicBezTo>
                  <a:pt x="155492" y="282947"/>
                  <a:pt x="156252" y="282189"/>
                  <a:pt x="156252" y="281430"/>
                </a:cubicBezTo>
                <a:lnTo>
                  <a:pt x="156252" y="240467"/>
                </a:lnTo>
                <a:cubicBezTo>
                  <a:pt x="154732" y="239708"/>
                  <a:pt x="153212" y="239708"/>
                  <a:pt x="151691" y="238191"/>
                </a:cubicBezTo>
                <a:cubicBezTo>
                  <a:pt x="138009" y="230606"/>
                  <a:pt x="123566" y="222261"/>
                  <a:pt x="109883" y="214676"/>
                </a:cubicBezTo>
                <a:cubicBezTo>
                  <a:pt x="108363" y="213917"/>
                  <a:pt x="106842" y="212400"/>
                  <a:pt x="105322" y="210883"/>
                </a:cubicBezTo>
                <a:close/>
                <a:moveTo>
                  <a:pt x="191177" y="209378"/>
                </a:moveTo>
                <a:lnTo>
                  <a:pt x="191177" y="234408"/>
                </a:lnTo>
                <a:cubicBezTo>
                  <a:pt x="191177" y="241234"/>
                  <a:pt x="191177" y="248061"/>
                  <a:pt x="191177" y="254887"/>
                </a:cubicBezTo>
                <a:cubicBezTo>
                  <a:pt x="193456" y="254887"/>
                  <a:pt x="194976" y="255645"/>
                  <a:pt x="197254" y="256404"/>
                </a:cubicBezTo>
                <a:cubicBezTo>
                  <a:pt x="210928" y="263989"/>
                  <a:pt x="223842" y="271573"/>
                  <a:pt x="237516" y="279158"/>
                </a:cubicBezTo>
                <a:cubicBezTo>
                  <a:pt x="239795" y="280675"/>
                  <a:pt x="242073" y="282192"/>
                  <a:pt x="243593" y="284468"/>
                </a:cubicBezTo>
                <a:cubicBezTo>
                  <a:pt x="244352" y="283709"/>
                  <a:pt x="244352" y="282192"/>
                  <a:pt x="245112" y="281434"/>
                </a:cubicBezTo>
                <a:lnTo>
                  <a:pt x="245112" y="239717"/>
                </a:lnTo>
                <a:cubicBezTo>
                  <a:pt x="243593" y="239717"/>
                  <a:pt x="241314" y="239717"/>
                  <a:pt x="239035" y="238200"/>
                </a:cubicBezTo>
                <a:cubicBezTo>
                  <a:pt x="225361" y="230615"/>
                  <a:pt x="211688" y="222272"/>
                  <a:pt x="197254" y="214687"/>
                </a:cubicBezTo>
                <a:cubicBezTo>
                  <a:pt x="194976" y="213170"/>
                  <a:pt x="193456" y="211653"/>
                  <a:pt x="191177" y="209378"/>
                </a:cubicBezTo>
                <a:close/>
                <a:moveTo>
                  <a:pt x="16459" y="209363"/>
                </a:moveTo>
                <a:lnTo>
                  <a:pt x="16459" y="234390"/>
                </a:lnTo>
                <a:cubicBezTo>
                  <a:pt x="16459" y="241215"/>
                  <a:pt x="16459" y="248041"/>
                  <a:pt x="16459" y="255625"/>
                </a:cubicBezTo>
                <a:cubicBezTo>
                  <a:pt x="17979" y="255625"/>
                  <a:pt x="20258" y="255625"/>
                  <a:pt x="22536" y="257141"/>
                </a:cubicBezTo>
                <a:cubicBezTo>
                  <a:pt x="35450" y="264725"/>
                  <a:pt x="49124" y="272309"/>
                  <a:pt x="62798" y="279893"/>
                </a:cubicBezTo>
                <a:cubicBezTo>
                  <a:pt x="65077" y="280651"/>
                  <a:pt x="67355" y="282927"/>
                  <a:pt x="68115" y="284443"/>
                </a:cubicBezTo>
                <a:cubicBezTo>
                  <a:pt x="68875" y="283685"/>
                  <a:pt x="69634" y="282168"/>
                  <a:pt x="70394" y="281410"/>
                </a:cubicBezTo>
                <a:lnTo>
                  <a:pt x="70394" y="240457"/>
                </a:lnTo>
                <a:cubicBezTo>
                  <a:pt x="68115" y="240457"/>
                  <a:pt x="66596" y="239699"/>
                  <a:pt x="64317" y="238940"/>
                </a:cubicBezTo>
                <a:cubicBezTo>
                  <a:pt x="50643" y="230598"/>
                  <a:pt x="36210" y="223014"/>
                  <a:pt x="22536" y="215430"/>
                </a:cubicBezTo>
                <a:cubicBezTo>
                  <a:pt x="20258" y="213913"/>
                  <a:pt x="17979" y="211638"/>
                  <a:pt x="16459" y="209363"/>
                </a:cubicBezTo>
                <a:close/>
                <a:moveTo>
                  <a:pt x="105322" y="170678"/>
                </a:moveTo>
                <a:lnTo>
                  <a:pt x="105322" y="190401"/>
                </a:lnTo>
                <a:cubicBezTo>
                  <a:pt x="106082" y="190401"/>
                  <a:pt x="107603" y="191160"/>
                  <a:pt x="109123" y="191918"/>
                </a:cubicBezTo>
                <a:cubicBezTo>
                  <a:pt x="123566" y="201780"/>
                  <a:pt x="138009" y="210883"/>
                  <a:pt x="152451" y="219986"/>
                </a:cubicBezTo>
                <a:cubicBezTo>
                  <a:pt x="153972" y="221503"/>
                  <a:pt x="155492" y="222261"/>
                  <a:pt x="156252" y="223778"/>
                </a:cubicBezTo>
                <a:lnTo>
                  <a:pt x="156252" y="203297"/>
                </a:lnTo>
                <a:cubicBezTo>
                  <a:pt x="155492" y="202538"/>
                  <a:pt x="153972" y="201780"/>
                  <a:pt x="152451" y="201021"/>
                </a:cubicBezTo>
                <a:cubicBezTo>
                  <a:pt x="138009" y="191918"/>
                  <a:pt x="123566" y="182815"/>
                  <a:pt x="109123" y="173712"/>
                </a:cubicBezTo>
                <a:cubicBezTo>
                  <a:pt x="107603" y="172954"/>
                  <a:pt x="106082" y="172195"/>
                  <a:pt x="105322" y="170678"/>
                </a:cubicBezTo>
                <a:close/>
                <a:moveTo>
                  <a:pt x="191177" y="169178"/>
                </a:moveTo>
                <a:lnTo>
                  <a:pt x="191177" y="190416"/>
                </a:lnTo>
                <a:cubicBezTo>
                  <a:pt x="193456" y="190416"/>
                  <a:pt x="194976" y="190416"/>
                  <a:pt x="196495" y="191933"/>
                </a:cubicBezTo>
                <a:cubicBezTo>
                  <a:pt x="210928" y="201035"/>
                  <a:pt x="225361" y="210895"/>
                  <a:pt x="239795" y="219997"/>
                </a:cubicBezTo>
                <a:cubicBezTo>
                  <a:pt x="241314" y="221514"/>
                  <a:pt x="243593" y="223031"/>
                  <a:pt x="245112" y="225306"/>
                </a:cubicBezTo>
                <a:lnTo>
                  <a:pt x="245112" y="203310"/>
                </a:lnTo>
                <a:cubicBezTo>
                  <a:pt x="243593" y="202552"/>
                  <a:pt x="241314" y="202552"/>
                  <a:pt x="239795" y="201035"/>
                </a:cubicBezTo>
                <a:cubicBezTo>
                  <a:pt x="225361" y="191933"/>
                  <a:pt x="210928" y="182831"/>
                  <a:pt x="196495" y="173729"/>
                </a:cubicBezTo>
                <a:cubicBezTo>
                  <a:pt x="194976" y="172212"/>
                  <a:pt x="193456" y="170695"/>
                  <a:pt x="191177" y="169178"/>
                </a:cubicBezTo>
                <a:close/>
                <a:moveTo>
                  <a:pt x="16459" y="169168"/>
                </a:moveTo>
                <a:lnTo>
                  <a:pt x="16459" y="190403"/>
                </a:lnTo>
                <a:cubicBezTo>
                  <a:pt x="17979" y="190403"/>
                  <a:pt x="19498" y="191162"/>
                  <a:pt x="21777" y="191920"/>
                </a:cubicBezTo>
                <a:cubicBezTo>
                  <a:pt x="36210" y="201779"/>
                  <a:pt x="50643" y="211638"/>
                  <a:pt x="65077" y="220739"/>
                </a:cubicBezTo>
                <a:cubicBezTo>
                  <a:pt x="66596" y="221497"/>
                  <a:pt x="68875" y="223772"/>
                  <a:pt x="70394" y="225289"/>
                </a:cubicBezTo>
                <a:lnTo>
                  <a:pt x="70394" y="203296"/>
                </a:lnTo>
                <a:cubicBezTo>
                  <a:pt x="68115" y="203296"/>
                  <a:pt x="66596" y="202538"/>
                  <a:pt x="64317" y="201021"/>
                </a:cubicBezTo>
                <a:cubicBezTo>
                  <a:pt x="50643" y="192679"/>
                  <a:pt x="36210" y="183578"/>
                  <a:pt x="21777" y="174477"/>
                </a:cubicBezTo>
                <a:cubicBezTo>
                  <a:pt x="20258" y="172960"/>
                  <a:pt x="17979" y="171444"/>
                  <a:pt x="16459" y="169168"/>
                </a:cubicBezTo>
                <a:close/>
                <a:moveTo>
                  <a:pt x="311968" y="154735"/>
                </a:moveTo>
                <a:cubicBezTo>
                  <a:pt x="343862" y="174460"/>
                  <a:pt x="375756" y="195702"/>
                  <a:pt x="407649" y="215426"/>
                </a:cubicBezTo>
                <a:cubicBezTo>
                  <a:pt x="436506" y="232116"/>
                  <a:pt x="464603" y="249565"/>
                  <a:pt x="493459" y="265497"/>
                </a:cubicBezTo>
                <a:cubicBezTo>
                  <a:pt x="499534" y="268531"/>
                  <a:pt x="499534" y="268531"/>
                  <a:pt x="494219" y="265497"/>
                </a:cubicBezTo>
                <a:cubicBezTo>
                  <a:pt x="433468" y="228323"/>
                  <a:pt x="372718" y="191909"/>
                  <a:pt x="311968" y="154735"/>
                </a:cubicBezTo>
                <a:close/>
                <a:moveTo>
                  <a:pt x="105322" y="153231"/>
                </a:moveTo>
                <a:lnTo>
                  <a:pt x="105322" y="156265"/>
                </a:lnTo>
                <a:cubicBezTo>
                  <a:pt x="106082" y="156265"/>
                  <a:pt x="107603" y="157024"/>
                  <a:pt x="109123" y="157782"/>
                </a:cubicBezTo>
                <a:cubicBezTo>
                  <a:pt x="124326" y="167644"/>
                  <a:pt x="138769" y="176747"/>
                  <a:pt x="153972" y="185850"/>
                </a:cubicBezTo>
                <a:cubicBezTo>
                  <a:pt x="154732" y="186608"/>
                  <a:pt x="155492" y="186608"/>
                  <a:pt x="156252" y="187367"/>
                </a:cubicBezTo>
                <a:lnTo>
                  <a:pt x="156252" y="184332"/>
                </a:lnTo>
                <a:cubicBezTo>
                  <a:pt x="155492" y="184332"/>
                  <a:pt x="153972" y="183574"/>
                  <a:pt x="152451" y="182815"/>
                </a:cubicBezTo>
                <a:cubicBezTo>
                  <a:pt x="138009" y="173712"/>
                  <a:pt x="123566" y="165368"/>
                  <a:pt x="109883" y="157024"/>
                </a:cubicBezTo>
                <a:cubicBezTo>
                  <a:pt x="107603" y="155507"/>
                  <a:pt x="106842" y="154748"/>
                  <a:pt x="105322" y="153231"/>
                </a:cubicBezTo>
                <a:close/>
                <a:moveTo>
                  <a:pt x="191177" y="151733"/>
                </a:moveTo>
                <a:cubicBezTo>
                  <a:pt x="191177" y="153250"/>
                  <a:pt x="191177" y="154009"/>
                  <a:pt x="191177" y="155526"/>
                </a:cubicBezTo>
                <a:cubicBezTo>
                  <a:pt x="193456" y="155526"/>
                  <a:pt x="194976" y="156284"/>
                  <a:pt x="197254" y="157801"/>
                </a:cubicBezTo>
                <a:cubicBezTo>
                  <a:pt x="211688" y="166903"/>
                  <a:pt x="226121" y="176763"/>
                  <a:pt x="241314" y="185865"/>
                </a:cubicBezTo>
                <a:cubicBezTo>
                  <a:pt x="242833" y="186624"/>
                  <a:pt x="243593" y="187382"/>
                  <a:pt x="245112" y="188141"/>
                </a:cubicBezTo>
                <a:lnTo>
                  <a:pt x="245112" y="184348"/>
                </a:lnTo>
                <a:cubicBezTo>
                  <a:pt x="243593" y="184348"/>
                  <a:pt x="241314" y="183590"/>
                  <a:pt x="239795" y="182831"/>
                </a:cubicBezTo>
                <a:cubicBezTo>
                  <a:pt x="225361" y="173729"/>
                  <a:pt x="210928" y="165386"/>
                  <a:pt x="197254" y="156284"/>
                </a:cubicBezTo>
                <a:cubicBezTo>
                  <a:pt x="194976" y="155526"/>
                  <a:pt x="193456" y="153250"/>
                  <a:pt x="191177" y="151733"/>
                </a:cubicBezTo>
                <a:close/>
                <a:moveTo>
                  <a:pt x="16459" y="151726"/>
                </a:moveTo>
                <a:lnTo>
                  <a:pt x="16459" y="156276"/>
                </a:lnTo>
                <a:cubicBezTo>
                  <a:pt x="17979" y="156276"/>
                  <a:pt x="20258" y="157034"/>
                  <a:pt x="21777" y="158551"/>
                </a:cubicBezTo>
                <a:cubicBezTo>
                  <a:pt x="36970" y="167652"/>
                  <a:pt x="51403" y="176752"/>
                  <a:pt x="66596" y="185853"/>
                </a:cubicBezTo>
                <a:cubicBezTo>
                  <a:pt x="67355" y="186611"/>
                  <a:pt x="68875" y="187370"/>
                  <a:pt x="70394" y="188128"/>
                </a:cubicBezTo>
                <a:lnTo>
                  <a:pt x="70394" y="185095"/>
                </a:lnTo>
                <a:cubicBezTo>
                  <a:pt x="68115" y="185095"/>
                  <a:pt x="66596" y="184336"/>
                  <a:pt x="64317" y="182819"/>
                </a:cubicBezTo>
                <a:cubicBezTo>
                  <a:pt x="50643" y="174477"/>
                  <a:pt x="36210" y="165377"/>
                  <a:pt x="21777" y="157034"/>
                </a:cubicBezTo>
                <a:cubicBezTo>
                  <a:pt x="20258" y="155518"/>
                  <a:pt x="17979" y="154001"/>
                  <a:pt x="16459" y="151726"/>
                </a:cubicBezTo>
                <a:close/>
                <a:moveTo>
                  <a:pt x="285390" y="147907"/>
                </a:moveTo>
                <a:cubicBezTo>
                  <a:pt x="283871" y="183564"/>
                  <a:pt x="286149" y="234392"/>
                  <a:pt x="286908" y="250324"/>
                </a:cubicBezTo>
                <a:cubicBezTo>
                  <a:pt x="288427" y="248048"/>
                  <a:pt x="291465" y="248048"/>
                  <a:pt x="295261" y="249565"/>
                </a:cubicBezTo>
                <a:cubicBezTo>
                  <a:pt x="339305" y="276117"/>
                  <a:pt x="384868" y="301153"/>
                  <a:pt x="430431" y="326946"/>
                </a:cubicBezTo>
                <a:cubicBezTo>
                  <a:pt x="433468" y="328464"/>
                  <a:pt x="434987" y="331498"/>
                  <a:pt x="434228" y="334533"/>
                </a:cubicBezTo>
                <a:cubicBezTo>
                  <a:pt x="446378" y="323912"/>
                  <a:pt x="458528" y="314049"/>
                  <a:pt x="470678" y="303428"/>
                </a:cubicBezTo>
                <a:cubicBezTo>
                  <a:pt x="466881" y="304187"/>
                  <a:pt x="463084" y="303428"/>
                  <a:pt x="460047" y="301153"/>
                </a:cubicBezTo>
                <a:cubicBezTo>
                  <a:pt x="450175" y="295083"/>
                  <a:pt x="439543" y="289014"/>
                  <a:pt x="429671" y="282945"/>
                </a:cubicBezTo>
                <a:cubicBezTo>
                  <a:pt x="385627" y="257910"/>
                  <a:pt x="340824" y="232875"/>
                  <a:pt x="295261" y="209357"/>
                </a:cubicBezTo>
                <a:cubicBezTo>
                  <a:pt x="289946" y="207081"/>
                  <a:pt x="285390" y="200254"/>
                  <a:pt x="285390" y="195702"/>
                </a:cubicBezTo>
                <a:cubicBezTo>
                  <a:pt x="285390" y="191150"/>
                  <a:pt x="286908" y="188115"/>
                  <a:pt x="289186" y="188874"/>
                </a:cubicBezTo>
                <a:cubicBezTo>
                  <a:pt x="291465" y="190391"/>
                  <a:pt x="291465" y="189633"/>
                  <a:pt x="289186" y="188115"/>
                </a:cubicBezTo>
                <a:cubicBezTo>
                  <a:pt x="286908" y="186598"/>
                  <a:pt x="285390" y="182046"/>
                  <a:pt x="285390" y="176736"/>
                </a:cubicBezTo>
                <a:cubicBezTo>
                  <a:pt x="285390" y="172184"/>
                  <a:pt x="289186" y="171425"/>
                  <a:pt x="294502" y="175218"/>
                </a:cubicBezTo>
                <a:cubicBezTo>
                  <a:pt x="338546" y="207081"/>
                  <a:pt x="383349" y="236668"/>
                  <a:pt x="428912" y="265497"/>
                </a:cubicBezTo>
                <a:cubicBezTo>
                  <a:pt x="444100" y="273842"/>
                  <a:pt x="458528" y="282187"/>
                  <a:pt x="472956" y="290532"/>
                </a:cubicBezTo>
                <a:cubicBezTo>
                  <a:pt x="475994" y="292808"/>
                  <a:pt x="478272" y="295083"/>
                  <a:pt x="478272" y="297359"/>
                </a:cubicBezTo>
                <a:cubicBezTo>
                  <a:pt x="485106" y="292049"/>
                  <a:pt x="491181" y="285980"/>
                  <a:pt x="498015" y="280669"/>
                </a:cubicBezTo>
                <a:cubicBezTo>
                  <a:pt x="494219" y="281428"/>
                  <a:pt x="490422" y="280669"/>
                  <a:pt x="486625" y="279152"/>
                </a:cubicBezTo>
                <a:cubicBezTo>
                  <a:pt x="469918" y="269290"/>
                  <a:pt x="453212" y="259427"/>
                  <a:pt x="436506" y="249565"/>
                </a:cubicBezTo>
                <a:cubicBezTo>
                  <a:pt x="388665" y="221495"/>
                  <a:pt x="343102" y="189633"/>
                  <a:pt x="295261" y="160804"/>
                </a:cubicBezTo>
                <a:cubicBezTo>
                  <a:pt x="289946" y="157770"/>
                  <a:pt x="286149" y="152459"/>
                  <a:pt x="285390" y="147907"/>
                </a:cubicBezTo>
                <a:close/>
                <a:moveTo>
                  <a:pt x="286149" y="137287"/>
                </a:moveTo>
                <a:cubicBezTo>
                  <a:pt x="286149" y="138804"/>
                  <a:pt x="286149" y="140321"/>
                  <a:pt x="286149" y="142597"/>
                </a:cubicBezTo>
                <a:cubicBezTo>
                  <a:pt x="286149" y="140321"/>
                  <a:pt x="286908" y="139562"/>
                  <a:pt x="287668" y="140321"/>
                </a:cubicBezTo>
                <a:cubicBezTo>
                  <a:pt x="289186" y="141080"/>
                  <a:pt x="289186" y="141080"/>
                  <a:pt x="287668" y="139562"/>
                </a:cubicBezTo>
                <a:cubicBezTo>
                  <a:pt x="286908" y="139562"/>
                  <a:pt x="286908" y="138804"/>
                  <a:pt x="286149" y="137287"/>
                </a:cubicBezTo>
                <a:close/>
                <a:moveTo>
                  <a:pt x="384868" y="133493"/>
                </a:moveTo>
                <a:cubicBezTo>
                  <a:pt x="378793" y="131217"/>
                  <a:pt x="378793" y="131976"/>
                  <a:pt x="384109" y="135011"/>
                </a:cubicBezTo>
                <a:cubicBezTo>
                  <a:pt x="433468" y="168391"/>
                  <a:pt x="483587" y="200254"/>
                  <a:pt x="533706" y="233634"/>
                </a:cubicBezTo>
                <a:cubicBezTo>
                  <a:pt x="535984" y="234392"/>
                  <a:pt x="538263" y="235910"/>
                  <a:pt x="540541" y="237427"/>
                </a:cubicBezTo>
                <a:cubicBezTo>
                  <a:pt x="542819" y="238944"/>
                  <a:pt x="544338" y="240461"/>
                  <a:pt x="544338" y="241979"/>
                </a:cubicBezTo>
                <a:cubicBezTo>
                  <a:pt x="548134" y="239703"/>
                  <a:pt x="551931" y="236668"/>
                  <a:pt x="555728" y="233634"/>
                </a:cubicBezTo>
                <a:cubicBezTo>
                  <a:pt x="552691" y="234392"/>
                  <a:pt x="548134" y="232875"/>
                  <a:pt x="544338" y="230599"/>
                </a:cubicBezTo>
                <a:cubicBezTo>
                  <a:pt x="500294" y="199495"/>
                  <a:pt x="453972" y="171425"/>
                  <a:pt x="407649" y="144114"/>
                </a:cubicBezTo>
                <a:cubicBezTo>
                  <a:pt x="400056" y="140321"/>
                  <a:pt x="392462" y="137287"/>
                  <a:pt x="384868" y="133493"/>
                </a:cubicBezTo>
                <a:close/>
                <a:moveTo>
                  <a:pt x="105322" y="124405"/>
                </a:moveTo>
                <a:lnTo>
                  <a:pt x="105322" y="138059"/>
                </a:lnTo>
                <a:cubicBezTo>
                  <a:pt x="106842" y="138818"/>
                  <a:pt x="107603" y="138818"/>
                  <a:pt x="109883" y="140335"/>
                </a:cubicBezTo>
                <a:cubicBezTo>
                  <a:pt x="123566" y="148679"/>
                  <a:pt x="138009" y="157782"/>
                  <a:pt x="152451" y="166127"/>
                </a:cubicBezTo>
                <a:cubicBezTo>
                  <a:pt x="153972" y="166885"/>
                  <a:pt x="155492" y="168402"/>
                  <a:pt x="156252" y="169920"/>
                </a:cubicBezTo>
                <a:lnTo>
                  <a:pt x="156252" y="151714"/>
                </a:lnTo>
                <a:cubicBezTo>
                  <a:pt x="154732" y="151714"/>
                  <a:pt x="153212" y="151714"/>
                  <a:pt x="151691" y="150955"/>
                </a:cubicBezTo>
                <a:cubicBezTo>
                  <a:pt x="138009" y="143369"/>
                  <a:pt x="124326" y="136542"/>
                  <a:pt x="110643" y="128956"/>
                </a:cubicBezTo>
                <a:cubicBezTo>
                  <a:pt x="108363" y="127439"/>
                  <a:pt x="106842" y="125922"/>
                  <a:pt x="105322" y="124405"/>
                </a:cubicBezTo>
                <a:close/>
                <a:moveTo>
                  <a:pt x="191177" y="122153"/>
                </a:moveTo>
                <a:cubicBezTo>
                  <a:pt x="191177" y="127462"/>
                  <a:pt x="191177" y="132771"/>
                  <a:pt x="191177" y="138081"/>
                </a:cubicBezTo>
                <a:cubicBezTo>
                  <a:pt x="193456" y="138081"/>
                  <a:pt x="194976" y="138839"/>
                  <a:pt x="197254" y="139598"/>
                </a:cubicBezTo>
                <a:cubicBezTo>
                  <a:pt x="210928" y="148700"/>
                  <a:pt x="225361" y="157043"/>
                  <a:pt x="239795" y="166145"/>
                </a:cubicBezTo>
                <a:cubicBezTo>
                  <a:pt x="241314" y="166903"/>
                  <a:pt x="243593" y="168420"/>
                  <a:pt x="245112" y="170695"/>
                </a:cubicBezTo>
                <a:lnTo>
                  <a:pt x="245112" y="151733"/>
                </a:lnTo>
                <a:cubicBezTo>
                  <a:pt x="243593" y="151733"/>
                  <a:pt x="241314" y="151733"/>
                  <a:pt x="239035" y="150216"/>
                </a:cubicBezTo>
                <a:cubicBezTo>
                  <a:pt x="225361" y="143390"/>
                  <a:pt x="211688" y="135805"/>
                  <a:pt x="198014" y="128979"/>
                </a:cubicBezTo>
                <a:cubicBezTo>
                  <a:pt x="194976" y="127462"/>
                  <a:pt x="192697" y="124428"/>
                  <a:pt x="191177" y="122153"/>
                </a:cubicBezTo>
                <a:close/>
                <a:moveTo>
                  <a:pt x="16459" y="122148"/>
                </a:moveTo>
                <a:cubicBezTo>
                  <a:pt x="16459" y="127457"/>
                  <a:pt x="16459" y="132766"/>
                  <a:pt x="16459" y="138075"/>
                </a:cubicBezTo>
                <a:cubicBezTo>
                  <a:pt x="17979" y="138833"/>
                  <a:pt x="20258" y="138833"/>
                  <a:pt x="21777" y="140350"/>
                </a:cubicBezTo>
                <a:cubicBezTo>
                  <a:pt x="36210" y="148692"/>
                  <a:pt x="50643" y="157793"/>
                  <a:pt x="64317" y="166135"/>
                </a:cubicBezTo>
                <a:cubicBezTo>
                  <a:pt x="66596" y="167652"/>
                  <a:pt x="68115" y="169168"/>
                  <a:pt x="70394" y="170685"/>
                </a:cubicBezTo>
                <a:lnTo>
                  <a:pt x="70394" y="152484"/>
                </a:lnTo>
                <a:cubicBezTo>
                  <a:pt x="68115" y="152484"/>
                  <a:pt x="66596" y="152484"/>
                  <a:pt x="64317" y="150967"/>
                </a:cubicBezTo>
                <a:cubicBezTo>
                  <a:pt x="50643" y="143383"/>
                  <a:pt x="36970" y="136558"/>
                  <a:pt x="23296" y="128974"/>
                </a:cubicBezTo>
                <a:cubicBezTo>
                  <a:pt x="20258" y="127457"/>
                  <a:pt x="17219" y="124424"/>
                  <a:pt x="16459" y="122148"/>
                </a:cubicBezTo>
                <a:close/>
                <a:moveTo>
                  <a:pt x="290705" y="116045"/>
                </a:moveTo>
                <a:cubicBezTo>
                  <a:pt x="289186" y="119079"/>
                  <a:pt x="288427" y="122114"/>
                  <a:pt x="287668" y="125907"/>
                </a:cubicBezTo>
                <a:cubicBezTo>
                  <a:pt x="289946" y="125148"/>
                  <a:pt x="292224" y="125907"/>
                  <a:pt x="295261" y="127424"/>
                </a:cubicBezTo>
                <a:cubicBezTo>
                  <a:pt x="367402" y="171425"/>
                  <a:pt x="438784" y="214668"/>
                  <a:pt x="510925" y="258669"/>
                </a:cubicBezTo>
                <a:cubicBezTo>
                  <a:pt x="513962" y="260945"/>
                  <a:pt x="515481" y="263221"/>
                  <a:pt x="514722" y="266255"/>
                </a:cubicBezTo>
                <a:cubicBezTo>
                  <a:pt x="521556" y="260945"/>
                  <a:pt x="527631" y="255634"/>
                  <a:pt x="534466" y="249565"/>
                </a:cubicBezTo>
                <a:cubicBezTo>
                  <a:pt x="532947" y="250324"/>
                  <a:pt x="531428" y="249565"/>
                  <a:pt x="530669" y="249565"/>
                </a:cubicBezTo>
                <a:cubicBezTo>
                  <a:pt x="528391" y="248048"/>
                  <a:pt x="526872" y="247289"/>
                  <a:pt x="525353" y="246531"/>
                </a:cubicBezTo>
                <a:cubicBezTo>
                  <a:pt x="512444" y="238944"/>
                  <a:pt x="499534" y="231358"/>
                  <a:pt x="486625" y="223771"/>
                </a:cubicBezTo>
                <a:cubicBezTo>
                  <a:pt x="472197" y="215426"/>
                  <a:pt x="457009" y="207081"/>
                  <a:pt x="442581" y="198736"/>
                </a:cubicBezTo>
                <a:cubicBezTo>
                  <a:pt x="393981" y="172184"/>
                  <a:pt x="345380" y="147149"/>
                  <a:pt x="296780" y="122114"/>
                </a:cubicBezTo>
                <a:cubicBezTo>
                  <a:pt x="293743" y="120596"/>
                  <a:pt x="291465" y="118321"/>
                  <a:pt x="290705" y="116045"/>
                </a:cubicBezTo>
                <a:close/>
                <a:moveTo>
                  <a:pt x="125846" y="106104"/>
                </a:moveTo>
                <a:cubicBezTo>
                  <a:pt x="115394" y="106199"/>
                  <a:pt x="106082" y="109613"/>
                  <a:pt x="105322" y="116819"/>
                </a:cubicBezTo>
                <a:cubicBezTo>
                  <a:pt x="107603" y="115302"/>
                  <a:pt x="109883" y="114544"/>
                  <a:pt x="112924" y="114544"/>
                </a:cubicBezTo>
                <a:lnTo>
                  <a:pt x="127367" y="114544"/>
                </a:lnTo>
                <a:cubicBezTo>
                  <a:pt x="134208" y="114544"/>
                  <a:pt x="144090" y="117578"/>
                  <a:pt x="150171" y="121371"/>
                </a:cubicBezTo>
                <a:cubicBezTo>
                  <a:pt x="150931" y="121371"/>
                  <a:pt x="151691" y="122129"/>
                  <a:pt x="152451" y="122888"/>
                </a:cubicBezTo>
                <a:cubicBezTo>
                  <a:pt x="153972" y="123646"/>
                  <a:pt x="155492" y="125164"/>
                  <a:pt x="156252" y="126681"/>
                </a:cubicBezTo>
                <a:lnTo>
                  <a:pt x="156252" y="122888"/>
                </a:lnTo>
                <a:cubicBezTo>
                  <a:pt x="156252" y="121371"/>
                  <a:pt x="156252" y="119854"/>
                  <a:pt x="155492" y="118336"/>
                </a:cubicBezTo>
                <a:cubicBezTo>
                  <a:pt x="154732" y="118336"/>
                  <a:pt x="153972" y="117578"/>
                  <a:pt x="153212" y="117578"/>
                </a:cubicBezTo>
                <a:cubicBezTo>
                  <a:pt x="152451" y="116819"/>
                  <a:pt x="151691" y="116061"/>
                  <a:pt x="150171" y="116061"/>
                </a:cubicBezTo>
                <a:cubicBezTo>
                  <a:pt x="148651" y="115302"/>
                  <a:pt x="147130" y="114544"/>
                  <a:pt x="147891" y="114544"/>
                </a:cubicBezTo>
                <a:lnTo>
                  <a:pt x="148651" y="114544"/>
                </a:lnTo>
                <a:cubicBezTo>
                  <a:pt x="150171" y="114544"/>
                  <a:pt x="151691" y="114544"/>
                  <a:pt x="153212" y="115302"/>
                </a:cubicBezTo>
                <a:cubicBezTo>
                  <a:pt x="147891" y="109234"/>
                  <a:pt x="136298" y="106010"/>
                  <a:pt x="125846" y="106104"/>
                </a:cubicBezTo>
                <a:close/>
                <a:moveTo>
                  <a:pt x="38299" y="106032"/>
                </a:moveTo>
                <a:cubicBezTo>
                  <a:pt x="26715" y="106222"/>
                  <a:pt x="16459" y="110014"/>
                  <a:pt x="16459" y="117598"/>
                </a:cubicBezTo>
                <a:lnTo>
                  <a:pt x="16459" y="118357"/>
                </a:lnTo>
                <a:cubicBezTo>
                  <a:pt x="16459" y="117598"/>
                  <a:pt x="17219" y="117598"/>
                  <a:pt x="17219" y="116840"/>
                </a:cubicBezTo>
                <a:cubicBezTo>
                  <a:pt x="19498" y="115323"/>
                  <a:pt x="22536" y="114565"/>
                  <a:pt x="25575" y="114565"/>
                </a:cubicBezTo>
                <a:lnTo>
                  <a:pt x="39249" y="114565"/>
                </a:lnTo>
                <a:cubicBezTo>
                  <a:pt x="46845" y="114565"/>
                  <a:pt x="56720" y="117598"/>
                  <a:pt x="62798" y="121390"/>
                </a:cubicBezTo>
                <a:cubicBezTo>
                  <a:pt x="63557" y="122148"/>
                  <a:pt x="64317" y="122148"/>
                  <a:pt x="65077" y="122907"/>
                </a:cubicBezTo>
                <a:cubicBezTo>
                  <a:pt x="66596" y="124424"/>
                  <a:pt x="68875" y="125940"/>
                  <a:pt x="70394" y="128216"/>
                </a:cubicBezTo>
                <a:lnTo>
                  <a:pt x="70394" y="122907"/>
                </a:lnTo>
                <a:cubicBezTo>
                  <a:pt x="70394" y="121390"/>
                  <a:pt x="69634" y="120632"/>
                  <a:pt x="69634" y="119873"/>
                </a:cubicBezTo>
                <a:cubicBezTo>
                  <a:pt x="68115" y="119115"/>
                  <a:pt x="67355" y="118357"/>
                  <a:pt x="65836" y="117598"/>
                </a:cubicBezTo>
                <a:cubicBezTo>
                  <a:pt x="65077" y="116840"/>
                  <a:pt x="63557" y="116840"/>
                  <a:pt x="62798" y="116081"/>
                </a:cubicBezTo>
                <a:cubicBezTo>
                  <a:pt x="61278" y="115323"/>
                  <a:pt x="59759" y="114565"/>
                  <a:pt x="60519" y="114565"/>
                </a:cubicBezTo>
                <a:lnTo>
                  <a:pt x="61278" y="114565"/>
                </a:lnTo>
                <a:cubicBezTo>
                  <a:pt x="63557" y="114565"/>
                  <a:pt x="65836" y="115323"/>
                  <a:pt x="68115" y="116081"/>
                </a:cubicBezTo>
                <a:cubicBezTo>
                  <a:pt x="62798" y="109256"/>
                  <a:pt x="49884" y="105843"/>
                  <a:pt x="38299" y="106032"/>
                </a:cubicBezTo>
                <a:close/>
                <a:moveTo>
                  <a:pt x="212637" y="105940"/>
                </a:moveTo>
                <a:cubicBezTo>
                  <a:pt x="201242" y="106225"/>
                  <a:pt x="191177" y="110017"/>
                  <a:pt x="191177" y="117602"/>
                </a:cubicBezTo>
                <a:cubicBezTo>
                  <a:pt x="191937" y="116843"/>
                  <a:pt x="191937" y="116843"/>
                  <a:pt x="192697" y="116843"/>
                </a:cubicBezTo>
                <a:cubicBezTo>
                  <a:pt x="194216" y="114568"/>
                  <a:pt x="197254" y="113809"/>
                  <a:pt x="200293" y="113809"/>
                </a:cubicBezTo>
                <a:lnTo>
                  <a:pt x="214726" y="113809"/>
                </a:lnTo>
                <a:cubicBezTo>
                  <a:pt x="221563" y="113809"/>
                  <a:pt x="231438" y="116843"/>
                  <a:pt x="237516" y="120636"/>
                </a:cubicBezTo>
                <a:cubicBezTo>
                  <a:pt x="238275" y="121394"/>
                  <a:pt x="239035" y="122153"/>
                  <a:pt x="239795" y="122153"/>
                </a:cubicBezTo>
                <a:cubicBezTo>
                  <a:pt x="242073" y="123670"/>
                  <a:pt x="243593" y="125945"/>
                  <a:pt x="245112" y="127462"/>
                </a:cubicBezTo>
                <a:lnTo>
                  <a:pt x="245112" y="122911"/>
                </a:lnTo>
                <a:cubicBezTo>
                  <a:pt x="245112" y="121394"/>
                  <a:pt x="245112" y="119877"/>
                  <a:pt x="244352" y="119119"/>
                </a:cubicBezTo>
                <a:cubicBezTo>
                  <a:pt x="243593" y="118360"/>
                  <a:pt x="242073" y="117602"/>
                  <a:pt x="241314" y="116843"/>
                </a:cubicBezTo>
                <a:cubicBezTo>
                  <a:pt x="239795" y="116843"/>
                  <a:pt x="239035" y="116085"/>
                  <a:pt x="237516" y="115326"/>
                </a:cubicBezTo>
                <a:cubicBezTo>
                  <a:pt x="235996" y="114568"/>
                  <a:pt x="235237" y="113809"/>
                  <a:pt x="235237" y="113809"/>
                </a:cubicBezTo>
                <a:lnTo>
                  <a:pt x="235996" y="113809"/>
                </a:lnTo>
                <a:cubicBezTo>
                  <a:pt x="238275" y="113809"/>
                  <a:pt x="240554" y="114568"/>
                  <a:pt x="242073" y="115326"/>
                </a:cubicBezTo>
                <a:cubicBezTo>
                  <a:pt x="236756" y="108879"/>
                  <a:pt x="224032" y="105656"/>
                  <a:pt x="212637" y="105940"/>
                </a:cubicBezTo>
                <a:close/>
                <a:moveTo>
                  <a:pt x="474475" y="104665"/>
                </a:moveTo>
                <a:cubicBezTo>
                  <a:pt x="468400" y="102389"/>
                  <a:pt x="468400" y="103148"/>
                  <a:pt x="473715" y="106182"/>
                </a:cubicBezTo>
                <a:cubicBezTo>
                  <a:pt x="479031" y="109217"/>
                  <a:pt x="484347" y="112251"/>
                  <a:pt x="489662" y="115286"/>
                </a:cubicBezTo>
                <a:cubicBezTo>
                  <a:pt x="491940" y="116803"/>
                  <a:pt x="494219" y="117562"/>
                  <a:pt x="496497" y="119079"/>
                </a:cubicBezTo>
                <a:cubicBezTo>
                  <a:pt x="491940" y="115286"/>
                  <a:pt x="487384" y="111493"/>
                  <a:pt x="482828" y="107700"/>
                </a:cubicBezTo>
                <a:cubicBezTo>
                  <a:pt x="482828" y="107700"/>
                  <a:pt x="482828" y="107700"/>
                  <a:pt x="482069" y="106941"/>
                </a:cubicBezTo>
                <a:cubicBezTo>
                  <a:pt x="479790" y="106182"/>
                  <a:pt x="476753" y="105424"/>
                  <a:pt x="474475" y="104665"/>
                </a:cubicBezTo>
                <a:close/>
                <a:moveTo>
                  <a:pt x="133923" y="97286"/>
                </a:moveTo>
                <a:cubicBezTo>
                  <a:pt x="153212" y="97665"/>
                  <a:pt x="171455" y="106199"/>
                  <a:pt x="171455" y="123646"/>
                </a:cubicBezTo>
                <a:lnTo>
                  <a:pt x="171455" y="278396"/>
                </a:lnTo>
                <a:cubicBezTo>
                  <a:pt x="171455" y="278396"/>
                  <a:pt x="170695" y="278396"/>
                  <a:pt x="170695" y="278396"/>
                </a:cubicBezTo>
                <a:cubicBezTo>
                  <a:pt x="170695" y="278396"/>
                  <a:pt x="171455" y="278396"/>
                  <a:pt x="171455" y="279154"/>
                </a:cubicBezTo>
                <a:cubicBezTo>
                  <a:pt x="163094" y="309497"/>
                  <a:pt x="90119" y="310256"/>
                  <a:pt x="90119" y="275362"/>
                </a:cubicBezTo>
                <a:lnTo>
                  <a:pt x="90119" y="179022"/>
                </a:lnTo>
                <a:cubicBezTo>
                  <a:pt x="90119" y="161575"/>
                  <a:pt x="85558" y="137301"/>
                  <a:pt x="90119" y="119854"/>
                </a:cubicBezTo>
                <a:cubicBezTo>
                  <a:pt x="94300" y="104683"/>
                  <a:pt x="114634" y="96907"/>
                  <a:pt x="133923" y="97286"/>
                </a:cubicBezTo>
                <a:close/>
                <a:moveTo>
                  <a:pt x="221278" y="97028"/>
                </a:moveTo>
                <a:cubicBezTo>
                  <a:pt x="240934" y="97313"/>
                  <a:pt x="259545" y="105846"/>
                  <a:pt x="259545" y="123670"/>
                </a:cubicBezTo>
                <a:lnTo>
                  <a:pt x="259545" y="278400"/>
                </a:lnTo>
                <a:cubicBezTo>
                  <a:pt x="259545" y="278400"/>
                  <a:pt x="259545" y="279158"/>
                  <a:pt x="259545" y="279158"/>
                </a:cubicBezTo>
                <a:cubicBezTo>
                  <a:pt x="251189" y="309498"/>
                  <a:pt x="176744" y="310256"/>
                  <a:pt x="176744" y="275366"/>
                </a:cubicBezTo>
                <a:lnTo>
                  <a:pt x="176744" y="179039"/>
                </a:lnTo>
                <a:cubicBezTo>
                  <a:pt x="176744" y="161594"/>
                  <a:pt x="172186" y="137322"/>
                  <a:pt x="176744" y="119877"/>
                </a:cubicBezTo>
                <a:cubicBezTo>
                  <a:pt x="180922" y="104708"/>
                  <a:pt x="201622" y="96744"/>
                  <a:pt x="221278" y="97028"/>
                </a:cubicBezTo>
                <a:close/>
                <a:moveTo>
                  <a:pt x="46560" y="96742"/>
                </a:moveTo>
                <a:cubicBezTo>
                  <a:pt x="66216" y="97122"/>
                  <a:pt x="84827" y="105843"/>
                  <a:pt x="84827" y="123665"/>
                </a:cubicBezTo>
                <a:lnTo>
                  <a:pt x="84827" y="278376"/>
                </a:lnTo>
                <a:cubicBezTo>
                  <a:pt x="84827" y="278376"/>
                  <a:pt x="84827" y="279135"/>
                  <a:pt x="84827" y="279135"/>
                </a:cubicBezTo>
                <a:cubicBezTo>
                  <a:pt x="76471" y="309470"/>
                  <a:pt x="2026" y="310987"/>
                  <a:pt x="2026" y="275343"/>
                </a:cubicBezTo>
                <a:cubicBezTo>
                  <a:pt x="2026" y="242732"/>
                  <a:pt x="2026" y="210880"/>
                  <a:pt x="2026" y="179028"/>
                </a:cubicBezTo>
                <a:cubicBezTo>
                  <a:pt x="2026" y="161585"/>
                  <a:pt x="-2532" y="137316"/>
                  <a:pt x="2026" y="119873"/>
                </a:cubicBezTo>
                <a:cubicBezTo>
                  <a:pt x="6204" y="104326"/>
                  <a:pt x="26905" y="96363"/>
                  <a:pt x="46560" y="96742"/>
                </a:cubicBezTo>
                <a:close/>
                <a:moveTo>
                  <a:pt x="357531" y="56871"/>
                </a:moveTo>
                <a:cubicBezTo>
                  <a:pt x="354493" y="84940"/>
                  <a:pt x="346140" y="102389"/>
                  <a:pt x="316524" y="107700"/>
                </a:cubicBezTo>
                <a:lnTo>
                  <a:pt x="327155" y="107700"/>
                </a:lnTo>
                <a:cubicBezTo>
                  <a:pt x="332471" y="107700"/>
                  <a:pt x="337027" y="105424"/>
                  <a:pt x="341584" y="101631"/>
                </a:cubicBezTo>
                <a:cubicBezTo>
                  <a:pt x="346140" y="97837"/>
                  <a:pt x="352215" y="95561"/>
                  <a:pt x="358290" y="98596"/>
                </a:cubicBezTo>
                <a:cubicBezTo>
                  <a:pt x="373477" y="106941"/>
                  <a:pt x="388665" y="116045"/>
                  <a:pt x="403853" y="125148"/>
                </a:cubicBezTo>
                <a:cubicBezTo>
                  <a:pt x="457009" y="151701"/>
                  <a:pt x="507128" y="185839"/>
                  <a:pt x="555728" y="221495"/>
                </a:cubicBezTo>
                <a:cubicBezTo>
                  <a:pt x="557247" y="222254"/>
                  <a:pt x="558766" y="223771"/>
                  <a:pt x="560284" y="224530"/>
                </a:cubicBezTo>
                <a:cubicBezTo>
                  <a:pt x="561803" y="226047"/>
                  <a:pt x="561803" y="227565"/>
                  <a:pt x="561044" y="229840"/>
                </a:cubicBezTo>
                <a:cubicBezTo>
                  <a:pt x="578510" y="215426"/>
                  <a:pt x="592938" y="199495"/>
                  <a:pt x="571675" y="182046"/>
                </a:cubicBezTo>
                <a:cubicBezTo>
                  <a:pt x="571675" y="182046"/>
                  <a:pt x="570916" y="182046"/>
                  <a:pt x="570916" y="181288"/>
                </a:cubicBezTo>
                <a:cubicBezTo>
                  <a:pt x="507887" y="146390"/>
                  <a:pt x="445618" y="110734"/>
                  <a:pt x="384109" y="74320"/>
                </a:cubicBezTo>
                <a:cubicBezTo>
                  <a:pt x="378034" y="70526"/>
                  <a:pt x="371199" y="67492"/>
                  <a:pt x="364365" y="63699"/>
                </a:cubicBezTo>
                <a:cubicBezTo>
                  <a:pt x="362087" y="62181"/>
                  <a:pt x="359049" y="59905"/>
                  <a:pt x="357531" y="56871"/>
                </a:cubicBezTo>
                <a:close/>
                <a:moveTo>
                  <a:pt x="358290" y="33353"/>
                </a:moveTo>
                <a:cubicBezTo>
                  <a:pt x="358290" y="36388"/>
                  <a:pt x="358290" y="39422"/>
                  <a:pt x="358290" y="41698"/>
                </a:cubicBezTo>
                <a:cubicBezTo>
                  <a:pt x="358290" y="41698"/>
                  <a:pt x="359049" y="41698"/>
                  <a:pt x="359049" y="42457"/>
                </a:cubicBezTo>
                <a:cubicBezTo>
                  <a:pt x="361327" y="43974"/>
                  <a:pt x="368162" y="47009"/>
                  <a:pt x="374237" y="49284"/>
                </a:cubicBezTo>
                <a:cubicBezTo>
                  <a:pt x="388665" y="55354"/>
                  <a:pt x="403093" y="61423"/>
                  <a:pt x="417521" y="66733"/>
                </a:cubicBezTo>
                <a:cubicBezTo>
                  <a:pt x="423596" y="69009"/>
                  <a:pt x="423596" y="68250"/>
                  <a:pt x="418281" y="65216"/>
                </a:cubicBezTo>
                <a:cubicBezTo>
                  <a:pt x="400815" y="55354"/>
                  <a:pt x="382590" y="46250"/>
                  <a:pt x="365124" y="37146"/>
                </a:cubicBezTo>
                <a:cubicBezTo>
                  <a:pt x="362087" y="36388"/>
                  <a:pt x="360568" y="34870"/>
                  <a:pt x="358290" y="33353"/>
                </a:cubicBezTo>
                <a:close/>
                <a:moveTo>
                  <a:pt x="365884" y="15904"/>
                </a:moveTo>
                <a:cubicBezTo>
                  <a:pt x="362087" y="15146"/>
                  <a:pt x="359049" y="15904"/>
                  <a:pt x="358290" y="18180"/>
                </a:cubicBezTo>
                <a:cubicBezTo>
                  <a:pt x="358290" y="18939"/>
                  <a:pt x="358290" y="18939"/>
                  <a:pt x="358290" y="18939"/>
                </a:cubicBezTo>
                <a:cubicBezTo>
                  <a:pt x="361327" y="18939"/>
                  <a:pt x="365124" y="19698"/>
                  <a:pt x="368921" y="21215"/>
                </a:cubicBezTo>
                <a:cubicBezTo>
                  <a:pt x="380312" y="27284"/>
                  <a:pt x="391703" y="32594"/>
                  <a:pt x="402334" y="38663"/>
                </a:cubicBezTo>
                <a:cubicBezTo>
                  <a:pt x="396259" y="34112"/>
                  <a:pt x="390184" y="29560"/>
                  <a:pt x="384868" y="25767"/>
                </a:cubicBezTo>
                <a:cubicBezTo>
                  <a:pt x="380312" y="23491"/>
                  <a:pt x="375756" y="21215"/>
                  <a:pt x="371199" y="18939"/>
                </a:cubicBezTo>
                <a:cubicBezTo>
                  <a:pt x="368921" y="18180"/>
                  <a:pt x="367402" y="16663"/>
                  <a:pt x="365884" y="15904"/>
                </a:cubicBezTo>
                <a:close/>
                <a:moveTo>
                  <a:pt x="358053" y="862"/>
                </a:moveTo>
                <a:cubicBezTo>
                  <a:pt x="374569" y="-4721"/>
                  <a:pt x="398347" y="18180"/>
                  <a:pt x="411446" y="29560"/>
                </a:cubicBezTo>
                <a:cubicBezTo>
                  <a:pt x="462325" y="72802"/>
                  <a:pt x="513203" y="115286"/>
                  <a:pt x="564081" y="158528"/>
                </a:cubicBezTo>
                <a:cubicBezTo>
                  <a:pt x="583825" y="174460"/>
                  <a:pt x="617997" y="193426"/>
                  <a:pt x="588381" y="218461"/>
                </a:cubicBezTo>
                <a:cubicBezTo>
                  <a:pt x="542059" y="257152"/>
                  <a:pt x="495737" y="296601"/>
                  <a:pt x="449415" y="335291"/>
                </a:cubicBezTo>
                <a:cubicBezTo>
                  <a:pt x="430431" y="351981"/>
                  <a:pt x="386387" y="407362"/>
                  <a:pt x="355252" y="397500"/>
                </a:cubicBezTo>
                <a:cubicBezTo>
                  <a:pt x="337027" y="392189"/>
                  <a:pt x="343862" y="358809"/>
                  <a:pt x="343862" y="346671"/>
                </a:cubicBezTo>
                <a:cubicBezTo>
                  <a:pt x="343862" y="314808"/>
                  <a:pt x="321080" y="302670"/>
                  <a:pt x="292224" y="299635"/>
                </a:cubicBezTo>
                <a:cubicBezTo>
                  <a:pt x="287668" y="299635"/>
                  <a:pt x="278555" y="297359"/>
                  <a:pt x="277036" y="292808"/>
                </a:cubicBezTo>
                <a:cubicBezTo>
                  <a:pt x="268683" y="273083"/>
                  <a:pt x="272480" y="250324"/>
                  <a:pt x="272480" y="229840"/>
                </a:cubicBezTo>
                <a:lnTo>
                  <a:pt x="272480" y="131217"/>
                </a:lnTo>
                <a:cubicBezTo>
                  <a:pt x="272480" y="114527"/>
                  <a:pt x="274758" y="103906"/>
                  <a:pt x="292983" y="99355"/>
                </a:cubicBezTo>
                <a:cubicBezTo>
                  <a:pt x="307412" y="95561"/>
                  <a:pt x="330952" y="107700"/>
                  <a:pt x="338546" y="85699"/>
                </a:cubicBezTo>
                <a:cubicBezTo>
                  <a:pt x="346140" y="65216"/>
                  <a:pt x="343862" y="43215"/>
                  <a:pt x="343862" y="21973"/>
                </a:cubicBezTo>
                <a:cubicBezTo>
                  <a:pt x="343862" y="21215"/>
                  <a:pt x="343102" y="20456"/>
                  <a:pt x="343862" y="19698"/>
                </a:cubicBezTo>
                <a:cubicBezTo>
                  <a:pt x="343862" y="18939"/>
                  <a:pt x="343862" y="18180"/>
                  <a:pt x="344621" y="17422"/>
                </a:cubicBezTo>
                <a:cubicBezTo>
                  <a:pt x="347849" y="7749"/>
                  <a:pt x="352547" y="2723"/>
                  <a:pt x="358053" y="86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6B9478-F871-47A6-83D7-BDA780123A79}"/>
              </a:ext>
            </a:extLst>
          </p:cNvPr>
          <p:cNvSpPr txBox="1"/>
          <p:nvPr/>
        </p:nvSpPr>
        <p:spPr>
          <a:xfrm>
            <a:off x="2468880" y="2483110"/>
            <a:ext cx="8272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/>
              <a:t>23</a:t>
            </a:r>
            <a:r>
              <a:rPr lang="zh-CN" altLang="en-US" sz="2200" dirty="0"/>
              <a:t>种设计模式普及以来已经过去</a:t>
            </a:r>
            <a:r>
              <a:rPr lang="en-US" altLang="zh-CN" sz="2200" dirty="0"/>
              <a:t>20</a:t>
            </a:r>
            <a:r>
              <a:rPr lang="zh-CN" altLang="en-US" sz="2200" dirty="0"/>
              <a:t>多年，流行的</a:t>
            </a:r>
            <a:r>
              <a:rPr lang="en-US" altLang="zh-CN" sz="2200" dirty="0"/>
              <a:t>IDE</a:t>
            </a:r>
            <a:r>
              <a:rPr lang="zh-CN" altLang="en-US" sz="2200" dirty="0"/>
              <a:t>自动实现的设计模式也很少</a:t>
            </a:r>
          </a:p>
        </p:txBody>
      </p:sp>
      <p:sp>
        <p:nvSpPr>
          <p:cNvPr id="9" name="sketched-right-arrow_37071">
            <a:extLst>
              <a:ext uri="{FF2B5EF4-FFF2-40B4-BE49-F238E27FC236}">
                <a16:creationId xmlns:a16="http://schemas.microsoft.com/office/drawing/2014/main" id="{AAA62C82-44BB-409E-B0BB-DFDF1ADCC591}"/>
              </a:ext>
            </a:extLst>
          </p:cNvPr>
          <p:cNvSpPr>
            <a:spLocks noChangeAspect="1"/>
          </p:cNvSpPr>
          <p:nvPr/>
        </p:nvSpPr>
        <p:spPr bwMode="auto">
          <a:xfrm>
            <a:off x="1859195" y="1907754"/>
            <a:ext cx="609685" cy="405121"/>
          </a:xfrm>
          <a:custGeom>
            <a:avLst/>
            <a:gdLst>
              <a:gd name="connsiteX0" fmla="*/ 359049 w 599972"/>
              <a:gd name="connsiteY0" fmla="*/ 349705 h 398667"/>
              <a:gd name="connsiteX1" fmla="*/ 362846 w 599972"/>
              <a:gd name="connsiteY1" fmla="*/ 382327 h 398667"/>
              <a:gd name="connsiteX2" fmla="*/ 363606 w 599972"/>
              <a:gd name="connsiteY2" fmla="*/ 382327 h 398667"/>
              <a:gd name="connsiteX3" fmla="*/ 366860 w 599972"/>
              <a:gd name="connsiteY3" fmla="*/ 386879 h 398667"/>
              <a:gd name="connsiteX4" fmla="*/ 365124 w 599972"/>
              <a:gd name="connsiteY4" fmla="*/ 386879 h 398667"/>
              <a:gd name="connsiteX5" fmla="*/ 367402 w 599972"/>
              <a:gd name="connsiteY5" fmla="*/ 387637 h 398667"/>
              <a:gd name="connsiteX6" fmla="*/ 366860 w 599972"/>
              <a:gd name="connsiteY6" fmla="*/ 386879 h 398667"/>
              <a:gd name="connsiteX7" fmla="*/ 371959 w 599972"/>
              <a:gd name="connsiteY7" fmla="*/ 386879 h 398667"/>
              <a:gd name="connsiteX8" fmla="*/ 392462 w 599972"/>
              <a:gd name="connsiteY8" fmla="*/ 369430 h 398667"/>
              <a:gd name="connsiteX9" fmla="*/ 382590 w 599972"/>
              <a:gd name="connsiteY9" fmla="*/ 366396 h 398667"/>
              <a:gd name="connsiteX10" fmla="*/ 364365 w 599972"/>
              <a:gd name="connsiteY10" fmla="*/ 355016 h 398667"/>
              <a:gd name="connsiteX11" fmla="*/ 359049 w 599972"/>
              <a:gd name="connsiteY11" fmla="*/ 349705 h 398667"/>
              <a:gd name="connsiteX12" fmla="*/ 352974 w 599972"/>
              <a:gd name="connsiteY12" fmla="*/ 311774 h 398667"/>
              <a:gd name="connsiteX13" fmla="*/ 358290 w 599972"/>
              <a:gd name="connsiteY13" fmla="*/ 333774 h 398667"/>
              <a:gd name="connsiteX14" fmla="*/ 364365 w 599972"/>
              <a:gd name="connsiteY14" fmla="*/ 337567 h 398667"/>
              <a:gd name="connsiteX15" fmla="*/ 393981 w 599972"/>
              <a:gd name="connsiteY15" fmla="*/ 356533 h 398667"/>
              <a:gd name="connsiteX16" fmla="*/ 399296 w 599972"/>
              <a:gd name="connsiteY16" fmla="*/ 364120 h 398667"/>
              <a:gd name="connsiteX17" fmla="*/ 406890 w 599972"/>
              <a:gd name="connsiteY17" fmla="*/ 357292 h 398667"/>
              <a:gd name="connsiteX18" fmla="*/ 419800 w 599972"/>
              <a:gd name="connsiteY18" fmla="*/ 346671 h 398667"/>
              <a:gd name="connsiteX19" fmla="*/ 407649 w 599972"/>
              <a:gd name="connsiteY19" fmla="*/ 345154 h 398667"/>
              <a:gd name="connsiteX20" fmla="*/ 361327 w 599972"/>
              <a:gd name="connsiteY20" fmla="*/ 318601 h 398667"/>
              <a:gd name="connsiteX21" fmla="*/ 352974 w 599972"/>
              <a:gd name="connsiteY21" fmla="*/ 311774 h 398667"/>
              <a:gd name="connsiteX22" fmla="*/ 109123 w 599972"/>
              <a:gd name="connsiteY22" fmla="*/ 286740 h 398667"/>
              <a:gd name="connsiteX23" fmla="*/ 121475 w 599972"/>
              <a:gd name="connsiteY23" fmla="*/ 292050 h 398667"/>
              <a:gd name="connsiteX24" fmla="*/ 130698 w 599972"/>
              <a:gd name="connsiteY24" fmla="*/ 292494 h 398667"/>
              <a:gd name="connsiteX25" fmla="*/ 132688 w 599972"/>
              <a:gd name="connsiteY25" fmla="*/ 292809 h 398667"/>
              <a:gd name="connsiteX26" fmla="*/ 137248 w 599972"/>
              <a:gd name="connsiteY26" fmla="*/ 292809 h 398667"/>
              <a:gd name="connsiteX27" fmla="*/ 130698 w 599972"/>
              <a:gd name="connsiteY27" fmla="*/ 292494 h 398667"/>
              <a:gd name="connsiteX28" fmla="*/ 120715 w 599972"/>
              <a:gd name="connsiteY28" fmla="*/ 290912 h 398667"/>
              <a:gd name="connsiteX29" fmla="*/ 109883 w 599972"/>
              <a:gd name="connsiteY29" fmla="*/ 286740 h 398667"/>
              <a:gd name="connsiteX30" fmla="*/ 109123 w 599972"/>
              <a:gd name="connsiteY30" fmla="*/ 286740 h 398667"/>
              <a:gd name="connsiteX31" fmla="*/ 20258 w 599972"/>
              <a:gd name="connsiteY31" fmla="*/ 285960 h 398667"/>
              <a:gd name="connsiteX32" fmla="*/ 21777 w 599972"/>
              <a:gd name="connsiteY32" fmla="*/ 286719 h 398667"/>
              <a:gd name="connsiteX33" fmla="*/ 44566 w 599972"/>
              <a:gd name="connsiteY33" fmla="*/ 292786 h 398667"/>
              <a:gd name="connsiteX34" fmla="*/ 20258 w 599972"/>
              <a:gd name="connsiteY34" fmla="*/ 285960 h 398667"/>
              <a:gd name="connsiteX35" fmla="*/ 194216 w 599972"/>
              <a:gd name="connsiteY35" fmla="*/ 284468 h 398667"/>
              <a:gd name="connsiteX36" fmla="*/ 197254 w 599972"/>
              <a:gd name="connsiteY36" fmla="*/ 285985 h 398667"/>
              <a:gd name="connsiteX37" fmla="*/ 197300 w 599972"/>
              <a:gd name="connsiteY37" fmla="*/ 285997 h 398667"/>
              <a:gd name="connsiteX38" fmla="*/ 208174 w 599972"/>
              <a:gd name="connsiteY38" fmla="*/ 291389 h 398667"/>
              <a:gd name="connsiteX39" fmla="*/ 219064 w 599972"/>
              <a:gd name="connsiteY39" fmla="*/ 291791 h 398667"/>
              <a:gd name="connsiteX40" fmla="*/ 220044 w 599972"/>
              <a:gd name="connsiteY40" fmla="*/ 292052 h 398667"/>
              <a:gd name="connsiteX41" fmla="*/ 226121 w 599972"/>
              <a:gd name="connsiteY41" fmla="*/ 292052 h 398667"/>
              <a:gd name="connsiteX42" fmla="*/ 219064 w 599972"/>
              <a:gd name="connsiteY42" fmla="*/ 291791 h 398667"/>
              <a:gd name="connsiteX43" fmla="*/ 197300 w 599972"/>
              <a:gd name="connsiteY43" fmla="*/ 285997 h 398667"/>
              <a:gd name="connsiteX44" fmla="*/ 289186 w 599972"/>
              <a:gd name="connsiteY44" fmla="*/ 275359 h 398667"/>
              <a:gd name="connsiteX45" fmla="*/ 295261 w 599972"/>
              <a:gd name="connsiteY45" fmla="*/ 281428 h 398667"/>
              <a:gd name="connsiteX46" fmla="*/ 303615 w 599972"/>
              <a:gd name="connsiteY46" fmla="*/ 285980 h 398667"/>
              <a:gd name="connsiteX47" fmla="*/ 306652 w 599972"/>
              <a:gd name="connsiteY47" fmla="*/ 287497 h 398667"/>
              <a:gd name="connsiteX48" fmla="*/ 289186 w 599972"/>
              <a:gd name="connsiteY48" fmla="*/ 275359 h 398667"/>
              <a:gd name="connsiteX49" fmla="*/ 105322 w 599972"/>
              <a:gd name="connsiteY49" fmla="*/ 210883 h 398667"/>
              <a:gd name="connsiteX50" fmla="*/ 105322 w 599972"/>
              <a:gd name="connsiteY50" fmla="*/ 234398 h 398667"/>
              <a:gd name="connsiteX51" fmla="*/ 105322 w 599972"/>
              <a:gd name="connsiteY51" fmla="*/ 255639 h 398667"/>
              <a:gd name="connsiteX52" fmla="*/ 109883 w 599972"/>
              <a:gd name="connsiteY52" fmla="*/ 256397 h 398667"/>
              <a:gd name="connsiteX53" fmla="*/ 150171 w 599972"/>
              <a:gd name="connsiteY53" fmla="*/ 279154 h 398667"/>
              <a:gd name="connsiteX54" fmla="*/ 155492 w 599972"/>
              <a:gd name="connsiteY54" fmla="*/ 283706 h 398667"/>
              <a:gd name="connsiteX55" fmla="*/ 156252 w 599972"/>
              <a:gd name="connsiteY55" fmla="*/ 281430 h 398667"/>
              <a:gd name="connsiteX56" fmla="*/ 156252 w 599972"/>
              <a:gd name="connsiteY56" fmla="*/ 240467 h 398667"/>
              <a:gd name="connsiteX57" fmla="*/ 151691 w 599972"/>
              <a:gd name="connsiteY57" fmla="*/ 238191 h 398667"/>
              <a:gd name="connsiteX58" fmla="*/ 109883 w 599972"/>
              <a:gd name="connsiteY58" fmla="*/ 214676 h 398667"/>
              <a:gd name="connsiteX59" fmla="*/ 105322 w 599972"/>
              <a:gd name="connsiteY59" fmla="*/ 210883 h 398667"/>
              <a:gd name="connsiteX60" fmla="*/ 191177 w 599972"/>
              <a:gd name="connsiteY60" fmla="*/ 209378 h 398667"/>
              <a:gd name="connsiteX61" fmla="*/ 191177 w 599972"/>
              <a:gd name="connsiteY61" fmla="*/ 234408 h 398667"/>
              <a:gd name="connsiteX62" fmla="*/ 191177 w 599972"/>
              <a:gd name="connsiteY62" fmla="*/ 254887 h 398667"/>
              <a:gd name="connsiteX63" fmla="*/ 197254 w 599972"/>
              <a:gd name="connsiteY63" fmla="*/ 256404 h 398667"/>
              <a:gd name="connsiteX64" fmla="*/ 237516 w 599972"/>
              <a:gd name="connsiteY64" fmla="*/ 279158 h 398667"/>
              <a:gd name="connsiteX65" fmla="*/ 243593 w 599972"/>
              <a:gd name="connsiteY65" fmla="*/ 284468 h 398667"/>
              <a:gd name="connsiteX66" fmla="*/ 245112 w 599972"/>
              <a:gd name="connsiteY66" fmla="*/ 281434 h 398667"/>
              <a:gd name="connsiteX67" fmla="*/ 245112 w 599972"/>
              <a:gd name="connsiteY67" fmla="*/ 239717 h 398667"/>
              <a:gd name="connsiteX68" fmla="*/ 239035 w 599972"/>
              <a:gd name="connsiteY68" fmla="*/ 238200 h 398667"/>
              <a:gd name="connsiteX69" fmla="*/ 197254 w 599972"/>
              <a:gd name="connsiteY69" fmla="*/ 214687 h 398667"/>
              <a:gd name="connsiteX70" fmla="*/ 191177 w 599972"/>
              <a:gd name="connsiteY70" fmla="*/ 209378 h 398667"/>
              <a:gd name="connsiteX71" fmla="*/ 16459 w 599972"/>
              <a:gd name="connsiteY71" fmla="*/ 209363 h 398667"/>
              <a:gd name="connsiteX72" fmla="*/ 16459 w 599972"/>
              <a:gd name="connsiteY72" fmla="*/ 234390 h 398667"/>
              <a:gd name="connsiteX73" fmla="*/ 16459 w 599972"/>
              <a:gd name="connsiteY73" fmla="*/ 255625 h 398667"/>
              <a:gd name="connsiteX74" fmla="*/ 22536 w 599972"/>
              <a:gd name="connsiteY74" fmla="*/ 257141 h 398667"/>
              <a:gd name="connsiteX75" fmla="*/ 62798 w 599972"/>
              <a:gd name="connsiteY75" fmla="*/ 279893 h 398667"/>
              <a:gd name="connsiteX76" fmla="*/ 68115 w 599972"/>
              <a:gd name="connsiteY76" fmla="*/ 284443 h 398667"/>
              <a:gd name="connsiteX77" fmla="*/ 70394 w 599972"/>
              <a:gd name="connsiteY77" fmla="*/ 281410 h 398667"/>
              <a:gd name="connsiteX78" fmla="*/ 70394 w 599972"/>
              <a:gd name="connsiteY78" fmla="*/ 240457 h 398667"/>
              <a:gd name="connsiteX79" fmla="*/ 64317 w 599972"/>
              <a:gd name="connsiteY79" fmla="*/ 238940 h 398667"/>
              <a:gd name="connsiteX80" fmla="*/ 22536 w 599972"/>
              <a:gd name="connsiteY80" fmla="*/ 215430 h 398667"/>
              <a:gd name="connsiteX81" fmla="*/ 16459 w 599972"/>
              <a:gd name="connsiteY81" fmla="*/ 209363 h 398667"/>
              <a:gd name="connsiteX82" fmla="*/ 105322 w 599972"/>
              <a:gd name="connsiteY82" fmla="*/ 170678 h 398667"/>
              <a:gd name="connsiteX83" fmla="*/ 105322 w 599972"/>
              <a:gd name="connsiteY83" fmla="*/ 190401 h 398667"/>
              <a:gd name="connsiteX84" fmla="*/ 109123 w 599972"/>
              <a:gd name="connsiteY84" fmla="*/ 191918 h 398667"/>
              <a:gd name="connsiteX85" fmla="*/ 152451 w 599972"/>
              <a:gd name="connsiteY85" fmla="*/ 219986 h 398667"/>
              <a:gd name="connsiteX86" fmla="*/ 156252 w 599972"/>
              <a:gd name="connsiteY86" fmla="*/ 223778 h 398667"/>
              <a:gd name="connsiteX87" fmla="*/ 156252 w 599972"/>
              <a:gd name="connsiteY87" fmla="*/ 203297 h 398667"/>
              <a:gd name="connsiteX88" fmla="*/ 152451 w 599972"/>
              <a:gd name="connsiteY88" fmla="*/ 201021 h 398667"/>
              <a:gd name="connsiteX89" fmla="*/ 109123 w 599972"/>
              <a:gd name="connsiteY89" fmla="*/ 173712 h 398667"/>
              <a:gd name="connsiteX90" fmla="*/ 105322 w 599972"/>
              <a:gd name="connsiteY90" fmla="*/ 170678 h 398667"/>
              <a:gd name="connsiteX91" fmla="*/ 191177 w 599972"/>
              <a:gd name="connsiteY91" fmla="*/ 169178 h 398667"/>
              <a:gd name="connsiteX92" fmla="*/ 191177 w 599972"/>
              <a:gd name="connsiteY92" fmla="*/ 190416 h 398667"/>
              <a:gd name="connsiteX93" fmla="*/ 196495 w 599972"/>
              <a:gd name="connsiteY93" fmla="*/ 191933 h 398667"/>
              <a:gd name="connsiteX94" fmla="*/ 239795 w 599972"/>
              <a:gd name="connsiteY94" fmla="*/ 219997 h 398667"/>
              <a:gd name="connsiteX95" fmla="*/ 245112 w 599972"/>
              <a:gd name="connsiteY95" fmla="*/ 225306 h 398667"/>
              <a:gd name="connsiteX96" fmla="*/ 245112 w 599972"/>
              <a:gd name="connsiteY96" fmla="*/ 203310 h 398667"/>
              <a:gd name="connsiteX97" fmla="*/ 239795 w 599972"/>
              <a:gd name="connsiteY97" fmla="*/ 201035 h 398667"/>
              <a:gd name="connsiteX98" fmla="*/ 196495 w 599972"/>
              <a:gd name="connsiteY98" fmla="*/ 173729 h 398667"/>
              <a:gd name="connsiteX99" fmla="*/ 191177 w 599972"/>
              <a:gd name="connsiteY99" fmla="*/ 169178 h 398667"/>
              <a:gd name="connsiteX100" fmla="*/ 16459 w 599972"/>
              <a:gd name="connsiteY100" fmla="*/ 169168 h 398667"/>
              <a:gd name="connsiteX101" fmla="*/ 16459 w 599972"/>
              <a:gd name="connsiteY101" fmla="*/ 190403 h 398667"/>
              <a:gd name="connsiteX102" fmla="*/ 21777 w 599972"/>
              <a:gd name="connsiteY102" fmla="*/ 191920 h 398667"/>
              <a:gd name="connsiteX103" fmla="*/ 65077 w 599972"/>
              <a:gd name="connsiteY103" fmla="*/ 220739 h 398667"/>
              <a:gd name="connsiteX104" fmla="*/ 70394 w 599972"/>
              <a:gd name="connsiteY104" fmla="*/ 225289 h 398667"/>
              <a:gd name="connsiteX105" fmla="*/ 70394 w 599972"/>
              <a:gd name="connsiteY105" fmla="*/ 203296 h 398667"/>
              <a:gd name="connsiteX106" fmla="*/ 64317 w 599972"/>
              <a:gd name="connsiteY106" fmla="*/ 201021 h 398667"/>
              <a:gd name="connsiteX107" fmla="*/ 21777 w 599972"/>
              <a:gd name="connsiteY107" fmla="*/ 174477 h 398667"/>
              <a:gd name="connsiteX108" fmla="*/ 16459 w 599972"/>
              <a:gd name="connsiteY108" fmla="*/ 169168 h 398667"/>
              <a:gd name="connsiteX109" fmla="*/ 311968 w 599972"/>
              <a:gd name="connsiteY109" fmla="*/ 154735 h 398667"/>
              <a:gd name="connsiteX110" fmla="*/ 407649 w 599972"/>
              <a:gd name="connsiteY110" fmla="*/ 215426 h 398667"/>
              <a:gd name="connsiteX111" fmla="*/ 493459 w 599972"/>
              <a:gd name="connsiteY111" fmla="*/ 265497 h 398667"/>
              <a:gd name="connsiteX112" fmla="*/ 494219 w 599972"/>
              <a:gd name="connsiteY112" fmla="*/ 265497 h 398667"/>
              <a:gd name="connsiteX113" fmla="*/ 311968 w 599972"/>
              <a:gd name="connsiteY113" fmla="*/ 154735 h 398667"/>
              <a:gd name="connsiteX114" fmla="*/ 105322 w 599972"/>
              <a:gd name="connsiteY114" fmla="*/ 153231 h 398667"/>
              <a:gd name="connsiteX115" fmla="*/ 105322 w 599972"/>
              <a:gd name="connsiteY115" fmla="*/ 156265 h 398667"/>
              <a:gd name="connsiteX116" fmla="*/ 109123 w 599972"/>
              <a:gd name="connsiteY116" fmla="*/ 157782 h 398667"/>
              <a:gd name="connsiteX117" fmla="*/ 153972 w 599972"/>
              <a:gd name="connsiteY117" fmla="*/ 185850 h 398667"/>
              <a:gd name="connsiteX118" fmla="*/ 156252 w 599972"/>
              <a:gd name="connsiteY118" fmla="*/ 187367 h 398667"/>
              <a:gd name="connsiteX119" fmla="*/ 156252 w 599972"/>
              <a:gd name="connsiteY119" fmla="*/ 184332 h 398667"/>
              <a:gd name="connsiteX120" fmla="*/ 152451 w 599972"/>
              <a:gd name="connsiteY120" fmla="*/ 182815 h 398667"/>
              <a:gd name="connsiteX121" fmla="*/ 109883 w 599972"/>
              <a:gd name="connsiteY121" fmla="*/ 157024 h 398667"/>
              <a:gd name="connsiteX122" fmla="*/ 105322 w 599972"/>
              <a:gd name="connsiteY122" fmla="*/ 153231 h 398667"/>
              <a:gd name="connsiteX123" fmla="*/ 191177 w 599972"/>
              <a:gd name="connsiteY123" fmla="*/ 151733 h 398667"/>
              <a:gd name="connsiteX124" fmla="*/ 191177 w 599972"/>
              <a:gd name="connsiteY124" fmla="*/ 155526 h 398667"/>
              <a:gd name="connsiteX125" fmla="*/ 197254 w 599972"/>
              <a:gd name="connsiteY125" fmla="*/ 157801 h 398667"/>
              <a:gd name="connsiteX126" fmla="*/ 241314 w 599972"/>
              <a:gd name="connsiteY126" fmla="*/ 185865 h 398667"/>
              <a:gd name="connsiteX127" fmla="*/ 245112 w 599972"/>
              <a:gd name="connsiteY127" fmla="*/ 188141 h 398667"/>
              <a:gd name="connsiteX128" fmla="*/ 245112 w 599972"/>
              <a:gd name="connsiteY128" fmla="*/ 184348 h 398667"/>
              <a:gd name="connsiteX129" fmla="*/ 239795 w 599972"/>
              <a:gd name="connsiteY129" fmla="*/ 182831 h 398667"/>
              <a:gd name="connsiteX130" fmla="*/ 197254 w 599972"/>
              <a:gd name="connsiteY130" fmla="*/ 156284 h 398667"/>
              <a:gd name="connsiteX131" fmla="*/ 191177 w 599972"/>
              <a:gd name="connsiteY131" fmla="*/ 151733 h 398667"/>
              <a:gd name="connsiteX132" fmla="*/ 16459 w 599972"/>
              <a:gd name="connsiteY132" fmla="*/ 151726 h 398667"/>
              <a:gd name="connsiteX133" fmla="*/ 16459 w 599972"/>
              <a:gd name="connsiteY133" fmla="*/ 156276 h 398667"/>
              <a:gd name="connsiteX134" fmla="*/ 21777 w 599972"/>
              <a:gd name="connsiteY134" fmla="*/ 158551 h 398667"/>
              <a:gd name="connsiteX135" fmla="*/ 66596 w 599972"/>
              <a:gd name="connsiteY135" fmla="*/ 185853 h 398667"/>
              <a:gd name="connsiteX136" fmla="*/ 70394 w 599972"/>
              <a:gd name="connsiteY136" fmla="*/ 188128 h 398667"/>
              <a:gd name="connsiteX137" fmla="*/ 70394 w 599972"/>
              <a:gd name="connsiteY137" fmla="*/ 185095 h 398667"/>
              <a:gd name="connsiteX138" fmla="*/ 64317 w 599972"/>
              <a:gd name="connsiteY138" fmla="*/ 182819 h 398667"/>
              <a:gd name="connsiteX139" fmla="*/ 21777 w 599972"/>
              <a:gd name="connsiteY139" fmla="*/ 157034 h 398667"/>
              <a:gd name="connsiteX140" fmla="*/ 16459 w 599972"/>
              <a:gd name="connsiteY140" fmla="*/ 151726 h 398667"/>
              <a:gd name="connsiteX141" fmla="*/ 285390 w 599972"/>
              <a:gd name="connsiteY141" fmla="*/ 147907 h 398667"/>
              <a:gd name="connsiteX142" fmla="*/ 286908 w 599972"/>
              <a:gd name="connsiteY142" fmla="*/ 250324 h 398667"/>
              <a:gd name="connsiteX143" fmla="*/ 295261 w 599972"/>
              <a:gd name="connsiteY143" fmla="*/ 249565 h 398667"/>
              <a:gd name="connsiteX144" fmla="*/ 430431 w 599972"/>
              <a:gd name="connsiteY144" fmla="*/ 326946 h 398667"/>
              <a:gd name="connsiteX145" fmla="*/ 434228 w 599972"/>
              <a:gd name="connsiteY145" fmla="*/ 334533 h 398667"/>
              <a:gd name="connsiteX146" fmla="*/ 470678 w 599972"/>
              <a:gd name="connsiteY146" fmla="*/ 303428 h 398667"/>
              <a:gd name="connsiteX147" fmla="*/ 460047 w 599972"/>
              <a:gd name="connsiteY147" fmla="*/ 301153 h 398667"/>
              <a:gd name="connsiteX148" fmla="*/ 429671 w 599972"/>
              <a:gd name="connsiteY148" fmla="*/ 282945 h 398667"/>
              <a:gd name="connsiteX149" fmla="*/ 295261 w 599972"/>
              <a:gd name="connsiteY149" fmla="*/ 209357 h 398667"/>
              <a:gd name="connsiteX150" fmla="*/ 285390 w 599972"/>
              <a:gd name="connsiteY150" fmla="*/ 195702 h 398667"/>
              <a:gd name="connsiteX151" fmla="*/ 289186 w 599972"/>
              <a:gd name="connsiteY151" fmla="*/ 188874 h 398667"/>
              <a:gd name="connsiteX152" fmla="*/ 289186 w 599972"/>
              <a:gd name="connsiteY152" fmla="*/ 188115 h 398667"/>
              <a:gd name="connsiteX153" fmla="*/ 285390 w 599972"/>
              <a:gd name="connsiteY153" fmla="*/ 176736 h 398667"/>
              <a:gd name="connsiteX154" fmla="*/ 294502 w 599972"/>
              <a:gd name="connsiteY154" fmla="*/ 175218 h 398667"/>
              <a:gd name="connsiteX155" fmla="*/ 428912 w 599972"/>
              <a:gd name="connsiteY155" fmla="*/ 265497 h 398667"/>
              <a:gd name="connsiteX156" fmla="*/ 472956 w 599972"/>
              <a:gd name="connsiteY156" fmla="*/ 290532 h 398667"/>
              <a:gd name="connsiteX157" fmla="*/ 478272 w 599972"/>
              <a:gd name="connsiteY157" fmla="*/ 297359 h 398667"/>
              <a:gd name="connsiteX158" fmla="*/ 498015 w 599972"/>
              <a:gd name="connsiteY158" fmla="*/ 280669 h 398667"/>
              <a:gd name="connsiteX159" fmla="*/ 486625 w 599972"/>
              <a:gd name="connsiteY159" fmla="*/ 279152 h 398667"/>
              <a:gd name="connsiteX160" fmla="*/ 436506 w 599972"/>
              <a:gd name="connsiteY160" fmla="*/ 249565 h 398667"/>
              <a:gd name="connsiteX161" fmla="*/ 295261 w 599972"/>
              <a:gd name="connsiteY161" fmla="*/ 160804 h 398667"/>
              <a:gd name="connsiteX162" fmla="*/ 285390 w 599972"/>
              <a:gd name="connsiteY162" fmla="*/ 147907 h 398667"/>
              <a:gd name="connsiteX163" fmla="*/ 286149 w 599972"/>
              <a:gd name="connsiteY163" fmla="*/ 137287 h 398667"/>
              <a:gd name="connsiteX164" fmla="*/ 286149 w 599972"/>
              <a:gd name="connsiteY164" fmla="*/ 142597 h 398667"/>
              <a:gd name="connsiteX165" fmla="*/ 287668 w 599972"/>
              <a:gd name="connsiteY165" fmla="*/ 140321 h 398667"/>
              <a:gd name="connsiteX166" fmla="*/ 287668 w 599972"/>
              <a:gd name="connsiteY166" fmla="*/ 139562 h 398667"/>
              <a:gd name="connsiteX167" fmla="*/ 286149 w 599972"/>
              <a:gd name="connsiteY167" fmla="*/ 137287 h 398667"/>
              <a:gd name="connsiteX168" fmla="*/ 384868 w 599972"/>
              <a:gd name="connsiteY168" fmla="*/ 133493 h 398667"/>
              <a:gd name="connsiteX169" fmla="*/ 384109 w 599972"/>
              <a:gd name="connsiteY169" fmla="*/ 135011 h 398667"/>
              <a:gd name="connsiteX170" fmla="*/ 533706 w 599972"/>
              <a:gd name="connsiteY170" fmla="*/ 233634 h 398667"/>
              <a:gd name="connsiteX171" fmla="*/ 540541 w 599972"/>
              <a:gd name="connsiteY171" fmla="*/ 237427 h 398667"/>
              <a:gd name="connsiteX172" fmla="*/ 544338 w 599972"/>
              <a:gd name="connsiteY172" fmla="*/ 241979 h 398667"/>
              <a:gd name="connsiteX173" fmla="*/ 555728 w 599972"/>
              <a:gd name="connsiteY173" fmla="*/ 233634 h 398667"/>
              <a:gd name="connsiteX174" fmla="*/ 544338 w 599972"/>
              <a:gd name="connsiteY174" fmla="*/ 230599 h 398667"/>
              <a:gd name="connsiteX175" fmla="*/ 407649 w 599972"/>
              <a:gd name="connsiteY175" fmla="*/ 144114 h 398667"/>
              <a:gd name="connsiteX176" fmla="*/ 384868 w 599972"/>
              <a:gd name="connsiteY176" fmla="*/ 133493 h 398667"/>
              <a:gd name="connsiteX177" fmla="*/ 105322 w 599972"/>
              <a:gd name="connsiteY177" fmla="*/ 124405 h 398667"/>
              <a:gd name="connsiteX178" fmla="*/ 105322 w 599972"/>
              <a:gd name="connsiteY178" fmla="*/ 138059 h 398667"/>
              <a:gd name="connsiteX179" fmla="*/ 109883 w 599972"/>
              <a:gd name="connsiteY179" fmla="*/ 140335 h 398667"/>
              <a:gd name="connsiteX180" fmla="*/ 152451 w 599972"/>
              <a:gd name="connsiteY180" fmla="*/ 166127 h 398667"/>
              <a:gd name="connsiteX181" fmla="*/ 156252 w 599972"/>
              <a:gd name="connsiteY181" fmla="*/ 169920 h 398667"/>
              <a:gd name="connsiteX182" fmla="*/ 156252 w 599972"/>
              <a:gd name="connsiteY182" fmla="*/ 151714 h 398667"/>
              <a:gd name="connsiteX183" fmla="*/ 151691 w 599972"/>
              <a:gd name="connsiteY183" fmla="*/ 150955 h 398667"/>
              <a:gd name="connsiteX184" fmla="*/ 110643 w 599972"/>
              <a:gd name="connsiteY184" fmla="*/ 128956 h 398667"/>
              <a:gd name="connsiteX185" fmla="*/ 105322 w 599972"/>
              <a:gd name="connsiteY185" fmla="*/ 124405 h 398667"/>
              <a:gd name="connsiteX186" fmla="*/ 191177 w 599972"/>
              <a:gd name="connsiteY186" fmla="*/ 122153 h 398667"/>
              <a:gd name="connsiteX187" fmla="*/ 191177 w 599972"/>
              <a:gd name="connsiteY187" fmla="*/ 138081 h 398667"/>
              <a:gd name="connsiteX188" fmla="*/ 197254 w 599972"/>
              <a:gd name="connsiteY188" fmla="*/ 139598 h 398667"/>
              <a:gd name="connsiteX189" fmla="*/ 239795 w 599972"/>
              <a:gd name="connsiteY189" fmla="*/ 166145 h 398667"/>
              <a:gd name="connsiteX190" fmla="*/ 245112 w 599972"/>
              <a:gd name="connsiteY190" fmla="*/ 170695 h 398667"/>
              <a:gd name="connsiteX191" fmla="*/ 245112 w 599972"/>
              <a:gd name="connsiteY191" fmla="*/ 151733 h 398667"/>
              <a:gd name="connsiteX192" fmla="*/ 239035 w 599972"/>
              <a:gd name="connsiteY192" fmla="*/ 150216 h 398667"/>
              <a:gd name="connsiteX193" fmla="*/ 198014 w 599972"/>
              <a:gd name="connsiteY193" fmla="*/ 128979 h 398667"/>
              <a:gd name="connsiteX194" fmla="*/ 191177 w 599972"/>
              <a:gd name="connsiteY194" fmla="*/ 122153 h 398667"/>
              <a:gd name="connsiteX195" fmla="*/ 16459 w 599972"/>
              <a:gd name="connsiteY195" fmla="*/ 122148 h 398667"/>
              <a:gd name="connsiteX196" fmla="*/ 16459 w 599972"/>
              <a:gd name="connsiteY196" fmla="*/ 138075 h 398667"/>
              <a:gd name="connsiteX197" fmla="*/ 21777 w 599972"/>
              <a:gd name="connsiteY197" fmla="*/ 140350 h 398667"/>
              <a:gd name="connsiteX198" fmla="*/ 64317 w 599972"/>
              <a:gd name="connsiteY198" fmla="*/ 166135 h 398667"/>
              <a:gd name="connsiteX199" fmla="*/ 70394 w 599972"/>
              <a:gd name="connsiteY199" fmla="*/ 170685 h 398667"/>
              <a:gd name="connsiteX200" fmla="*/ 70394 w 599972"/>
              <a:gd name="connsiteY200" fmla="*/ 152484 h 398667"/>
              <a:gd name="connsiteX201" fmla="*/ 64317 w 599972"/>
              <a:gd name="connsiteY201" fmla="*/ 150967 h 398667"/>
              <a:gd name="connsiteX202" fmla="*/ 23296 w 599972"/>
              <a:gd name="connsiteY202" fmla="*/ 128974 h 398667"/>
              <a:gd name="connsiteX203" fmla="*/ 16459 w 599972"/>
              <a:gd name="connsiteY203" fmla="*/ 122148 h 398667"/>
              <a:gd name="connsiteX204" fmla="*/ 290705 w 599972"/>
              <a:gd name="connsiteY204" fmla="*/ 116045 h 398667"/>
              <a:gd name="connsiteX205" fmla="*/ 287668 w 599972"/>
              <a:gd name="connsiteY205" fmla="*/ 125907 h 398667"/>
              <a:gd name="connsiteX206" fmla="*/ 295261 w 599972"/>
              <a:gd name="connsiteY206" fmla="*/ 127424 h 398667"/>
              <a:gd name="connsiteX207" fmla="*/ 510925 w 599972"/>
              <a:gd name="connsiteY207" fmla="*/ 258669 h 398667"/>
              <a:gd name="connsiteX208" fmla="*/ 514722 w 599972"/>
              <a:gd name="connsiteY208" fmla="*/ 266255 h 398667"/>
              <a:gd name="connsiteX209" fmla="*/ 534466 w 599972"/>
              <a:gd name="connsiteY209" fmla="*/ 249565 h 398667"/>
              <a:gd name="connsiteX210" fmla="*/ 530669 w 599972"/>
              <a:gd name="connsiteY210" fmla="*/ 249565 h 398667"/>
              <a:gd name="connsiteX211" fmla="*/ 525353 w 599972"/>
              <a:gd name="connsiteY211" fmla="*/ 246531 h 398667"/>
              <a:gd name="connsiteX212" fmla="*/ 486625 w 599972"/>
              <a:gd name="connsiteY212" fmla="*/ 223771 h 398667"/>
              <a:gd name="connsiteX213" fmla="*/ 442581 w 599972"/>
              <a:gd name="connsiteY213" fmla="*/ 198736 h 398667"/>
              <a:gd name="connsiteX214" fmla="*/ 296780 w 599972"/>
              <a:gd name="connsiteY214" fmla="*/ 122114 h 398667"/>
              <a:gd name="connsiteX215" fmla="*/ 290705 w 599972"/>
              <a:gd name="connsiteY215" fmla="*/ 116045 h 398667"/>
              <a:gd name="connsiteX216" fmla="*/ 125846 w 599972"/>
              <a:gd name="connsiteY216" fmla="*/ 106104 h 398667"/>
              <a:gd name="connsiteX217" fmla="*/ 105322 w 599972"/>
              <a:gd name="connsiteY217" fmla="*/ 116819 h 398667"/>
              <a:gd name="connsiteX218" fmla="*/ 112924 w 599972"/>
              <a:gd name="connsiteY218" fmla="*/ 114544 h 398667"/>
              <a:gd name="connsiteX219" fmla="*/ 127367 w 599972"/>
              <a:gd name="connsiteY219" fmla="*/ 114544 h 398667"/>
              <a:gd name="connsiteX220" fmla="*/ 150171 w 599972"/>
              <a:gd name="connsiteY220" fmla="*/ 121371 h 398667"/>
              <a:gd name="connsiteX221" fmla="*/ 152451 w 599972"/>
              <a:gd name="connsiteY221" fmla="*/ 122888 h 398667"/>
              <a:gd name="connsiteX222" fmla="*/ 156252 w 599972"/>
              <a:gd name="connsiteY222" fmla="*/ 126681 h 398667"/>
              <a:gd name="connsiteX223" fmla="*/ 156252 w 599972"/>
              <a:gd name="connsiteY223" fmla="*/ 122888 h 398667"/>
              <a:gd name="connsiteX224" fmla="*/ 155492 w 599972"/>
              <a:gd name="connsiteY224" fmla="*/ 118336 h 398667"/>
              <a:gd name="connsiteX225" fmla="*/ 153212 w 599972"/>
              <a:gd name="connsiteY225" fmla="*/ 117578 h 398667"/>
              <a:gd name="connsiteX226" fmla="*/ 150171 w 599972"/>
              <a:gd name="connsiteY226" fmla="*/ 116061 h 398667"/>
              <a:gd name="connsiteX227" fmla="*/ 147891 w 599972"/>
              <a:gd name="connsiteY227" fmla="*/ 114544 h 398667"/>
              <a:gd name="connsiteX228" fmla="*/ 148651 w 599972"/>
              <a:gd name="connsiteY228" fmla="*/ 114544 h 398667"/>
              <a:gd name="connsiteX229" fmla="*/ 153212 w 599972"/>
              <a:gd name="connsiteY229" fmla="*/ 115302 h 398667"/>
              <a:gd name="connsiteX230" fmla="*/ 125846 w 599972"/>
              <a:gd name="connsiteY230" fmla="*/ 106104 h 398667"/>
              <a:gd name="connsiteX231" fmla="*/ 38299 w 599972"/>
              <a:gd name="connsiteY231" fmla="*/ 106032 h 398667"/>
              <a:gd name="connsiteX232" fmla="*/ 16459 w 599972"/>
              <a:gd name="connsiteY232" fmla="*/ 117598 h 398667"/>
              <a:gd name="connsiteX233" fmla="*/ 16459 w 599972"/>
              <a:gd name="connsiteY233" fmla="*/ 118357 h 398667"/>
              <a:gd name="connsiteX234" fmla="*/ 17219 w 599972"/>
              <a:gd name="connsiteY234" fmla="*/ 116840 h 398667"/>
              <a:gd name="connsiteX235" fmla="*/ 25575 w 599972"/>
              <a:gd name="connsiteY235" fmla="*/ 114565 h 398667"/>
              <a:gd name="connsiteX236" fmla="*/ 39249 w 599972"/>
              <a:gd name="connsiteY236" fmla="*/ 114565 h 398667"/>
              <a:gd name="connsiteX237" fmla="*/ 62798 w 599972"/>
              <a:gd name="connsiteY237" fmla="*/ 121390 h 398667"/>
              <a:gd name="connsiteX238" fmla="*/ 65077 w 599972"/>
              <a:gd name="connsiteY238" fmla="*/ 122907 h 398667"/>
              <a:gd name="connsiteX239" fmla="*/ 70394 w 599972"/>
              <a:gd name="connsiteY239" fmla="*/ 128216 h 398667"/>
              <a:gd name="connsiteX240" fmla="*/ 70394 w 599972"/>
              <a:gd name="connsiteY240" fmla="*/ 122907 h 398667"/>
              <a:gd name="connsiteX241" fmla="*/ 69634 w 599972"/>
              <a:gd name="connsiteY241" fmla="*/ 119873 h 398667"/>
              <a:gd name="connsiteX242" fmla="*/ 65836 w 599972"/>
              <a:gd name="connsiteY242" fmla="*/ 117598 h 398667"/>
              <a:gd name="connsiteX243" fmla="*/ 62798 w 599972"/>
              <a:gd name="connsiteY243" fmla="*/ 116081 h 398667"/>
              <a:gd name="connsiteX244" fmla="*/ 60519 w 599972"/>
              <a:gd name="connsiteY244" fmla="*/ 114565 h 398667"/>
              <a:gd name="connsiteX245" fmla="*/ 61278 w 599972"/>
              <a:gd name="connsiteY245" fmla="*/ 114565 h 398667"/>
              <a:gd name="connsiteX246" fmla="*/ 68115 w 599972"/>
              <a:gd name="connsiteY246" fmla="*/ 116081 h 398667"/>
              <a:gd name="connsiteX247" fmla="*/ 38299 w 599972"/>
              <a:gd name="connsiteY247" fmla="*/ 106032 h 398667"/>
              <a:gd name="connsiteX248" fmla="*/ 212637 w 599972"/>
              <a:gd name="connsiteY248" fmla="*/ 105940 h 398667"/>
              <a:gd name="connsiteX249" fmla="*/ 191177 w 599972"/>
              <a:gd name="connsiteY249" fmla="*/ 117602 h 398667"/>
              <a:gd name="connsiteX250" fmla="*/ 192697 w 599972"/>
              <a:gd name="connsiteY250" fmla="*/ 116843 h 398667"/>
              <a:gd name="connsiteX251" fmla="*/ 200293 w 599972"/>
              <a:gd name="connsiteY251" fmla="*/ 113809 h 398667"/>
              <a:gd name="connsiteX252" fmla="*/ 214726 w 599972"/>
              <a:gd name="connsiteY252" fmla="*/ 113809 h 398667"/>
              <a:gd name="connsiteX253" fmla="*/ 237516 w 599972"/>
              <a:gd name="connsiteY253" fmla="*/ 120636 h 398667"/>
              <a:gd name="connsiteX254" fmla="*/ 239795 w 599972"/>
              <a:gd name="connsiteY254" fmla="*/ 122153 h 398667"/>
              <a:gd name="connsiteX255" fmla="*/ 245112 w 599972"/>
              <a:gd name="connsiteY255" fmla="*/ 127462 h 398667"/>
              <a:gd name="connsiteX256" fmla="*/ 245112 w 599972"/>
              <a:gd name="connsiteY256" fmla="*/ 122911 h 398667"/>
              <a:gd name="connsiteX257" fmla="*/ 244352 w 599972"/>
              <a:gd name="connsiteY257" fmla="*/ 119119 h 398667"/>
              <a:gd name="connsiteX258" fmla="*/ 241314 w 599972"/>
              <a:gd name="connsiteY258" fmla="*/ 116843 h 398667"/>
              <a:gd name="connsiteX259" fmla="*/ 237516 w 599972"/>
              <a:gd name="connsiteY259" fmla="*/ 115326 h 398667"/>
              <a:gd name="connsiteX260" fmla="*/ 235237 w 599972"/>
              <a:gd name="connsiteY260" fmla="*/ 113809 h 398667"/>
              <a:gd name="connsiteX261" fmla="*/ 235996 w 599972"/>
              <a:gd name="connsiteY261" fmla="*/ 113809 h 398667"/>
              <a:gd name="connsiteX262" fmla="*/ 242073 w 599972"/>
              <a:gd name="connsiteY262" fmla="*/ 115326 h 398667"/>
              <a:gd name="connsiteX263" fmla="*/ 212637 w 599972"/>
              <a:gd name="connsiteY263" fmla="*/ 105940 h 398667"/>
              <a:gd name="connsiteX264" fmla="*/ 474475 w 599972"/>
              <a:gd name="connsiteY264" fmla="*/ 104665 h 398667"/>
              <a:gd name="connsiteX265" fmla="*/ 473715 w 599972"/>
              <a:gd name="connsiteY265" fmla="*/ 106182 h 398667"/>
              <a:gd name="connsiteX266" fmla="*/ 489662 w 599972"/>
              <a:gd name="connsiteY266" fmla="*/ 115286 h 398667"/>
              <a:gd name="connsiteX267" fmla="*/ 496497 w 599972"/>
              <a:gd name="connsiteY267" fmla="*/ 119079 h 398667"/>
              <a:gd name="connsiteX268" fmla="*/ 482828 w 599972"/>
              <a:gd name="connsiteY268" fmla="*/ 107700 h 398667"/>
              <a:gd name="connsiteX269" fmla="*/ 482069 w 599972"/>
              <a:gd name="connsiteY269" fmla="*/ 106941 h 398667"/>
              <a:gd name="connsiteX270" fmla="*/ 474475 w 599972"/>
              <a:gd name="connsiteY270" fmla="*/ 104665 h 398667"/>
              <a:gd name="connsiteX271" fmla="*/ 133923 w 599972"/>
              <a:gd name="connsiteY271" fmla="*/ 97286 h 398667"/>
              <a:gd name="connsiteX272" fmla="*/ 171455 w 599972"/>
              <a:gd name="connsiteY272" fmla="*/ 123646 h 398667"/>
              <a:gd name="connsiteX273" fmla="*/ 171455 w 599972"/>
              <a:gd name="connsiteY273" fmla="*/ 278396 h 398667"/>
              <a:gd name="connsiteX274" fmla="*/ 170695 w 599972"/>
              <a:gd name="connsiteY274" fmla="*/ 278396 h 398667"/>
              <a:gd name="connsiteX275" fmla="*/ 171455 w 599972"/>
              <a:gd name="connsiteY275" fmla="*/ 279154 h 398667"/>
              <a:gd name="connsiteX276" fmla="*/ 90119 w 599972"/>
              <a:gd name="connsiteY276" fmla="*/ 275362 h 398667"/>
              <a:gd name="connsiteX277" fmla="*/ 90119 w 599972"/>
              <a:gd name="connsiteY277" fmla="*/ 179022 h 398667"/>
              <a:gd name="connsiteX278" fmla="*/ 90119 w 599972"/>
              <a:gd name="connsiteY278" fmla="*/ 119854 h 398667"/>
              <a:gd name="connsiteX279" fmla="*/ 133923 w 599972"/>
              <a:gd name="connsiteY279" fmla="*/ 97286 h 398667"/>
              <a:gd name="connsiteX280" fmla="*/ 221278 w 599972"/>
              <a:gd name="connsiteY280" fmla="*/ 97028 h 398667"/>
              <a:gd name="connsiteX281" fmla="*/ 259545 w 599972"/>
              <a:gd name="connsiteY281" fmla="*/ 123670 h 398667"/>
              <a:gd name="connsiteX282" fmla="*/ 259545 w 599972"/>
              <a:gd name="connsiteY282" fmla="*/ 278400 h 398667"/>
              <a:gd name="connsiteX283" fmla="*/ 259545 w 599972"/>
              <a:gd name="connsiteY283" fmla="*/ 279158 h 398667"/>
              <a:gd name="connsiteX284" fmla="*/ 176744 w 599972"/>
              <a:gd name="connsiteY284" fmla="*/ 275366 h 398667"/>
              <a:gd name="connsiteX285" fmla="*/ 176744 w 599972"/>
              <a:gd name="connsiteY285" fmla="*/ 179039 h 398667"/>
              <a:gd name="connsiteX286" fmla="*/ 176744 w 599972"/>
              <a:gd name="connsiteY286" fmla="*/ 119877 h 398667"/>
              <a:gd name="connsiteX287" fmla="*/ 221278 w 599972"/>
              <a:gd name="connsiteY287" fmla="*/ 97028 h 398667"/>
              <a:gd name="connsiteX288" fmla="*/ 46560 w 599972"/>
              <a:gd name="connsiteY288" fmla="*/ 96742 h 398667"/>
              <a:gd name="connsiteX289" fmla="*/ 84827 w 599972"/>
              <a:gd name="connsiteY289" fmla="*/ 123665 h 398667"/>
              <a:gd name="connsiteX290" fmla="*/ 84827 w 599972"/>
              <a:gd name="connsiteY290" fmla="*/ 278376 h 398667"/>
              <a:gd name="connsiteX291" fmla="*/ 84827 w 599972"/>
              <a:gd name="connsiteY291" fmla="*/ 279135 h 398667"/>
              <a:gd name="connsiteX292" fmla="*/ 2026 w 599972"/>
              <a:gd name="connsiteY292" fmla="*/ 275343 h 398667"/>
              <a:gd name="connsiteX293" fmla="*/ 2026 w 599972"/>
              <a:gd name="connsiteY293" fmla="*/ 179028 h 398667"/>
              <a:gd name="connsiteX294" fmla="*/ 2026 w 599972"/>
              <a:gd name="connsiteY294" fmla="*/ 119873 h 398667"/>
              <a:gd name="connsiteX295" fmla="*/ 46560 w 599972"/>
              <a:gd name="connsiteY295" fmla="*/ 96742 h 398667"/>
              <a:gd name="connsiteX296" fmla="*/ 357531 w 599972"/>
              <a:gd name="connsiteY296" fmla="*/ 56871 h 398667"/>
              <a:gd name="connsiteX297" fmla="*/ 316524 w 599972"/>
              <a:gd name="connsiteY297" fmla="*/ 107700 h 398667"/>
              <a:gd name="connsiteX298" fmla="*/ 327155 w 599972"/>
              <a:gd name="connsiteY298" fmla="*/ 107700 h 398667"/>
              <a:gd name="connsiteX299" fmla="*/ 341584 w 599972"/>
              <a:gd name="connsiteY299" fmla="*/ 101631 h 398667"/>
              <a:gd name="connsiteX300" fmla="*/ 358290 w 599972"/>
              <a:gd name="connsiteY300" fmla="*/ 98596 h 398667"/>
              <a:gd name="connsiteX301" fmla="*/ 403853 w 599972"/>
              <a:gd name="connsiteY301" fmla="*/ 125148 h 398667"/>
              <a:gd name="connsiteX302" fmla="*/ 555728 w 599972"/>
              <a:gd name="connsiteY302" fmla="*/ 221495 h 398667"/>
              <a:gd name="connsiteX303" fmla="*/ 560284 w 599972"/>
              <a:gd name="connsiteY303" fmla="*/ 224530 h 398667"/>
              <a:gd name="connsiteX304" fmla="*/ 561044 w 599972"/>
              <a:gd name="connsiteY304" fmla="*/ 229840 h 398667"/>
              <a:gd name="connsiteX305" fmla="*/ 571675 w 599972"/>
              <a:gd name="connsiteY305" fmla="*/ 182046 h 398667"/>
              <a:gd name="connsiteX306" fmla="*/ 570916 w 599972"/>
              <a:gd name="connsiteY306" fmla="*/ 181288 h 398667"/>
              <a:gd name="connsiteX307" fmla="*/ 384109 w 599972"/>
              <a:gd name="connsiteY307" fmla="*/ 74320 h 398667"/>
              <a:gd name="connsiteX308" fmla="*/ 364365 w 599972"/>
              <a:gd name="connsiteY308" fmla="*/ 63699 h 398667"/>
              <a:gd name="connsiteX309" fmla="*/ 357531 w 599972"/>
              <a:gd name="connsiteY309" fmla="*/ 56871 h 398667"/>
              <a:gd name="connsiteX310" fmla="*/ 358290 w 599972"/>
              <a:gd name="connsiteY310" fmla="*/ 33353 h 398667"/>
              <a:gd name="connsiteX311" fmla="*/ 358290 w 599972"/>
              <a:gd name="connsiteY311" fmla="*/ 41698 h 398667"/>
              <a:gd name="connsiteX312" fmla="*/ 359049 w 599972"/>
              <a:gd name="connsiteY312" fmla="*/ 42457 h 398667"/>
              <a:gd name="connsiteX313" fmla="*/ 374237 w 599972"/>
              <a:gd name="connsiteY313" fmla="*/ 49284 h 398667"/>
              <a:gd name="connsiteX314" fmla="*/ 417521 w 599972"/>
              <a:gd name="connsiteY314" fmla="*/ 66733 h 398667"/>
              <a:gd name="connsiteX315" fmla="*/ 418281 w 599972"/>
              <a:gd name="connsiteY315" fmla="*/ 65216 h 398667"/>
              <a:gd name="connsiteX316" fmla="*/ 365124 w 599972"/>
              <a:gd name="connsiteY316" fmla="*/ 37146 h 398667"/>
              <a:gd name="connsiteX317" fmla="*/ 358290 w 599972"/>
              <a:gd name="connsiteY317" fmla="*/ 33353 h 398667"/>
              <a:gd name="connsiteX318" fmla="*/ 365884 w 599972"/>
              <a:gd name="connsiteY318" fmla="*/ 15904 h 398667"/>
              <a:gd name="connsiteX319" fmla="*/ 358290 w 599972"/>
              <a:gd name="connsiteY319" fmla="*/ 18180 h 398667"/>
              <a:gd name="connsiteX320" fmla="*/ 358290 w 599972"/>
              <a:gd name="connsiteY320" fmla="*/ 18939 h 398667"/>
              <a:gd name="connsiteX321" fmla="*/ 368921 w 599972"/>
              <a:gd name="connsiteY321" fmla="*/ 21215 h 398667"/>
              <a:gd name="connsiteX322" fmla="*/ 402334 w 599972"/>
              <a:gd name="connsiteY322" fmla="*/ 38663 h 398667"/>
              <a:gd name="connsiteX323" fmla="*/ 384868 w 599972"/>
              <a:gd name="connsiteY323" fmla="*/ 25767 h 398667"/>
              <a:gd name="connsiteX324" fmla="*/ 371199 w 599972"/>
              <a:gd name="connsiteY324" fmla="*/ 18939 h 398667"/>
              <a:gd name="connsiteX325" fmla="*/ 365884 w 599972"/>
              <a:gd name="connsiteY325" fmla="*/ 15904 h 398667"/>
              <a:gd name="connsiteX326" fmla="*/ 358053 w 599972"/>
              <a:gd name="connsiteY326" fmla="*/ 862 h 398667"/>
              <a:gd name="connsiteX327" fmla="*/ 411446 w 599972"/>
              <a:gd name="connsiteY327" fmla="*/ 29560 h 398667"/>
              <a:gd name="connsiteX328" fmla="*/ 564081 w 599972"/>
              <a:gd name="connsiteY328" fmla="*/ 158528 h 398667"/>
              <a:gd name="connsiteX329" fmla="*/ 588381 w 599972"/>
              <a:gd name="connsiteY329" fmla="*/ 218461 h 398667"/>
              <a:gd name="connsiteX330" fmla="*/ 449415 w 599972"/>
              <a:gd name="connsiteY330" fmla="*/ 335291 h 398667"/>
              <a:gd name="connsiteX331" fmla="*/ 355252 w 599972"/>
              <a:gd name="connsiteY331" fmla="*/ 397500 h 398667"/>
              <a:gd name="connsiteX332" fmla="*/ 343862 w 599972"/>
              <a:gd name="connsiteY332" fmla="*/ 346671 h 398667"/>
              <a:gd name="connsiteX333" fmla="*/ 292224 w 599972"/>
              <a:gd name="connsiteY333" fmla="*/ 299635 h 398667"/>
              <a:gd name="connsiteX334" fmla="*/ 277036 w 599972"/>
              <a:gd name="connsiteY334" fmla="*/ 292808 h 398667"/>
              <a:gd name="connsiteX335" fmla="*/ 272480 w 599972"/>
              <a:gd name="connsiteY335" fmla="*/ 229840 h 398667"/>
              <a:gd name="connsiteX336" fmla="*/ 272480 w 599972"/>
              <a:gd name="connsiteY336" fmla="*/ 131217 h 398667"/>
              <a:gd name="connsiteX337" fmla="*/ 292983 w 599972"/>
              <a:gd name="connsiteY337" fmla="*/ 99355 h 398667"/>
              <a:gd name="connsiteX338" fmla="*/ 338546 w 599972"/>
              <a:gd name="connsiteY338" fmla="*/ 85699 h 398667"/>
              <a:gd name="connsiteX339" fmla="*/ 343862 w 599972"/>
              <a:gd name="connsiteY339" fmla="*/ 21973 h 398667"/>
              <a:gd name="connsiteX340" fmla="*/ 343862 w 599972"/>
              <a:gd name="connsiteY340" fmla="*/ 19698 h 398667"/>
              <a:gd name="connsiteX341" fmla="*/ 344621 w 599972"/>
              <a:gd name="connsiteY341" fmla="*/ 17422 h 398667"/>
              <a:gd name="connsiteX342" fmla="*/ 358053 w 599972"/>
              <a:gd name="connsiteY342" fmla="*/ 862 h 39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</a:cxnLst>
            <a:rect l="l" t="t" r="r" b="b"/>
            <a:pathLst>
              <a:path w="599972" h="398667">
                <a:moveTo>
                  <a:pt x="359049" y="349705"/>
                </a:moveTo>
                <a:cubicBezTo>
                  <a:pt x="359049" y="360326"/>
                  <a:pt x="359809" y="373982"/>
                  <a:pt x="362846" y="382327"/>
                </a:cubicBezTo>
                <a:cubicBezTo>
                  <a:pt x="362846" y="382327"/>
                  <a:pt x="363606" y="382327"/>
                  <a:pt x="363606" y="382327"/>
                </a:cubicBezTo>
                <a:lnTo>
                  <a:pt x="366860" y="386879"/>
                </a:lnTo>
                <a:lnTo>
                  <a:pt x="365124" y="386879"/>
                </a:lnTo>
                <a:cubicBezTo>
                  <a:pt x="365884" y="386879"/>
                  <a:pt x="366643" y="387637"/>
                  <a:pt x="367402" y="387637"/>
                </a:cubicBezTo>
                <a:lnTo>
                  <a:pt x="366860" y="386879"/>
                </a:lnTo>
                <a:lnTo>
                  <a:pt x="371959" y="386879"/>
                </a:lnTo>
                <a:cubicBezTo>
                  <a:pt x="378793" y="380810"/>
                  <a:pt x="385627" y="374741"/>
                  <a:pt x="392462" y="369430"/>
                </a:cubicBezTo>
                <a:cubicBezTo>
                  <a:pt x="389424" y="369430"/>
                  <a:pt x="385627" y="368671"/>
                  <a:pt x="382590" y="366396"/>
                </a:cubicBezTo>
                <a:cubicBezTo>
                  <a:pt x="376515" y="362602"/>
                  <a:pt x="370440" y="358809"/>
                  <a:pt x="364365" y="355016"/>
                </a:cubicBezTo>
                <a:cubicBezTo>
                  <a:pt x="362087" y="353499"/>
                  <a:pt x="360568" y="351981"/>
                  <a:pt x="359049" y="349705"/>
                </a:cubicBezTo>
                <a:close/>
                <a:moveTo>
                  <a:pt x="352974" y="311774"/>
                </a:moveTo>
                <a:cubicBezTo>
                  <a:pt x="356012" y="318601"/>
                  <a:pt x="357531" y="326188"/>
                  <a:pt x="358290" y="333774"/>
                </a:cubicBezTo>
                <a:cubicBezTo>
                  <a:pt x="359809" y="335291"/>
                  <a:pt x="362087" y="336050"/>
                  <a:pt x="364365" y="337567"/>
                </a:cubicBezTo>
                <a:cubicBezTo>
                  <a:pt x="374237" y="343636"/>
                  <a:pt x="384109" y="350464"/>
                  <a:pt x="393981" y="356533"/>
                </a:cubicBezTo>
                <a:cubicBezTo>
                  <a:pt x="397018" y="358809"/>
                  <a:pt x="398537" y="361844"/>
                  <a:pt x="399296" y="364120"/>
                </a:cubicBezTo>
                <a:cubicBezTo>
                  <a:pt x="401574" y="361844"/>
                  <a:pt x="404612" y="359568"/>
                  <a:pt x="406890" y="357292"/>
                </a:cubicBezTo>
                <a:cubicBezTo>
                  <a:pt x="411446" y="353499"/>
                  <a:pt x="415243" y="350464"/>
                  <a:pt x="419800" y="346671"/>
                </a:cubicBezTo>
                <a:cubicBezTo>
                  <a:pt x="416003" y="347430"/>
                  <a:pt x="411446" y="347430"/>
                  <a:pt x="407649" y="345154"/>
                </a:cubicBezTo>
                <a:cubicBezTo>
                  <a:pt x="392462" y="336050"/>
                  <a:pt x="376515" y="327705"/>
                  <a:pt x="361327" y="318601"/>
                </a:cubicBezTo>
                <a:cubicBezTo>
                  <a:pt x="358290" y="317084"/>
                  <a:pt x="355252" y="314049"/>
                  <a:pt x="352974" y="311774"/>
                </a:cubicBezTo>
                <a:close/>
                <a:moveTo>
                  <a:pt x="109123" y="286740"/>
                </a:moveTo>
                <a:cubicBezTo>
                  <a:pt x="112164" y="289395"/>
                  <a:pt x="116534" y="291102"/>
                  <a:pt x="121475" y="292050"/>
                </a:cubicBezTo>
                <a:lnTo>
                  <a:pt x="130698" y="292494"/>
                </a:lnTo>
                <a:lnTo>
                  <a:pt x="132688" y="292809"/>
                </a:lnTo>
                <a:lnTo>
                  <a:pt x="137248" y="292809"/>
                </a:lnTo>
                <a:lnTo>
                  <a:pt x="130698" y="292494"/>
                </a:lnTo>
                <a:lnTo>
                  <a:pt x="120715" y="290912"/>
                </a:lnTo>
                <a:cubicBezTo>
                  <a:pt x="116535" y="289774"/>
                  <a:pt x="112544" y="288257"/>
                  <a:pt x="109883" y="286740"/>
                </a:cubicBezTo>
                <a:cubicBezTo>
                  <a:pt x="109123" y="286740"/>
                  <a:pt x="109123" y="286740"/>
                  <a:pt x="109123" y="286740"/>
                </a:cubicBezTo>
                <a:close/>
                <a:moveTo>
                  <a:pt x="20258" y="285960"/>
                </a:moveTo>
                <a:cubicBezTo>
                  <a:pt x="21017" y="285960"/>
                  <a:pt x="21777" y="285960"/>
                  <a:pt x="21777" y="286719"/>
                </a:cubicBezTo>
                <a:cubicBezTo>
                  <a:pt x="27854" y="289752"/>
                  <a:pt x="37729" y="292786"/>
                  <a:pt x="44566" y="292786"/>
                </a:cubicBezTo>
                <a:cubicBezTo>
                  <a:pt x="35450" y="292786"/>
                  <a:pt x="25575" y="290511"/>
                  <a:pt x="20258" y="285960"/>
                </a:cubicBezTo>
                <a:close/>
                <a:moveTo>
                  <a:pt x="194216" y="284468"/>
                </a:moveTo>
                <a:cubicBezTo>
                  <a:pt x="194976" y="285226"/>
                  <a:pt x="195735" y="285985"/>
                  <a:pt x="197254" y="285985"/>
                </a:cubicBezTo>
                <a:lnTo>
                  <a:pt x="197300" y="285997"/>
                </a:lnTo>
                <a:lnTo>
                  <a:pt x="208174" y="291389"/>
                </a:lnTo>
                <a:lnTo>
                  <a:pt x="219064" y="291791"/>
                </a:lnTo>
                <a:lnTo>
                  <a:pt x="220044" y="292052"/>
                </a:lnTo>
                <a:lnTo>
                  <a:pt x="226121" y="292052"/>
                </a:lnTo>
                <a:lnTo>
                  <a:pt x="219064" y="291791"/>
                </a:lnTo>
                <a:lnTo>
                  <a:pt x="197300" y="285997"/>
                </a:lnTo>
                <a:close/>
                <a:moveTo>
                  <a:pt x="289186" y="275359"/>
                </a:moveTo>
                <a:cubicBezTo>
                  <a:pt x="291465" y="278393"/>
                  <a:pt x="292983" y="279911"/>
                  <a:pt x="295261" y="281428"/>
                </a:cubicBezTo>
                <a:cubicBezTo>
                  <a:pt x="298299" y="282945"/>
                  <a:pt x="300577" y="284462"/>
                  <a:pt x="303615" y="285980"/>
                </a:cubicBezTo>
                <a:cubicBezTo>
                  <a:pt x="304374" y="286738"/>
                  <a:pt x="305133" y="286738"/>
                  <a:pt x="306652" y="287497"/>
                </a:cubicBezTo>
                <a:cubicBezTo>
                  <a:pt x="297540" y="285980"/>
                  <a:pt x="292224" y="282945"/>
                  <a:pt x="289186" y="275359"/>
                </a:cubicBezTo>
                <a:close/>
                <a:moveTo>
                  <a:pt x="105322" y="210883"/>
                </a:moveTo>
                <a:lnTo>
                  <a:pt x="105322" y="234398"/>
                </a:lnTo>
                <a:lnTo>
                  <a:pt x="105322" y="255639"/>
                </a:lnTo>
                <a:cubicBezTo>
                  <a:pt x="106842" y="255639"/>
                  <a:pt x="108363" y="255639"/>
                  <a:pt x="109883" y="256397"/>
                </a:cubicBezTo>
                <a:cubicBezTo>
                  <a:pt x="122806" y="263983"/>
                  <a:pt x="136488" y="271569"/>
                  <a:pt x="150171" y="279154"/>
                </a:cubicBezTo>
                <a:cubicBezTo>
                  <a:pt x="152451" y="280672"/>
                  <a:pt x="153972" y="282189"/>
                  <a:pt x="155492" y="283706"/>
                </a:cubicBezTo>
                <a:cubicBezTo>
                  <a:pt x="155492" y="282947"/>
                  <a:pt x="156252" y="282189"/>
                  <a:pt x="156252" y="281430"/>
                </a:cubicBezTo>
                <a:lnTo>
                  <a:pt x="156252" y="240467"/>
                </a:lnTo>
                <a:cubicBezTo>
                  <a:pt x="154732" y="239708"/>
                  <a:pt x="153212" y="239708"/>
                  <a:pt x="151691" y="238191"/>
                </a:cubicBezTo>
                <a:cubicBezTo>
                  <a:pt x="138009" y="230606"/>
                  <a:pt x="123566" y="222261"/>
                  <a:pt x="109883" y="214676"/>
                </a:cubicBezTo>
                <a:cubicBezTo>
                  <a:pt x="108363" y="213917"/>
                  <a:pt x="106842" y="212400"/>
                  <a:pt x="105322" y="210883"/>
                </a:cubicBezTo>
                <a:close/>
                <a:moveTo>
                  <a:pt x="191177" y="209378"/>
                </a:moveTo>
                <a:lnTo>
                  <a:pt x="191177" y="234408"/>
                </a:lnTo>
                <a:cubicBezTo>
                  <a:pt x="191177" y="241234"/>
                  <a:pt x="191177" y="248061"/>
                  <a:pt x="191177" y="254887"/>
                </a:cubicBezTo>
                <a:cubicBezTo>
                  <a:pt x="193456" y="254887"/>
                  <a:pt x="194976" y="255645"/>
                  <a:pt x="197254" y="256404"/>
                </a:cubicBezTo>
                <a:cubicBezTo>
                  <a:pt x="210928" y="263989"/>
                  <a:pt x="223842" y="271573"/>
                  <a:pt x="237516" y="279158"/>
                </a:cubicBezTo>
                <a:cubicBezTo>
                  <a:pt x="239795" y="280675"/>
                  <a:pt x="242073" y="282192"/>
                  <a:pt x="243593" y="284468"/>
                </a:cubicBezTo>
                <a:cubicBezTo>
                  <a:pt x="244352" y="283709"/>
                  <a:pt x="244352" y="282192"/>
                  <a:pt x="245112" y="281434"/>
                </a:cubicBezTo>
                <a:lnTo>
                  <a:pt x="245112" y="239717"/>
                </a:lnTo>
                <a:cubicBezTo>
                  <a:pt x="243593" y="239717"/>
                  <a:pt x="241314" y="239717"/>
                  <a:pt x="239035" y="238200"/>
                </a:cubicBezTo>
                <a:cubicBezTo>
                  <a:pt x="225361" y="230615"/>
                  <a:pt x="211688" y="222272"/>
                  <a:pt x="197254" y="214687"/>
                </a:cubicBezTo>
                <a:cubicBezTo>
                  <a:pt x="194976" y="213170"/>
                  <a:pt x="193456" y="211653"/>
                  <a:pt x="191177" y="209378"/>
                </a:cubicBezTo>
                <a:close/>
                <a:moveTo>
                  <a:pt x="16459" y="209363"/>
                </a:moveTo>
                <a:lnTo>
                  <a:pt x="16459" y="234390"/>
                </a:lnTo>
                <a:cubicBezTo>
                  <a:pt x="16459" y="241215"/>
                  <a:pt x="16459" y="248041"/>
                  <a:pt x="16459" y="255625"/>
                </a:cubicBezTo>
                <a:cubicBezTo>
                  <a:pt x="17979" y="255625"/>
                  <a:pt x="20258" y="255625"/>
                  <a:pt x="22536" y="257141"/>
                </a:cubicBezTo>
                <a:cubicBezTo>
                  <a:pt x="35450" y="264725"/>
                  <a:pt x="49124" y="272309"/>
                  <a:pt x="62798" y="279893"/>
                </a:cubicBezTo>
                <a:cubicBezTo>
                  <a:pt x="65077" y="280651"/>
                  <a:pt x="67355" y="282927"/>
                  <a:pt x="68115" y="284443"/>
                </a:cubicBezTo>
                <a:cubicBezTo>
                  <a:pt x="68875" y="283685"/>
                  <a:pt x="69634" y="282168"/>
                  <a:pt x="70394" y="281410"/>
                </a:cubicBezTo>
                <a:lnTo>
                  <a:pt x="70394" y="240457"/>
                </a:lnTo>
                <a:cubicBezTo>
                  <a:pt x="68115" y="240457"/>
                  <a:pt x="66596" y="239699"/>
                  <a:pt x="64317" y="238940"/>
                </a:cubicBezTo>
                <a:cubicBezTo>
                  <a:pt x="50643" y="230598"/>
                  <a:pt x="36210" y="223014"/>
                  <a:pt x="22536" y="215430"/>
                </a:cubicBezTo>
                <a:cubicBezTo>
                  <a:pt x="20258" y="213913"/>
                  <a:pt x="17979" y="211638"/>
                  <a:pt x="16459" y="209363"/>
                </a:cubicBezTo>
                <a:close/>
                <a:moveTo>
                  <a:pt x="105322" y="170678"/>
                </a:moveTo>
                <a:lnTo>
                  <a:pt x="105322" y="190401"/>
                </a:lnTo>
                <a:cubicBezTo>
                  <a:pt x="106082" y="190401"/>
                  <a:pt x="107603" y="191160"/>
                  <a:pt x="109123" y="191918"/>
                </a:cubicBezTo>
                <a:cubicBezTo>
                  <a:pt x="123566" y="201780"/>
                  <a:pt x="138009" y="210883"/>
                  <a:pt x="152451" y="219986"/>
                </a:cubicBezTo>
                <a:cubicBezTo>
                  <a:pt x="153972" y="221503"/>
                  <a:pt x="155492" y="222261"/>
                  <a:pt x="156252" y="223778"/>
                </a:cubicBezTo>
                <a:lnTo>
                  <a:pt x="156252" y="203297"/>
                </a:lnTo>
                <a:cubicBezTo>
                  <a:pt x="155492" y="202538"/>
                  <a:pt x="153972" y="201780"/>
                  <a:pt x="152451" y="201021"/>
                </a:cubicBezTo>
                <a:cubicBezTo>
                  <a:pt x="138009" y="191918"/>
                  <a:pt x="123566" y="182815"/>
                  <a:pt x="109123" y="173712"/>
                </a:cubicBezTo>
                <a:cubicBezTo>
                  <a:pt x="107603" y="172954"/>
                  <a:pt x="106082" y="172195"/>
                  <a:pt x="105322" y="170678"/>
                </a:cubicBezTo>
                <a:close/>
                <a:moveTo>
                  <a:pt x="191177" y="169178"/>
                </a:moveTo>
                <a:lnTo>
                  <a:pt x="191177" y="190416"/>
                </a:lnTo>
                <a:cubicBezTo>
                  <a:pt x="193456" y="190416"/>
                  <a:pt x="194976" y="190416"/>
                  <a:pt x="196495" y="191933"/>
                </a:cubicBezTo>
                <a:cubicBezTo>
                  <a:pt x="210928" y="201035"/>
                  <a:pt x="225361" y="210895"/>
                  <a:pt x="239795" y="219997"/>
                </a:cubicBezTo>
                <a:cubicBezTo>
                  <a:pt x="241314" y="221514"/>
                  <a:pt x="243593" y="223031"/>
                  <a:pt x="245112" y="225306"/>
                </a:cubicBezTo>
                <a:lnTo>
                  <a:pt x="245112" y="203310"/>
                </a:lnTo>
                <a:cubicBezTo>
                  <a:pt x="243593" y="202552"/>
                  <a:pt x="241314" y="202552"/>
                  <a:pt x="239795" y="201035"/>
                </a:cubicBezTo>
                <a:cubicBezTo>
                  <a:pt x="225361" y="191933"/>
                  <a:pt x="210928" y="182831"/>
                  <a:pt x="196495" y="173729"/>
                </a:cubicBezTo>
                <a:cubicBezTo>
                  <a:pt x="194976" y="172212"/>
                  <a:pt x="193456" y="170695"/>
                  <a:pt x="191177" y="169178"/>
                </a:cubicBezTo>
                <a:close/>
                <a:moveTo>
                  <a:pt x="16459" y="169168"/>
                </a:moveTo>
                <a:lnTo>
                  <a:pt x="16459" y="190403"/>
                </a:lnTo>
                <a:cubicBezTo>
                  <a:pt x="17979" y="190403"/>
                  <a:pt x="19498" y="191162"/>
                  <a:pt x="21777" y="191920"/>
                </a:cubicBezTo>
                <a:cubicBezTo>
                  <a:pt x="36210" y="201779"/>
                  <a:pt x="50643" y="211638"/>
                  <a:pt x="65077" y="220739"/>
                </a:cubicBezTo>
                <a:cubicBezTo>
                  <a:pt x="66596" y="221497"/>
                  <a:pt x="68875" y="223772"/>
                  <a:pt x="70394" y="225289"/>
                </a:cubicBezTo>
                <a:lnTo>
                  <a:pt x="70394" y="203296"/>
                </a:lnTo>
                <a:cubicBezTo>
                  <a:pt x="68115" y="203296"/>
                  <a:pt x="66596" y="202538"/>
                  <a:pt x="64317" y="201021"/>
                </a:cubicBezTo>
                <a:cubicBezTo>
                  <a:pt x="50643" y="192679"/>
                  <a:pt x="36210" y="183578"/>
                  <a:pt x="21777" y="174477"/>
                </a:cubicBezTo>
                <a:cubicBezTo>
                  <a:pt x="20258" y="172960"/>
                  <a:pt x="17979" y="171444"/>
                  <a:pt x="16459" y="169168"/>
                </a:cubicBezTo>
                <a:close/>
                <a:moveTo>
                  <a:pt x="311968" y="154735"/>
                </a:moveTo>
                <a:cubicBezTo>
                  <a:pt x="343862" y="174460"/>
                  <a:pt x="375756" y="195702"/>
                  <a:pt x="407649" y="215426"/>
                </a:cubicBezTo>
                <a:cubicBezTo>
                  <a:pt x="436506" y="232116"/>
                  <a:pt x="464603" y="249565"/>
                  <a:pt x="493459" y="265497"/>
                </a:cubicBezTo>
                <a:cubicBezTo>
                  <a:pt x="499534" y="268531"/>
                  <a:pt x="499534" y="268531"/>
                  <a:pt x="494219" y="265497"/>
                </a:cubicBezTo>
                <a:cubicBezTo>
                  <a:pt x="433468" y="228323"/>
                  <a:pt x="372718" y="191909"/>
                  <a:pt x="311968" y="154735"/>
                </a:cubicBezTo>
                <a:close/>
                <a:moveTo>
                  <a:pt x="105322" y="153231"/>
                </a:moveTo>
                <a:lnTo>
                  <a:pt x="105322" y="156265"/>
                </a:lnTo>
                <a:cubicBezTo>
                  <a:pt x="106082" y="156265"/>
                  <a:pt x="107603" y="157024"/>
                  <a:pt x="109123" y="157782"/>
                </a:cubicBezTo>
                <a:cubicBezTo>
                  <a:pt x="124326" y="167644"/>
                  <a:pt x="138769" y="176747"/>
                  <a:pt x="153972" y="185850"/>
                </a:cubicBezTo>
                <a:cubicBezTo>
                  <a:pt x="154732" y="186608"/>
                  <a:pt x="155492" y="186608"/>
                  <a:pt x="156252" y="187367"/>
                </a:cubicBezTo>
                <a:lnTo>
                  <a:pt x="156252" y="184332"/>
                </a:lnTo>
                <a:cubicBezTo>
                  <a:pt x="155492" y="184332"/>
                  <a:pt x="153972" y="183574"/>
                  <a:pt x="152451" y="182815"/>
                </a:cubicBezTo>
                <a:cubicBezTo>
                  <a:pt x="138009" y="173712"/>
                  <a:pt x="123566" y="165368"/>
                  <a:pt x="109883" y="157024"/>
                </a:cubicBezTo>
                <a:cubicBezTo>
                  <a:pt x="107603" y="155507"/>
                  <a:pt x="106842" y="154748"/>
                  <a:pt x="105322" y="153231"/>
                </a:cubicBezTo>
                <a:close/>
                <a:moveTo>
                  <a:pt x="191177" y="151733"/>
                </a:moveTo>
                <a:cubicBezTo>
                  <a:pt x="191177" y="153250"/>
                  <a:pt x="191177" y="154009"/>
                  <a:pt x="191177" y="155526"/>
                </a:cubicBezTo>
                <a:cubicBezTo>
                  <a:pt x="193456" y="155526"/>
                  <a:pt x="194976" y="156284"/>
                  <a:pt x="197254" y="157801"/>
                </a:cubicBezTo>
                <a:cubicBezTo>
                  <a:pt x="211688" y="166903"/>
                  <a:pt x="226121" y="176763"/>
                  <a:pt x="241314" y="185865"/>
                </a:cubicBezTo>
                <a:cubicBezTo>
                  <a:pt x="242833" y="186624"/>
                  <a:pt x="243593" y="187382"/>
                  <a:pt x="245112" y="188141"/>
                </a:cubicBezTo>
                <a:lnTo>
                  <a:pt x="245112" y="184348"/>
                </a:lnTo>
                <a:cubicBezTo>
                  <a:pt x="243593" y="184348"/>
                  <a:pt x="241314" y="183590"/>
                  <a:pt x="239795" y="182831"/>
                </a:cubicBezTo>
                <a:cubicBezTo>
                  <a:pt x="225361" y="173729"/>
                  <a:pt x="210928" y="165386"/>
                  <a:pt x="197254" y="156284"/>
                </a:cubicBezTo>
                <a:cubicBezTo>
                  <a:pt x="194976" y="155526"/>
                  <a:pt x="193456" y="153250"/>
                  <a:pt x="191177" y="151733"/>
                </a:cubicBezTo>
                <a:close/>
                <a:moveTo>
                  <a:pt x="16459" y="151726"/>
                </a:moveTo>
                <a:lnTo>
                  <a:pt x="16459" y="156276"/>
                </a:lnTo>
                <a:cubicBezTo>
                  <a:pt x="17979" y="156276"/>
                  <a:pt x="20258" y="157034"/>
                  <a:pt x="21777" y="158551"/>
                </a:cubicBezTo>
                <a:cubicBezTo>
                  <a:pt x="36970" y="167652"/>
                  <a:pt x="51403" y="176752"/>
                  <a:pt x="66596" y="185853"/>
                </a:cubicBezTo>
                <a:cubicBezTo>
                  <a:pt x="67355" y="186611"/>
                  <a:pt x="68875" y="187370"/>
                  <a:pt x="70394" y="188128"/>
                </a:cubicBezTo>
                <a:lnTo>
                  <a:pt x="70394" y="185095"/>
                </a:lnTo>
                <a:cubicBezTo>
                  <a:pt x="68115" y="185095"/>
                  <a:pt x="66596" y="184336"/>
                  <a:pt x="64317" y="182819"/>
                </a:cubicBezTo>
                <a:cubicBezTo>
                  <a:pt x="50643" y="174477"/>
                  <a:pt x="36210" y="165377"/>
                  <a:pt x="21777" y="157034"/>
                </a:cubicBezTo>
                <a:cubicBezTo>
                  <a:pt x="20258" y="155518"/>
                  <a:pt x="17979" y="154001"/>
                  <a:pt x="16459" y="151726"/>
                </a:cubicBezTo>
                <a:close/>
                <a:moveTo>
                  <a:pt x="285390" y="147907"/>
                </a:moveTo>
                <a:cubicBezTo>
                  <a:pt x="283871" y="183564"/>
                  <a:pt x="286149" y="234392"/>
                  <a:pt x="286908" y="250324"/>
                </a:cubicBezTo>
                <a:cubicBezTo>
                  <a:pt x="288427" y="248048"/>
                  <a:pt x="291465" y="248048"/>
                  <a:pt x="295261" y="249565"/>
                </a:cubicBezTo>
                <a:cubicBezTo>
                  <a:pt x="339305" y="276117"/>
                  <a:pt x="384868" y="301153"/>
                  <a:pt x="430431" y="326946"/>
                </a:cubicBezTo>
                <a:cubicBezTo>
                  <a:pt x="433468" y="328464"/>
                  <a:pt x="434987" y="331498"/>
                  <a:pt x="434228" y="334533"/>
                </a:cubicBezTo>
                <a:cubicBezTo>
                  <a:pt x="446378" y="323912"/>
                  <a:pt x="458528" y="314049"/>
                  <a:pt x="470678" y="303428"/>
                </a:cubicBezTo>
                <a:cubicBezTo>
                  <a:pt x="466881" y="304187"/>
                  <a:pt x="463084" y="303428"/>
                  <a:pt x="460047" y="301153"/>
                </a:cubicBezTo>
                <a:cubicBezTo>
                  <a:pt x="450175" y="295083"/>
                  <a:pt x="439543" y="289014"/>
                  <a:pt x="429671" y="282945"/>
                </a:cubicBezTo>
                <a:cubicBezTo>
                  <a:pt x="385627" y="257910"/>
                  <a:pt x="340824" y="232875"/>
                  <a:pt x="295261" y="209357"/>
                </a:cubicBezTo>
                <a:cubicBezTo>
                  <a:pt x="289946" y="207081"/>
                  <a:pt x="285390" y="200254"/>
                  <a:pt x="285390" y="195702"/>
                </a:cubicBezTo>
                <a:cubicBezTo>
                  <a:pt x="285390" y="191150"/>
                  <a:pt x="286908" y="188115"/>
                  <a:pt x="289186" y="188874"/>
                </a:cubicBezTo>
                <a:cubicBezTo>
                  <a:pt x="291465" y="190391"/>
                  <a:pt x="291465" y="189633"/>
                  <a:pt x="289186" y="188115"/>
                </a:cubicBezTo>
                <a:cubicBezTo>
                  <a:pt x="286908" y="186598"/>
                  <a:pt x="285390" y="182046"/>
                  <a:pt x="285390" y="176736"/>
                </a:cubicBezTo>
                <a:cubicBezTo>
                  <a:pt x="285390" y="172184"/>
                  <a:pt x="289186" y="171425"/>
                  <a:pt x="294502" y="175218"/>
                </a:cubicBezTo>
                <a:cubicBezTo>
                  <a:pt x="338546" y="207081"/>
                  <a:pt x="383349" y="236668"/>
                  <a:pt x="428912" y="265497"/>
                </a:cubicBezTo>
                <a:cubicBezTo>
                  <a:pt x="444100" y="273842"/>
                  <a:pt x="458528" y="282187"/>
                  <a:pt x="472956" y="290532"/>
                </a:cubicBezTo>
                <a:cubicBezTo>
                  <a:pt x="475994" y="292808"/>
                  <a:pt x="478272" y="295083"/>
                  <a:pt x="478272" y="297359"/>
                </a:cubicBezTo>
                <a:cubicBezTo>
                  <a:pt x="485106" y="292049"/>
                  <a:pt x="491181" y="285980"/>
                  <a:pt x="498015" y="280669"/>
                </a:cubicBezTo>
                <a:cubicBezTo>
                  <a:pt x="494219" y="281428"/>
                  <a:pt x="490422" y="280669"/>
                  <a:pt x="486625" y="279152"/>
                </a:cubicBezTo>
                <a:cubicBezTo>
                  <a:pt x="469918" y="269290"/>
                  <a:pt x="453212" y="259427"/>
                  <a:pt x="436506" y="249565"/>
                </a:cubicBezTo>
                <a:cubicBezTo>
                  <a:pt x="388665" y="221495"/>
                  <a:pt x="343102" y="189633"/>
                  <a:pt x="295261" y="160804"/>
                </a:cubicBezTo>
                <a:cubicBezTo>
                  <a:pt x="289946" y="157770"/>
                  <a:pt x="286149" y="152459"/>
                  <a:pt x="285390" y="147907"/>
                </a:cubicBezTo>
                <a:close/>
                <a:moveTo>
                  <a:pt x="286149" y="137287"/>
                </a:moveTo>
                <a:cubicBezTo>
                  <a:pt x="286149" y="138804"/>
                  <a:pt x="286149" y="140321"/>
                  <a:pt x="286149" y="142597"/>
                </a:cubicBezTo>
                <a:cubicBezTo>
                  <a:pt x="286149" y="140321"/>
                  <a:pt x="286908" y="139562"/>
                  <a:pt x="287668" y="140321"/>
                </a:cubicBezTo>
                <a:cubicBezTo>
                  <a:pt x="289186" y="141080"/>
                  <a:pt x="289186" y="141080"/>
                  <a:pt x="287668" y="139562"/>
                </a:cubicBezTo>
                <a:cubicBezTo>
                  <a:pt x="286908" y="139562"/>
                  <a:pt x="286908" y="138804"/>
                  <a:pt x="286149" y="137287"/>
                </a:cubicBezTo>
                <a:close/>
                <a:moveTo>
                  <a:pt x="384868" y="133493"/>
                </a:moveTo>
                <a:cubicBezTo>
                  <a:pt x="378793" y="131217"/>
                  <a:pt x="378793" y="131976"/>
                  <a:pt x="384109" y="135011"/>
                </a:cubicBezTo>
                <a:cubicBezTo>
                  <a:pt x="433468" y="168391"/>
                  <a:pt x="483587" y="200254"/>
                  <a:pt x="533706" y="233634"/>
                </a:cubicBezTo>
                <a:cubicBezTo>
                  <a:pt x="535984" y="234392"/>
                  <a:pt x="538263" y="235910"/>
                  <a:pt x="540541" y="237427"/>
                </a:cubicBezTo>
                <a:cubicBezTo>
                  <a:pt x="542819" y="238944"/>
                  <a:pt x="544338" y="240461"/>
                  <a:pt x="544338" y="241979"/>
                </a:cubicBezTo>
                <a:cubicBezTo>
                  <a:pt x="548134" y="239703"/>
                  <a:pt x="551931" y="236668"/>
                  <a:pt x="555728" y="233634"/>
                </a:cubicBezTo>
                <a:cubicBezTo>
                  <a:pt x="552691" y="234392"/>
                  <a:pt x="548134" y="232875"/>
                  <a:pt x="544338" y="230599"/>
                </a:cubicBezTo>
                <a:cubicBezTo>
                  <a:pt x="500294" y="199495"/>
                  <a:pt x="453972" y="171425"/>
                  <a:pt x="407649" y="144114"/>
                </a:cubicBezTo>
                <a:cubicBezTo>
                  <a:pt x="400056" y="140321"/>
                  <a:pt x="392462" y="137287"/>
                  <a:pt x="384868" y="133493"/>
                </a:cubicBezTo>
                <a:close/>
                <a:moveTo>
                  <a:pt x="105322" y="124405"/>
                </a:moveTo>
                <a:lnTo>
                  <a:pt x="105322" y="138059"/>
                </a:lnTo>
                <a:cubicBezTo>
                  <a:pt x="106842" y="138818"/>
                  <a:pt x="107603" y="138818"/>
                  <a:pt x="109883" y="140335"/>
                </a:cubicBezTo>
                <a:cubicBezTo>
                  <a:pt x="123566" y="148679"/>
                  <a:pt x="138009" y="157782"/>
                  <a:pt x="152451" y="166127"/>
                </a:cubicBezTo>
                <a:cubicBezTo>
                  <a:pt x="153972" y="166885"/>
                  <a:pt x="155492" y="168402"/>
                  <a:pt x="156252" y="169920"/>
                </a:cubicBezTo>
                <a:lnTo>
                  <a:pt x="156252" y="151714"/>
                </a:lnTo>
                <a:cubicBezTo>
                  <a:pt x="154732" y="151714"/>
                  <a:pt x="153212" y="151714"/>
                  <a:pt x="151691" y="150955"/>
                </a:cubicBezTo>
                <a:cubicBezTo>
                  <a:pt x="138009" y="143369"/>
                  <a:pt x="124326" y="136542"/>
                  <a:pt x="110643" y="128956"/>
                </a:cubicBezTo>
                <a:cubicBezTo>
                  <a:pt x="108363" y="127439"/>
                  <a:pt x="106842" y="125922"/>
                  <a:pt x="105322" y="124405"/>
                </a:cubicBezTo>
                <a:close/>
                <a:moveTo>
                  <a:pt x="191177" y="122153"/>
                </a:moveTo>
                <a:cubicBezTo>
                  <a:pt x="191177" y="127462"/>
                  <a:pt x="191177" y="132771"/>
                  <a:pt x="191177" y="138081"/>
                </a:cubicBezTo>
                <a:cubicBezTo>
                  <a:pt x="193456" y="138081"/>
                  <a:pt x="194976" y="138839"/>
                  <a:pt x="197254" y="139598"/>
                </a:cubicBezTo>
                <a:cubicBezTo>
                  <a:pt x="210928" y="148700"/>
                  <a:pt x="225361" y="157043"/>
                  <a:pt x="239795" y="166145"/>
                </a:cubicBezTo>
                <a:cubicBezTo>
                  <a:pt x="241314" y="166903"/>
                  <a:pt x="243593" y="168420"/>
                  <a:pt x="245112" y="170695"/>
                </a:cubicBezTo>
                <a:lnTo>
                  <a:pt x="245112" y="151733"/>
                </a:lnTo>
                <a:cubicBezTo>
                  <a:pt x="243593" y="151733"/>
                  <a:pt x="241314" y="151733"/>
                  <a:pt x="239035" y="150216"/>
                </a:cubicBezTo>
                <a:cubicBezTo>
                  <a:pt x="225361" y="143390"/>
                  <a:pt x="211688" y="135805"/>
                  <a:pt x="198014" y="128979"/>
                </a:cubicBezTo>
                <a:cubicBezTo>
                  <a:pt x="194976" y="127462"/>
                  <a:pt x="192697" y="124428"/>
                  <a:pt x="191177" y="122153"/>
                </a:cubicBezTo>
                <a:close/>
                <a:moveTo>
                  <a:pt x="16459" y="122148"/>
                </a:moveTo>
                <a:cubicBezTo>
                  <a:pt x="16459" y="127457"/>
                  <a:pt x="16459" y="132766"/>
                  <a:pt x="16459" y="138075"/>
                </a:cubicBezTo>
                <a:cubicBezTo>
                  <a:pt x="17979" y="138833"/>
                  <a:pt x="20258" y="138833"/>
                  <a:pt x="21777" y="140350"/>
                </a:cubicBezTo>
                <a:cubicBezTo>
                  <a:pt x="36210" y="148692"/>
                  <a:pt x="50643" y="157793"/>
                  <a:pt x="64317" y="166135"/>
                </a:cubicBezTo>
                <a:cubicBezTo>
                  <a:pt x="66596" y="167652"/>
                  <a:pt x="68115" y="169168"/>
                  <a:pt x="70394" y="170685"/>
                </a:cubicBezTo>
                <a:lnTo>
                  <a:pt x="70394" y="152484"/>
                </a:lnTo>
                <a:cubicBezTo>
                  <a:pt x="68115" y="152484"/>
                  <a:pt x="66596" y="152484"/>
                  <a:pt x="64317" y="150967"/>
                </a:cubicBezTo>
                <a:cubicBezTo>
                  <a:pt x="50643" y="143383"/>
                  <a:pt x="36970" y="136558"/>
                  <a:pt x="23296" y="128974"/>
                </a:cubicBezTo>
                <a:cubicBezTo>
                  <a:pt x="20258" y="127457"/>
                  <a:pt x="17219" y="124424"/>
                  <a:pt x="16459" y="122148"/>
                </a:cubicBezTo>
                <a:close/>
                <a:moveTo>
                  <a:pt x="290705" y="116045"/>
                </a:moveTo>
                <a:cubicBezTo>
                  <a:pt x="289186" y="119079"/>
                  <a:pt x="288427" y="122114"/>
                  <a:pt x="287668" y="125907"/>
                </a:cubicBezTo>
                <a:cubicBezTo>
                  <a:pt x="289946" y="125148"/>
                  <a:pt x="292224" y="125907"/>
                  <a:pt x="295261" y="127424"/>
                </a:cubicBezTo>
                <a:cubicBezTo>
                  <a:pt x="367402" y="171425"/>
                  <a:pt x="438784" y="214668"/>
                  <a:pt x="510925" y="258669"/>
                </a:cubicBezTo>
                <a:cubicBezTo>
                  <a:pt x="513962" y="260945"/>
                  <a:pt x="515481" y="263221"/>
                  <a:pt x="514722" y="266255"/>
                </a:cubicBezTo>
                <a:cubicBezTo>
                  <a:pt x="521556" y="260945"/>
                  <a:pt x="527631" y="255634"/>
                  <a:pt x="534466" y="249565"/>
                </a:cubicBezTo>
                <a:cubicBezTo>
                  <a:pt x="532947" y="250324"/>
                  <a:pt x="531428" y="249565"/>
                  <a:pt x="530669" y="249565"/>
                </a:cubicBezTo>
                <a:cubicBezTo>
                  <a:pt x="528391" y="248048"/>
                  <a:pt x="526872" y="247289"/>
                  <a:pt x="525353" y="246531"/>
                </a:cubicBezTo>
                <a:cubicBezTo>
                  <a:pt x="512444" y="238944"/>
                  <a:pt x="499534" y="231358"/>
                  <a:pt x="486625" y="223771"/>
                </a:cubicBezTo>
                <a:cubicBezTo>
                  <a:pt x="472197" y="215426"/>
                  <a:pt x="457009" y="207081"/>
                  <a:pt x="442581" y="198736"/>
                </a:cubicBezTo>
                <a:cubicBezTo>
                  <a:pt x="393981" y="172184"/>
                  <a:pt x="345380" y="147149"/>
                  <a:pt x="296780" y="122114"/>
                </a:cubicBezTo>
                <a:cubicBezTo>
                  <a:pt x="293743" y="120596"/>
                  <a:pt x="291465" y="118321"/>
                  <a:pt x="290705" y="116045"/>
                </a:cubicBezTo>
                <a:close/>
                <a:moveTo>
                  <a:pt x="125846" y="106104"/>
                </a:moveTo>
                <a:cubicBezTo>
                  <a:pt x="115394" y="106199"/>
                  <a:pt x="106082" y="109613"/>
                  <a:pt x="105322" y="116819"/>
                </a:cubicBezTo>
                <a:cubicBezTo>
                  <a:pt x="107603" y="115302"/>
                  <a:pt x="109883" y="114544"/>
                  <a:pt x="112924" y="114544"/>
                </a:cubicBezTo>
                <a:lnTo>
                  <a:pt x="127367" y="114544"/>
                </a:lnTo>
                <a:cubicBezTo>
                  <a:pt x="134208" y="114544"/>
                  <a:pt x="144090" y="117578"/>
                  <a:pt x="150171" y="121371"/>
                </a:cubicBezTo>
                <a:cubicBezTo>
                  <a:pt x="150931" y="121371"/>
                  <a:pt x="151691" y="122129"/>
                  <a:pt x="152451" y="122888"/>
                </a:cubicBezTo>
                <a:cubicBezTo>
                  <a:pt x="153972" y="123646"/>
                  <a:pt x="155492" y="125164"/>
                  <a:pt x="156252" y="126681"/>
                </a:cubicBezTo>
                <a:lnTo>
                  <a:pt x="156252" y="122888"/>
                </a:lnTo>
                <a:cubicBezTo>
                  <a:pt x="156252" y="121371"/>
                  <a:pt x="156252" y="119854"/>
                  <a:pt x="155492" y="118336"/>
                </a:cubicBezTo>
                <a:cubicBezTo>
                  <a:pt x="154732" y="118336"/>
                  <a:pt x="153972" y="117578"/>
                  <a:pt x="153212" y="117578"/>
                </a:cubicBezTo>
                <a:cubicBezTo>
                  <a:pt x="152451" y="116819"/>
                  <a:pt x="151691" y="116061"/>
                  <a:pt x="150171" y="116061"/>
                </a:cubicBezTo>
                <a:cubicBezTo>
                  <a:pt x="148651" y="115302"/>
                  <a:pt x="147130" y="114544"/>
                  <a:pt x="147891" y="114544"/>
                </a:cubicBezTo>
                <a:lnTo>
                  <a:pt x="148651" y="114544"/>
                </a:lnTo>
                <a:cubicBezTo>
                  <a:pt x="150171" y="114544"/>
                  <a:pt x="151691" y="114544"/>
                  <a:pt x="153212" y="115302"/>
                </a:cubicBezTo>
                <a:cubicBezTo>
                  <a:pt x="147891" y="109234"/>
                  <a:pt x="136298" y="106010"/>
                  <a:pt x="125846" y="106104"/>
                </a:cubicBezTo>
                <a:close/>
                <a:moveTo>
                  <a:pt x="38299" y="106032"/>
                </a:moveTo>
                <a:cubicBezTo>
                  <a:pt x="26715" y="106222"/>
                  <a:pt x="16459" y="110014"/>
                  <a:pt x="16459" y="117598"/>
                </a:cubicBezTo>
                <a:lnTo>
                  <a:pt x="16459" y="118357"/>
                </a:lnTo>
                <a:cubicBezTo>
                  <a:pt x="16459" y="117598"/>
                  <a:pt x="17219" y="117598"/>
                  <a:pt x="17219" y="116840"/>
                </a:cubicBezTo>
                <a:cubicBezTo>
                  <a:pt x="19498" y="115323"/>
                  <a:pt x="22536" y="114565"/>
                  <a:pt x="25575" y="114565"/>
                </a:cubicBezTo>
                <a:lnTo>
                  <a:pt x="39249" y="114565"/>
                </a:lnTo>
                <a:cubicBezTo>
                  <a:pt x="46845" y="114565"/>
                  <a:pt x="56720" y="117598"/>
                  <a:pt x="62798" y="121390"/>
                </a:cubicBezTo>
                <a:cubicBezTo>
                  <a:pt x="63557" y="122148"/>
                  <a:pt x="64317" y="122148"/>
                  <a:pt x="65077" y="122907"/>
                </a:cubicBezTo>
                <a:cubicBezTo>
                  <a:pt x="66596" y="124424"/>
                  <a:pt x="68875" y="125940"/>
                  <a:pt x="70394" y="128216"/>
                </a:cubicBezTo>
                <a:lnTo>
                  <a:pt x="70394" y="122907"/>
                </a:lnTo>
                <a:cubicBezTo>
                  <a:pt x="70394" y="121390"/>
                  <a:pt x="69634" y="120632"/>
                  <a:pt x="69634" y="119873"/>
                </a:cubicBezTo>
                <a:cubicBezTo>
                  <a:pt x="68115" y="119115"/>
                  <a:pt x="67355" y="118357"/>
                  <a:pt x="65836" y="117598"/>
                </a:cubicBezTo>
                <a:cubicBezTo>
                  <a:pt x="65077" y="116840"/>
                  <a:pt x="63557" y="116840"/>
                  <a:pt x="62798" y="116081"/>
                </a:cubicBezTo>
                <a:cubicBezTo>
                  <a:pt x="61278" y="115323"/>
                  <a:pt x="59759" y="114565"/>
                  <a:pt x="60519" y="114565"/>
                </a:cubicBezTo>
                <a:lnTo>
                  <a:pt x="61278" y="114565"/>
                </a:lnTo>
                <a:cubicBezTo>
                  <a:pt x="63557" y="114565"/>
                  <a:pt x="65836" y="115323"/>
                  <a:pt x="68115" y="116081"/>
                </a:cubicBezTo>
                <a:cubicBezTo>
                  <a:pt x="62798" y="109256"/>
                  <a:pt x="49884" y="105843"/>
                  <a:pt x="38299" y="106032"/>
                </a:cubicBezTo>
                <a:close/>
                <a:moveTo>
                  <a:pt x="212637" y="105940"/>
                </a:moveTo>
                <a:cubicBezTo>
                  <a:pt x="201242" y="106225"/>
                  <a:pt x="191177" y="110017"/>
                  <a:pt x="191177" y="117602"/>
                </a:cubicBezTo>
                <a:cubicBezTo>
                  <a:pt x="191937" y="116843"/>
                  <a:pt x="191937" y="116843"/>
                  <a:pt x="192697" y="116843"/>
                </a:cubicBezTo>
                <a:cubicBezTo>
                  <a:pt x="194216" y="114568"/>
                  <a:pt x="197254" y="113809"/>
                  <a:pt x="200293" y="113809"/>
                </a:cubicBezTo>
                <a:lnTo>
                  <a:pt x="214726" y="113809"/>
                </a:lnTo>
                <a:cubicBezTo>
                  <a:pt x="221563" y="113809"/>
                  <a:pt x="231438" y="116843"/>
                  <a:pt x="237516" y="120636"/>
                </a:cubicBezTo>
                <a:cubicBezTo>
                  <a:pt x="238275" y="121394"/>
                  <a:pt x="239035" y="122153"/>
                  <a:pt x="239795" y="122153"/>
                </a:cubicBezTo>
                <a:cubicBezTo>
                  <a:pt x="242073" y="123670"/>
                  <a:pt x="243593" y="125945"/>
                  <a:pt x="245112" y="127462"/>
                </a:cubicBezTo>
                <a:lnTo>
                  <a:pt x="245112" y="122911"/>
                </a:lnTo>
                <a:cubicBezTo>
                  <a:pt x="245112" y="121394"/>
                  <a:pt x="245112" y="119877"/>
                  <a:pt x="244352" y="119119"/>
                </a:cubicBezTo>
                <a:cubicBezTo>
                  <a:pt x="243593" y="118360"/>
                  <a:pt x="242073" y="117602"/>
                  <a:pt x="241314" y="116843"/>
                </a:cubicBezTo>
                <a:cubicBezTo>
                  <a:pt x="239795" y="116843"/>
                  <a:pt x="239035" y="116085"/>
                  <a:pt x="237516" y="115326"/>
                </a:cubicBezTo>
                <a:cubicBezTo>
                  <a:pt x="235996" y="114568"/>
                  <a:pt x="235237" y="113809"/>
                  <a:pt x="235237" y="113809"/>
                </a:cubicBezTo>
                <a:lnTo>
                  <a:pt x="235996" y="113809"/>
                </a:lnTo>
                <a:cubicBezTo>
                  <a:pt x="238275" y="113809"/>
                  <a:pt x="240554" y="114568"/>
                  <a:pt x="242073" y="115326"/>
                </a:cubicBezTo>
                <a:cubicBezTo>
                  <a:pt x="236756" y="108879"/>
                  <a:pt x="224032" y="105656"/>
                  <a:pt x="212637" y="105940"/>
                </a:cubicBezTo>
                <a:close/>
                <a:moveTo>
                  <a:pt x="474475" y="104665"/>
                </a:moveTo>
                <a:cubicBezTo>
                  <a:pt x="468400" y="102389"/>
                  <a:pt x="468400" y="103148"/>
                  <a:pt x="473715" y="106182"/>
                </a:cubicBezTo>
                <a:cubicBezTo>
                  <a:pt x="479031" y="109217"/>
                  <a:pt x="484347" y="112251"/>
                  <a:pt x="489662" y="115286"/>
                </a:cubicBezTo>
                <a:cubicBezTo>
                  <a:pt x="491940" y="116803"/>
                  <a:pt x="494219" y="117562"/>
                  <a:pt x="496497" y="119079"/>
                </a:cubicBezTo>
                <a:cubicBezTo>
                  <a:pt x="491940" y="115286"/>
                  <a:pt x="487384" y="111493"/>
                  <a:pt x="482828" y="107700"/>
                </a:cubicBezTo>
                <a:cubicBezTo>
                  <a:pt x="482828" y="107700"/>
                  <a:pt x="482828" y="107700"/>
                  <a:pt x="482069" y="106941"/>
                </a:cubicBezTo>
                <a:cubicBezTo>
                  <a:pt x="479790" y="106182"/>
                  <a:pt x="476753" y="105424"/>
                  <a:pt x="474475" y="104665"/>
                </a:cubicBezTo>
                <a:close/>
                <a:moveTo>
                  <a:pt x="133923" y="97286"/>
                </a:moveTo>
                <a:cubicBezTo>
                  <a:pt x="153212" y="97665"/>
                  <a:pt x="171455" y="106199"/>
                  <a:pt x="171455" y="123646"/>
                </a:cubicBezTo>
                <a:lnTo>
                  <a:pt x="171455" y="278396"/>
                </a:lnTo>
                <a:cubicBezTo>
                  <a:pt x="171455" y="278396"/>
                  <a:pt x="170695" y="278396"/>
                  <a:pt x="170695" y="278396"/>
                </a:cubicBezTo>
                <a:cubicBezTo>
                  <a:pt x="170695" y="278396"/>
                  <a:pt x="171455" y="278396"/>
                  <a:pt x="171455" y="279154"/>
                </a:cubicBezTo>
                <a:cubicBezTo>
                  <a:pt x="163094" y="309497"/>
                  <a:pt x="90119" y="310256"/>
                  <a:pt x="90119" y="275362"/>
                </a:cubicBezTo>
                <a:lnTo>
                  <a:pt x="90119" y="179022"/>
                </a:lnTo>
                <a:cubicBezTo>
                  <a:pt x="90119" y="161575"/>
                  <a:pt x="85558" y="137301"/>
                  <a:pt x="90119" y="119854"/>
                </a:cubicBezTo>
                <a:cubicBezTo>
                  <a:pt x="94300" y="104683"/>
                  <a:pt x="114634" y="96907"/>
                  <a:pt x="133923" y="97286"/>
                </a:cubicBezTo>
                <a:close/>
                <a:moveTo>
                  <a:pt x="221278" y="97028"/>
                </a:moveTo>
                <a:cubicBezTo>
                  <a:pt x="240934" y="97313"/>
                  <a:pt x="259545" y="105846"/>
                  <a:pt x="259545" y="123670"/>
                </a:cubicBezTo>
                <a:lnTo>
                  <a:pt x="259545" y="278400"/>
                </a:lnTo>
                <a:cubicBezTo>
                  <a:pt x="259545" y="278400"/>
                  <a:pt x="259545" y="279158"/>
                  <a:pt x="259545" y="279158"/>
                </a:cubicBezTo>
                <a:cubicBezTo>
                  <a:pt x="251189" y="309498"/>
                  <a:pt x="176744" y="310256"/>
                  <a:pt x="176744" y="275366"/>
                </a:cubicBezTo>
                <a:lnTo>
                  <a:pt x="176744" y="179039"/>
                </a:lnTo>
                <a:cubicBezTo>
                  <a:pt x="176744" y="161594"/>
                  <a:pt x="172186" y="137322"/>
                  <a:pt x="176744" y="119877"/>
                </a:cubicBezTo>
                <a:cubicBezTo>
                  <a:pt x="180922" y="104708"/>
                  <a:pt x="201622" y="96744"/>
                  <a:pt x="221278" y="97028"/>
                </a:cubicBezTo>
                <a:close/>
                <a:moveTo>
                  <a:pt x="46560" y="96742"/>
                </a:moveTo>
                <a:cubicBezTo>
                  <a:pt x="66216" y="97122"/>
                  <a:pt x="84827" y="105843"/>
                  <a:pt x="84827" y="123665"/>
                </a:cubicBezTo>
                <a:lnTo>
                  <a:pt x="84827" y="278376"/>
                </a:lnTo>
                <a:cubicBezTo>
                  <a:pt x="84827" y="278376"/>
                  <a:pt x="84827" y="279135"/>
                  <a:pt x="84827" y="279135"/>
                </a:cubicBezTo>
                <a:cubicBezTo>
                  <a:pt x="76471" y="309470"/>
                  <a:pt x="2026" y="310987"/>
                  <a:pt x="2026" y="275343"/>
                </a:cubicBezTo>
                <a:cubicBezTo>
                  <a:pt x="2026" y="242732"/>
                  <a:pt x="2026" y="210880"/>
                  <a:pt x="2026" y="179028"/>
                </a:cubicBezTo>
                <a:cubicBezTo>
                  <a:pt x="2026" y="161585"/>
                  <a:pt x="-2532" y="137316"/>
                  <a:pt x="2026" y="119873"/>
                </a:cubicBezTo>
                <a:cubicBezTo>
                  <a:pt x="6204" y="104326"/>
                  <a:pt x="26905" y="96363"/>
                  <a:pt x="46560" y="96742"/>
                </a:cubicBezTo>
                <a:close/>
                <a:moveTo>
                  <a:pt x="357531" y="56871"/>
                </a:moveTo>
                <a:cubicBezTo>
                  <a:pt x="354493" y="84940"/>
                  <a:pt x="346140" y="102389"/>
                  <a:pt x="316524" y="107700"/>
                </a:cubicBezTo>
                <a:lnTo>
                  <a:pt x="327155" y="107700"/>
                </a:lnTo>
                <a:cubicBezTo>
                  <a:pt x="332471" y="107700"/>
                  <a:pt x="337027" y="105424"/>
                  <a:pt x="341584" y="101631"/>
                </a:cubicBezTo>
                <a:cubicBezTo>
                  <a:pt x="346140" y="97837"/>
                  <a:pt x="352215" y="95561"/>
                  <a:pt x="358290" y="98596"/>
                </a:cubicBezTo>
                <a:cubicBezTo>
                  <a:pt x="373477" y="106941"/>
                  <a:pt x="388665" y="116045"/>
                  <a:pt x="403853" y="125148"/>
                </a:cubicBezTo>
                <a:cubicBezTo>
                  <a:pt x="457009" y="151701"/>
                  <a:pt x="507128" y="185839"/>
                  <a:pt x="555728" y="221495"/>
                </a:cubicBezTo>
                <a:cubicBezTo>
                  <a:pt x="557247" y="222254"/>
                  <a:pt x="558766" y="223771"/>
                  <a:pt x="560284" y="224530"/>
                </a:cubicBezTo>
                <a:cubicBezTo>
                  <a:pt x="561803" y="226047"/>
                  <a:pt x="561803" y="227565"/>
                  <a:pt x="561044" y="229840"/>
                </a:cubicBezTo>
                <a:cubicBezTo>
                  <a:pt x="578510" y="215426"/>
                  <a:pt x="592938" y="199495"/>
                  <a:pt x="571675" y="182046"/>
                </a:cubicBezTo>
                <a:cubicBezTo>
                  <a:pt x="571675" y="182046"/>
                  <a:pt x="570916" y="182046"/>
                  <a:pt x="570916" y="181288"/>
                </a:cubicBezTo>
                <a:cubicBezTo>
                  <a:pt x="507887" y="146390"/>
                  <a:pt x="445618" y="110734"/>
                  <a:pt x="384109" y="74320"/>
                </a:cubicBezTo>
                <a:cubicBezTo>
                  <a:pt x="378034" y="70526"/>
                  <a:pt x="371199" y="67492"/>
                  <a:pt x="364365" y="63699"/>
                </a:cubicBezTo>
                <a:cubicBezTo>
                  <a:pt x="362087" y="62181"/>
                  <a:pt x="359049" y="59905"/>
                  <a:pt x="357531" y="56871"/>
                </a:cubicBezTo>
                <a:close/>
                <a:moveTo>
                  <a:pt x="358290" y="33353"/>
                </a:moveTo>
                <a:cubicBezTo>
                  <a:pt x="358290" y="36388"/>
                  <a:pt x="358290" y="39422"/>
                  <a:pt x="358290" y="41698"/>
                </a:cubicBezTo>
                <a:cubicBezTo>
                  <a:pt x="358290" y="41698"/>
                  <a:pt x="359049" y="41698"/>
                  <a:pt x="359049" y="42457"/>
                </a:cubicBezTo>
                <a:cubicBezTo>
                  <a:pt x="361327" y="43974"/>
                  <a:pt x="368162" y="47009"/>
                  <a:pt x="374237" y="49284"/>
                </a:cubicBezTo>
                <a:cubicBezTo>
                  <a:pt x="388665" y="55354"/>
                  <a:pt x="403093" y="61423"/>
                  <a:pt x="417521" y="66733"/>
                </a:cubicBezTo>
                <a:cubicBezTo>
                  <a:pt x="423596" y="69009"/>
                  <a:pt x="423596" y="68250"/>
                  <a:pt x="418281" y="65216"/>
                </a:cubicBezTo>
                <a:cubicBezTo>
                  <a:pt x="400815" y="55354"/>
                  <a:pt x="382590" y="46250"/>
                  <a:pt x="365124" y="37146"/>
                </a:cubicBezTo>
                <a:cubicBezTo>
                  <a:pt x="362087" y="36388"/>
                  <a:pt x="360568" y="34870"/>
                  <a:pt x="358290" y="33353"/>
                </a:cubicBezTo>
                <a:close/>
                <a:moveTo>
                  <a:pt x="365884" y="15904"/>
                </a:moveTo>
                <a:cubicBezTo>
                  <a:pt x="362087" y="15146"/>
                  <a:pt x="359049" y="15904"/>
                  <a:pt x="358290" y="18180"/>
                </a:cubicBezTo>
                <a:cubicBezTo>
                  <a:pt x="358290" y="18939"/>
                  <a:pt x="358290" y="18939"/>
                  <a:pt x="358290" y="18939"/>
                </a:cubicBezTo>
                <a:cubicBezTo>
                  <a:pt x="361327" y="18939"/>
                  <a:pt x="365124" y="19698"/>
                  <a:pt x="368921" y="21215"/>
                </a:cubicBezTo>
                <a:cubicBezTo>
                  <a:pt x="380312" y="27284"/>
                  <a:pt x="391703" y="32594"/>
                  <a:pt x="402334" y="38663"/>
                </a:cubicBezTo>
                <a:cubicBezTo>
                  <a:pt x="396259" y="34112"/>
                  <a:pt x="390184" y="29560"/>
                  <a:pt x="384868" y="25767"/>
                </a:cubicBezTo>
                <a:cubicBezTo>
                  <a:pt x="380312" y="23491"/>
                  <a:pt x="375756" y="21215"/>
                  <a:pt x="371199" y="18939"/>
                </a:cubicBezTo>
                <a:cubicBezTo>
                  <a:pt x="368921" y="18180"/>
                  <a:pt x="367402" y="16663"/>
                  <a:pt x="365884" y="15904"/>
                </a:cubicBezTo>
                <a:close/>
                <a:moveTo>
                  <a:pt x="358053" y="862"/>
                </a:moveTo>
                <a:cubicBezTo>
                  <a:pt x="374569" y="-4721"/>
                  <a:pt x="398347" y="18180"/>
                  <a:pt x="411446" y="29560"/>
                </a:cubicBezTo>
                <a:cubicBezTo>
                  <a:pt x="462325" y="72802"/>
                  <a:pt x="513203" y="115286"/>
                  <a:pt x="564081" y="158528"/>
                </a:cubicBezTo>
                <a:cubicBezTo>
                  <a:pt x="583825" y="174460"/>
                  <a:pt x="617997" y="193426"/>
                  <a:pt x="588381" y="218461"/>
                </a:cubicBezTo>
                <a:cubicBezTo>
                  <a:pt x="542059" y="257152"/>
                  <a:pt x="495737" y="296601"/>
                  <a:pt x="449415" y="335291"/>
                </a:cubicBezTo>
                <a:cubicBezTo>
                  <a:pt x="430431" y="351981"/>
                  <a:pt x="386387" y="407362"/>
                  <a:pt x="355252" y="397500"/>
                </a:cubicBezTo>
                <a:cubicBezTo>
                  <a:pt x="337027" y="392189"/>
                  <a:pt x="343862" y="358809"/>
                  <a:pt x="343862" y="346671"/>
                </a:cubicBezTo>
                <a:cubicBezTo>
                  <a:pt x="343862" y="314808"/>
                  <a:pt x="321080" y="302670"/>
                  <a:pt x="292224" y="299635"/>
                </a:cubicBezTo>
                <a:cubicBezTo>
                  <a:pt x="287668" y="299635"/>
                  <a:pt x="278555" y="297359"/>
                  <a:pt x="277036" y="292808"/>
                </a:cubicBezTo>
                <a:cubicBezTo>
                  <a:pt x="268683" y="273083"/>
                  <a:pt x="272480" y="250324"/>
                  <a:pt x="272480" y="229840"/>
                </a:cubicBezTo>
                <a:lnTo>
                  <a:pt x="272480" y="131217"/>
                </a:lnTo>
                <a:cubicBezTo>
                  <a:pt x="272480" y="114527"/>
                  <a:pt x="274758" y="103906"/>
                  <a:pt x="292983" y="99355"/>
                </a:cubicBezTo>
                <a:cubicBezTo>
                  <a:pt x="307412" y="95561"/>
                  <a:pt x="330952" y="107700"/>
                  <a:pt x="338546" y="85699"/>
                </a:cubicBezTo>
                <a:cubicBezTo>
                  <a:pt x="346140" y="65216"/>
                  <a:pt x="343862" y="43215"/>
                  <a:pt x="343862" y="21973"/>
                </a:cubicBezTo>
                <a:cubicBezTo>
                  <a:pt x="343862" y="21215"/>
                  <a:pt x="343102" y="20456"/>
                  <a:pt x="343862" y="19698"/>
                </a:cubicBezTo>
                <a:cubicBezTo>
                  <a:pt x="343862" y="18939"/>
                  <a:pt x="343862" y="18180"/>
                  <a:pt x="344621" y="17422"/>
                </a:cubicBezTo>
                <a:cubicBezTo>
                  <a:pt x="347849" y="7749"/>
                  <a:pt x="352547" y="2723"/>
                  <a:pt x="358053" y="86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2B1CC7-FCD3-4732-9390-206522665C9C}"/>
              </a:ext>
            </a:extLst>
          </p:cNvPr>
          <p:cNvSpPr txBox="1"/>
          <p:nvPr/>
        </p:nvSpPr>
        <p:spPr>
          <a:xfrm>
            <a:off x="2468880" y="1882177"/>
            <a:ext cx="852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手动完成代码重构是一个繁琐并且容易出错的过程</a:t>
            </a:r>
            <a:endParaRPr lang="zh-CN" altLang="en-US" sz="2200" dirty="0">
              <a:effectLst/>
            </a:endParaRPr>
          </a:p>
        </p:txBody>
      </p:sp>
      <p:sp>
        <p:nvSpPr>
          <p:cNvPr id="11" name="sketched-right-arrow_37071">
            <a:extLst>
              <a:ext uri="{FF2B5EF4-FFF2-40B4-BE49-F238E27FC236}">
                <a16:creationId xmlns:a16="http://schemas.microsoft.com/office/drawing/2014/main" id="{AB54AD2A-5EEA-4994-B919-E8253B090140}"/>
              </a:ext>
            </a:extLst>
          </p:cNvPr>
          <p:cNvSpPr>
            <a:spLocks noChangeAspect="1"/>
          </p:cNvSpPr>
          <p:nvPr/>
        </p:nvSpPr>
        <p:spPr bwMode="auto">
          <a:xfrm>
            <a:off x="1810467" y="3484585"/>
            <a:ext cx="609685" cy="405122"/>
          </a:xfrm>
          <a:custGeom>
            <a:avLst/>
            <a:gdLst>
              <a:gd name="connsiteX0" fmla="*/ 359049 w 599972"/>
              <a:gd name="connsiteY0" fmla="*/ 349705 h 398667"/>
              <a:gd name="connsiteX1" fmla="*/ 362846 w 599972"/>
              <a:gd name="connsiteY1" fmla="*/ 382327 h 398667"/>
              <a:gd name="connsiteX2" fmla="*/ 363606 w 599972"/>
              <a:gd name="connsiteY2" fmla="*/ 382327 h 398667"/>
              <a:gd name="connsiteX3" fmla="*/ 366860 w 599972"/>
              <a:gd name="connsiteY3" fmla="*/ 386879 h 398667"/>
              <a:gd name="connsiteX4" fmla="*/ 365124 w 599972"/>
              <a:gd name="connsiteY4" fmla="*/ 386879 h 398667"/>
              <a:gd name="connsiteX5" fmla="*/ 367402 w 599972"/>
              <a:gd name="connsiteY5" fmla="*/ 387637 h 398667"/>
              <a:gd name="connsiteX6" fmla="*/ 366860 w 599972"/>
              <a:gd name="connsiteY6" fmla="*/ 386879 h 398667"/>
              <a:gd name="connsiteX7" fmla="*/ 371959 w 599972"/>
              <a:gd name="connsiteY7" fmla="*/ 386879 h 398667"/>
              <a:gd name="connsiteX8" fmla="*/ 392462 w 599972"/>
              <a:gd name="connsiteY8" fmla="*/ 369430 h 398667"/>
              <a:gd name="connsiteX9" fmla="*/ 382590 w 599972"/>
              <a:gd name="connsiteY9" fmla="*/ 366396 h 398667"/>
              <a:gd name="connsiteX10" fmla="*/ 364365 w 599972"/>
              <a:gd name="connsiteY10" fmla="*/ 355016 h 398667"/>
              <a:gd name="connsiteX11" fmla="*/ 359049 w 599972"/>
              <a:gd name="connsiteY11" fmla="*/ 349705 h 398667"/>
              <a:gd name="connsiteX12" fmla="*/ 352974 w 599972"/>
              <a:gd name="connsiteY12" fmla="*/ 311774 h 398667"/>
              <a:gd name="connsiteX13" fmla="*/ 358290 w 599972"/>
              <a:gd name="connsiteY13" fmla="*/ 333774 h 398667"/>
              <a:gd name="connsiteX14" fmla="*/ 364365 w 599972"/>
              <a:gd name="connsiteY14" fmla="*/ 337567 h 398667"/>
              <a:gd name="connsiteX15" fmla="*/ 393981 w 599972"/>
              <a:gd name="connsiteY15" fmla="*/ 356533 h 398667"/>
              <a:gd name="connsiteX16" fmla="*/ 399296 w 599972"/>
              <a:gd name="connsiteY16" fmla="*/ 364120 h 398667"/>
              <a:gd name="connsiteX17" fmla="*/ 406890 w 599972"/>
              <a:gd name="connsiteY17" fmla="*/ 357292 h 398667"/>
              <a:gd name="connsiteX18" fmla="*/ 419800 w 599972"/>
              <a:gd name="connsiteY18" fmla="*/ 346671 h 398667"/>
              <a:gd name="connsiteX19" fmla="*/ 407649 w 599972"/>
              <a:gd name="connsiteY19" fmla="*/ 345154 h 398667"/>
              <a:gd name="connsiteX20" fmla="*/ 361327 w 599972"/>
              <a:gd name="connsiteY20" fmla="*/ 318601 h 398667"/>
              <a:gd name="connsiteX21" fmla="*/ 352974 w 599972"/>
              <a:gd name="connsiteY21" fmla="*/ 311774 h 398667"/>
              <a:gd name="connsiteX22" fmla="*/ 109123 w 599972"/>
              <a:gd name="connsiteY22" fmla="*/ 286740 h 398667"/>
              <a:gd name="connsiteX23" fmla="*/ 121475 w 599972"/>
              <a:gd name="connsiteY23" fmla="*/ 292050 h 398667"/>
              <a:gd name="connsiteX24" fmla="*/ 130698 w 599972"/>
              <a:gd name="connsiteY24" fmla="*/ 292494 h 398667"/>
              <a:gd name="connsiteX25" fmla="*/ 132688 w 599972"/>
              <a:gd name="connsiteY25" fmla="*/ 292809 h 398667"/>
              <a:gd name="connsiteX26" fmla="*/ 137248 w 599972"/>
              <a:gd name="connsiteY26" fmla="*/ 292809 h 398667"/>
              <a:gd name="connsiteX27" fmla="*/ 130698 w 599972"/>
              <a:gd name="connsiteY27" fmla="*/ 292494 h 398667"/>
              <a:gd name="connsiteX28" fmla="*/ 120715 w 599972"/>
              <a:gd name="connsiteY28" fmla="*/ 290912 h 398667"/>
              <a:gd name="connsiteX29" fmla="*/ 109883 w 599972"/>
              <a:gd name="connsiteY29" fmla="*/ 286740 h 398667"/>
              <a:gd name="connsiteX30" fmla="*/ 109123 w 599972"/>
              <a:gd name="connsiteY30" fmla="*/ 286740 h 398667"/>
              <a:gd name="connsiteX31" fmla="*/ 20258 w 599972"/>
              <a:gd name="connsiteY31" fmla="*/ 285960 h 398667"/>
              <a:gd name="connsiteX32" fmla="*/ 21777 w 599972"/>
              <a:gd name="connsiteY32" fmla="*/ 286719 h 398667"/>
              <a:gd name="connsiteX33" fmla="*/ 44566 w 599972"/>
              <a:gd name="connsiteY33" fmla="*/ 292786 h 398667"/>
              <a:gd name="connsiteX34" fmla="*/ 20258 w 599972"/>
              <a:gd name="connsiteY34" fmla="*/ 285960 h 398667"/>
              <a:gd name="connsiteX35" fmla="*/ 194216 w 599972"/>
              <a:gd name="connsiteY35" fmla="*/ 284468 h 398667"/>
              <a:gd name="connsiteX36" fmla="*/ 197254 w 599972"/>
              <a:gd name="connsiteY36" fmla="*/ 285985 h 398667"/>
              <a:gd name="connsiteX37" fmla="*/ 197300 w 599972"/>
              <a:gd name="connsiteY37" fmla="*/ 285997 h 398667"/>
              <a:gd name="connsiteX38" fmla="*/ 208174 w 599972"/>
              <a:gd name="connsiteY38" fmla="*/ 291389 h 398667"/>
              <a:gd name="connsiteX39" fmla="*/ 219064 w 599972"/>
              <a:gd name="connsiteY39" fmla="*/ 291791 h 398667"/>
              <a:gd name="connsiteX40" fmla="*/ 220044 w 599972"/>
              <a:gd name="connsiteY40" fmla="*/ 292052 h 398667"/>
              <a:gd name="connsiteX41" fmla="*/ 226121 w 599972"/>
              <a:gd name="connsiteY41" fmla="*/ 292052 h 398667"/>
              <a:gd name="connsiteX42" fmla="*/ 219064 w 599972"/>
              <a:gd name="connsiteY42" fmla="*/ 291791 h 398667"/>
              <a:gd name="connsiteX43" fmla="*/ 197300 w 599972"/>
              <a:gd name="connsiteY43" fmla="*/ 285997 h 398667"/>
              <a:gd name="connsiteX44" fmla="*/ 289186 w 599972"/>
              <a:gd name="connsiteY44" fmla="*/ 275359 h 398667"/>
              <a:gd name="connsiteX45" fmla="*/ 295261 w 599972"/>
              <a:gd name="connsiteY45" fmla="*/ 281428 h 398667"/>
              <a:gd name="connsiteX46" fmla="*/ 303615 w 599972"/>
              <a:gd name="connsiteY46" fmla="*/ 285980 h 398667"/>
              <a:gd name="connsiteX47" fmla="*/ 306652 w 599972"/>
              <a:gd name="connsiteY47" fmla="*/ 287497 h 398667"/>
              <a:gd name="connsiteX48" fmla="*/ 289186 w 599972"/>
              <a:gd name="connsiteY48" fmla="*/ 275359 h 398667"/>
              <a:gd name="connsiteX49" fmla="*/ 105322 w 599972"/>
              <a:gd name="connsiteY49" fmla="*/ 210883 h 398667"/>
              <a:gd name="connsiteX50" fmla="*/ 105322 w 599972"/>
              <a:gd name="connsiteY50" fmla="*/ 234398 h 398667"/>
              <a:gd name="connsiteX51" fmla="*/ 105322 w 599972"/>
              <a:gd name="connsiteY51" fmla="*/ 255639 h 398667"/>
              <a:gd name="connsiteX52" fmla="*/ 109883 w 599972"/>
              <a:gd name="connsiteY52" fmla="*/ 256397 h 398667"/>
              <a:gd name="connsiteX53" fmla="*/ 150171 w 599972"/>
              <a:gd name="connsiteY53" fmla="*/ 279154 h 398667"/>
              <a:gd name="connsiteX54" fmla="*/ 155492 w 599972"/>
              <a:gd name="connsiteY54" fmla="*/ 283706 h 398667"/>
              <a:gd name="connsiteX55" fmla="*/ 156252 w 599972"/>
              <a:gd name="connsiteY55" fmla="*/ 281430 h 398667"/>
              <a:gd name="connsiteX56" fmla="*/ 156252 w 599972"/>
              <a:gd name="connsiteY56" fmla="*/ 240467 h 398667"/>
              <a:gd name="connsiteX57" fmla="*/ 151691 w 599972"/>
              <a:gd name="connsiteY57" fmla="*/ 238191 h 398667"/>
              <a:gd name="connsiteX58" fmla="*/ 109883 w 599972"/>
              <a:gd name="connsiteY58" fmla="*/ 214676 h 398667"/>
              <a:gd name="connsiteX59" fmla="*/ 105322 w 599972"/>
              <a:gd name="connsiteY59" fmla="*/ 210883 h 398667"/>
              <a:gd name="connsiteX60" fmla="*/ 191177 w 599972"/>
              <a:gd name="connsiteY60" fmla="*/ 209378 h 398667"/>
              <a:gd name="connsiteX61" fmla="*/ 191177 w 599972"/>
              <a:gd name="connsiteY61" fmla="*/ 234408 h 398667"/>
              <a:gd name="connsiteX62" fmla="*/ 191177 w 599972"/>
              <a:gd name="connsiteY62" fmla="*/ 254887 h 398667"/>
              <a:gd name="connsiteX63" fmla="*/ 197254 w 599972"/>
              <a:gd name="connsiteY63" fmla="*/ 256404 h 398667"/>
              <a:gd name="connsiteX64" fmla="*/ 237516 w 599972"/>
              <a:gd name="connsiteY64" fmla="*/ 279158 h 398667"/>
              <a:gd name="connsiteX65" fmla="*/ 243593 w 599972"/>
              <a:gd name="connsiteY65" fmla="*/ 284468 h 398667"/>
              <a:gd name="connsiteX66" fmla="*/ 245112 w 599972"/>
              <a:gd name="connsiteY66" fmla="*/ 281434 h 398667"/>
              <a:gd name="connsiteX67" fmla="*/ 245112 w 599972"/>
              <a:gd name="connsiteY67" fmla="*/ 239717 h 398667"/>
              <a:gd name="connsiteX68" fmla="*/ 239035 w 599972"/>
              <a:gd name="connsiteY68" fmla="*/ 238200 h 398667"/>
              <a:gd name="connsiteX69" fmla="*/ 197254 w 599972"/>
              <a:gd name="connsiteY69" fmla="*/ 214687 h 398667"/>
              <a:gd name="connsiteX70" fmla="*/ 191177 w 599972"/>
              <a:gd name="connsiteY70" fmla="*/ 209378 h 398667"/>
              <a:gd name="connsiteX71" fmla="*/ 16459 w 599972"/>
              <a:gd name="connsiteY71" fmla="*/ 209363 h 398667"/>
              <a:gd name="connsiteX72" fmla="*/ 16459 w 599972"/>
              <a:gd name="connsiteY72" fmla="*/ 234390 h 398667"/>
              <a:gd name="connsiteX73" fmla="*/ 16459 w 599972"/>
              <a:gd name="connsiteY73" fmla="*/ 255625 h 398667"/>
              <a:gd name="connsiteX74" fmla="*/ 22536 w 599972"/>
              <a:gd name="connsiteY74" fmla="*/ 257141 h 398667"/>
              <a:gd name="connsiteX75" fmla="*/ 62798 w 599972"/>
              <a:gd name="connsiteY75" fmla="*/ 279893 h 398667"/>
              <a:gd name="connsiteX76" fmla="*/ 68115 w 599972"/>
              <a:gd name="connsiteY76" fmla="*/ 284443 h 398667"/>
              <a:gd name="connsiteX77" fmla="*/ 70394 w 599972"/>
              <a:gd name="connsiteY77" fmla="*/ 281410 h 398667"/>
              <a:gd name="connsiteX78" fmla="*/ 70394 w 599972"/>
              <a:gd name="connsiteY78" fmla="*/ 240457 h 398667"/>
              <a:gd name="connsiteX79" fmla="*/ 64317 w 599972"/>
              <a:gd name="connsiteY79" fmla="*/ 238940 h 398667"/>
              <a:gd name="connsiteX80" fmla="*/ 22536 w 599972"/>
              <a:gd name="connsiteY80" fmla="*/ 215430 h 398667"/>
              <a:gd name="connsiteX81" fmla="*/ 16459 w 599972"/>
              <a:gd name="connsiteY81" fmla="*/ 209363 h 398667"/>
              <a:gd name="connsiteX82" fmla="*/ 105322 w 599972"/>
              <a:gd name="connsiteY82" fmla="*/ 170678 h 398667"/>
              <a:gd name="connsiteX83" fmla="*/ 105322 w 599972"/>
              <a:gd name="connsiteY83" fmla="*/ 190401 h 398667"/>
              <a:gd name="connsiteX84" fmla="*/ 109123 w 599972"/>
              <a:gd name="connsiteY84" fmla="*/ 191918 h 398667"/>
              <a:gd name="connsiteX85" fmla="*/ 152451 w 599972"/>
              <a:gd name="connsiteY85" fmla="*/ 219986 h 398667"/>
              <a:gd name="connsiteX86" fmla="*/ 156252 w 599972"/>
              <a:gd name="connsiteY86" fmla="*/ 223778 h 398667"/>
              <a:gd name="connsiteX87" fmla="*/ 156252 w 599972"/>
              <a:gd name="connsiteY87" fmla="*/ 203297 h 398667"/>
              <a:gd name="connsiteX88" fmla="*/ 152451 w 599972"/>
              <a:gd name="connsiteY88" fmla="*/ 201021 h 398667"/>
              <a:gd name="connsiteX89" fmla="*/ 109123 w 599972"/>
              <a:gd name="connsiteY89" fmla="*/ 173712 h 398667"/>
              <a:gd name="connsiteX90" fmla="*/ 105322 w 599972"/>
              <a:gd name="connsiteY90" fmla="*/ 170678 h 398667"/>
              <a:gd name="connsiteX91" fmla="*/ 191177 w 599972"/>
              <a:gd name="connsiteY91" fmla="*/ 169178 h 398667"/>
              <a:gd name="connsiteX92" fmla="*/ 191177 w 599972"/>
              <a:gd name="connsiteY92" fmla="*/ 190416 h 398667"/>
              <a:gd name="connsiteX93" fmla="*/ 196495 w 599972"/>
              <a:gd name="connsiteY93" fmla="*/ 191933 h 398667"/>
              <a:gd name="connsiteX94" fmla="*/ 239795 w 599972"/>
              <a:gd name="connsiteY94" fmla="*/ 219997 h 398667"/>
              <a:gd name="connsiteX95" fmla="*/ 245112 w 599972"/>
              <a:gd name="connsiteY95" fmla="*/ 225306 h 398667"/>
              <a:gd name="connsiteX96" fmla="*/ 245112 w 599972"/>
              <a:gd name="connsiteY96" fmla="*/ 203310 h 398667"/>
              <a:gd name="connsiteX97" fmla="*/ 239795 w 599972"/>
              <a:gd name="connsiteY97" fmla="*/ 201035 h 398667"/>
              <a:gd name="connsiteX98" fmla="*/ 196495 w 599972"/>
              <a:gd name="connsiteY98" fmla="*/ 173729 h 398667"/>
              <a:gd name="connsiteX99" fmla="*/ 191177 w 599972"/>
              <a:gd name="connsiteY99" fmla="*/ 169178 h 398667"/>
              <a:gd name="connsiteX100" fmla="*/ 16459 w 599972"/>
              <a:gd name="connsiteY100" fmla="*/ 169168 h 398667"/>
              <a:gd name="connsiteX101" fmla="*/ 16459 w 599972"/>
              <a:gd name="connsiteY101" fmla="*/ 190403 h 398667"/>
              <a:gd name="connsiteX102" fmla="*/ 21777 w 599972"/>
              <a:gd name="connsiteY102" fmla="*/ 191920 h 398667"/>
              <a:gd name="connsiteX103" fmla="*/ 65077 w 599972"/>
              <a:gd name="connsiteY103" fmla="*/ 220739 h 398667"/>
              <a:gd name="connsiteX104" fmla="*/ 70394 w 599972"/>
              <a:gd name="connsiteY104" fmla="*/ 225289 h 398667"/>
              <a:gd name="connsiteX105" fmla="*/ 70394 w 599972"/>
              <a:gd name="connsiteY105" fmla="*/ 203296 h 398667"/>
              <a:gd name="connsiteX106" fmla="*/ 64317 w 599972"/>
              <a:gd name="connsiteY106" fmla="*/ 201021 h 398667"/>
              <a:gd name="connsiteX107" fmla="*/ 21777 w 599972"/>
              <a:gd name="connsiteY107" fmla="*/ 174477 h 398667"/>
              <a:gd name="connsiteX108" fmla="*/ 16459 w 599972"/>
              <a:gd name="connsiteY108" fmla="*/ 169168 h 398667"/>
              <a:gd name="connsiteX109" fmla="*/ 311968 w 599972"/>
              <a:gd name="connsiteY109" fmla="*/ 154735 h 398667"/>
              <a:gd name="connsiteX110" fmla="*/ 407649 w 599972"/>
              <a:gd name="connsiteY110" fmla="*/ 215426 h 398667"/>
              <a:gd name="connsiteX111" fmla="*/ 493459 w 599972"/>
              <a:gd name="connsiteY111" fmla="*/ 265497 h 398667"/>
              <a:gd name="connsiteX112" fmla="*/ 494219 w 599972"/>
              <a:gd name="connsiteY112" fmla="*/ 265497 h 398667"/>
              <a:gd name="connsiteX113" fmla="*/ 311968 w 599972"/>
              <a:gd name="connsiteY113" fmla="*/ 154735 h 398667"/>
              <a:gd name="connsiteX114" fmla="*/ 105322 w 599972"/>
              <a:gd name="connsiteY114" fmla="*/ 153231 h 398667"/>
              <a:gd name="connsiteX115" fmla="*/ 105322 w 599972"/>
              <a:gd name="connsiteY115" fmla="*/ 156265 h 398667"/>
              <a:gd name="connsiteX116" fmla="*/ 109123 w 599972"/>
              <a:gd name="connsiteY116" fmla="*/ 157782 h 398667"/>
              <a:gd name="connsiteX117" fmla="*/ 153972 w 599972"/>
              <a:gd name="connsiteY117" fmla="*/ 185850 h 398667"/>
              <a:gd name="connsiteX118" fmla="*/ 156252 w 599972"/>
              <a:gd name="connsiteY118" fmla="*/ 187367 h 398667"/>
              <a:gd name="connsiteX119" fmla="*/ 156252 w 599972"/>
              <a:gd name="connsiteY119" fmla="*/ 184332 h 398667"/>
              <a:gd name="connsiteX120" fmla="*/ 152451 w 599972"/>
              <a:gd name="connsiteY120" fmla="*/ 182815 h 398667"/>
              <a:gd name="connsiteX121" fmla="*/ 109883 w 599972"/>
              <a:gd name="connsiteY121" fmla="*/ 157024 h 398667"/>
              <a:gd name="connsiteX122" fmla="*/ 105322 w 599972"/>
              <a:gd name="connsiteY122" fmla="*/ 153231 h 398667"/>
              <a:gd name="connsiteX123" fmla="*/ 191177 w 599972"/>
              <a:gd name="connsiteY123" fmla="*/ 151733 h 398667"/>
              <a:gd name="connsiteX124" fmla="*/ 191177 w 599972"/>
              <a:gd name="connsiteY124" fmla="*/ 155526 h 398667"/>
              <a:gd name="connsiteX125" fmla="*/ 197254 w 599972"/>
              <a:gd name="connsiteY125" fmla="*/ 157801 h 398667"/>
              <a:gd name="connsiteX126" fmla="*/ 241314 w 599972"/>
              <a:gd name="connsiteY126" fmla="*/ 185865 h 398667"/>
              <a:gd name="connsiteX127" fmla="*/ 245112 w 599972"/>
              <a:gd name="connsiteY127" fmla="*/ 188141 h 398667"/>
              <a:gd name="connsiteX128" fmla="*/ 245112 w 599972"/>
              <a:gd name="connsiteY128" fmla="*/ 184348 h 398667"/>
              <a:gd name="connsiteX129" fmla="*/ 239795 w 599972"/>
              <a:gd name="connsiteY129" fmla="*/ 182831 h 398667"/>
              <a:gd name="connsiteX130" fmla="*/ 197254 w 599972"/>
              <a:gd name="connsiteY130" fmla="*/ 156284 h 398667"/>
              <a:gd name="connsiteX131" fmla="*/ 191177 w 599972"/>
              <a:gd name="connsiteY131" fmla="*/ 151733 h 398667"/>
              <a:gd name="connsiteX132" fmla="*/ 16459 w 599972"/>
              <a:gd name="connsiteY132" fmla="*/ 151726 h 398667"/>
              <a:gd name="connsiteX133" fmla="*/ 16459 w 599972"/>
              <a:gd name="connsiteY133" fmla="*/ 156276 h 398667"/>
              <a:gd name="connsiteX134" fmla="*/ 21777 w 599972"/>
              <a:gd name="connsiteY134" fmla="*/ 158551 h 398667"/>
              <a:gd name="connsiteX135" fmla="*/ 66596 w 599972"/>
              <a:gd name="connsiteY135" fmla="*/ 185853 h 398667"/>
              <a:gd name="connsiteX136" fmla="*/ 70394 w 599972"/>
              <a:gd name="connsiteY136" fmla="*/ 188128 h 398667"/>
              <a:gd name="connsiteX137" fmla="*/ 70394 w 599972"/>
              <a:gd name="connsiteY137" fmla="*/ 185095 h 398667"/>
              <a:gd name="connsiteX138" fmla="*/ 64317 w 599972"/>
              <a:gd name="connsiteY138" fmla="*/ 182819 h 398667"/>
              <a:gd name="connsiteX139" fmla="*/ 21777 w 599972"/>
              <a:gd name="connsiteY139" fmla="*/ 157034 h 398667"/>
              <a:gd name="connsiteX140" fmla="*/ 16459 w 599972"/>
              <a:gd name="connsiteY140" fmla="*/ 151726 h 398667"/>
              <a:gd name="connsiteX141" fmla="*/ 285390 w 599972"/>
              <a:gd name="connsiteY141" fmla="*/ 147907 h 398667"/>
              <a:gd name="connsiteX142" fmla="*/ 286908 w 599972"/>
              <a:gd name="connsiteY142" fmla="*/ 250324 h 398667"/>
              <a:gd name="connsiteX143" fmla="*/ 295261 w 599972"/>
              <a:gd name="connsiteY143" fmla="*/ 249565 h 398667"/>
              <a:gd name="connsiteX144" fmla="*/ 430431 w 599972"/>
              <a:gd name="connsiteY144" fmla="*/ 326946 h 398667"/>
              <a:gd name="connsiteX145" fmla="*/ 434228 w 599972"/>
              <a:gd name="connsiteY145" fmla="*/ 334533 h 398667"/>
              <a:gd name="connsiteX146" fmla="*/ 470678 w 599972"/>
              <a:gd name="connsiteY146" fmla="*/ 303428 h 398667"/>
              <a:gd name="connsiteX147" fmla="*/ 460047 w 599972"/>
              <a:gd name="connsiteY147" fmla="*/ 301153 h 398667"/>
              <a:gd name="connsiteX148" fmla="*/ 429671 w 599972"/>
              <a:gd name="connsiteY148" fmla="*/ 282945 h 398667"/>
              <a:gd name="connsiteX149" fmla="*/ 295261 w 599972"/>
              <a:gd name="connsiteY149" fmla="*/ 209357 h 398667"/>
              <a:gd name="connsiteX150" fmla="*/ 285390 w 599972"/>
              <a:gd name="connsiteY150" fmla="*/ 195702 h 398667"/>
              <a:gd name="connsiteX151" fmla="*/ 289186 w 599972"/>
              <a:gd name="connsiteY151" fmla="*/ 188874 h 398667"/>
              <a:gd name="connsiteX152" fmla="*/ 289186 w 599972"/>
              <a:gd name="connsiteY152" fmla="*/ 188115 h 398667"/>
              <a:gd name="connsiteX153" fmla="*/ 285390 w 599972"/>
              <a:gd name="connsiteY153" fmla="*/ 176736 h 398667"/>
              <a:gd name="connsiteX154" fmla="*/ 294502 w 599972"/>
              <a:gd name="connsiteY154" fmla="*/ 175218 h 398667"/>
              <a:gd name="connsiteX155" fmla="*/ 428912 w 599972"/>
              <a:gd name="connsiteY155" fmla="*/ 265497 h 398667"/>
              <a:gd name="connsiteX156" fmla="*/ 472956 w 599972"/>
              <a:gd name="connsiteY156" fmla="*/ 290532 h 398667"/>
              <a:gd name="connsiteX157" fmla="*/ 478272 w 599972"/>
              <a:gd name="connsiteY157" fmla="*/ 297359 h 398667"/>
              <a:gd name="connsiteX158" fmla="*/ 498015 w 599972"/>
              <a:gd name="connsiteY158" fmla="*/ 280669 h 398667"/>
              <a:gd name="connsiteX159" fmla="*/ 486625 w 599972"/>
              <a:gd name="connsiteY159" fmla="*/ 279152 h 398667"/>
              <a:gd name="connsiteX160" fmla="*/ 436506 w 599972"/>
              <a:gd name="connsiteY160" fmla="*/ 249565 h 398667"/>
              <a:gd name="connsiteX161" fmla="*/ 295261 w 599972"/>
              <a:gd name="connsiteY161" fmla="*/ 160804 h 398667"/>
              <a:gd name="connsiteX162" fmla="*/ 285390 w 599972"/>
              <a:gd name="connsiteY162" fmla="*/ 147907 h 398667"/>
              <a:gd name="connsiteX163" fmla="*/ 286149 w 599972"/>
              <a:gd name="connsiteY163" fmla="*/ 137287 h 398667"/>
              <a:gd name="connsiteX164" fmla="*/ 286149 w 599972"/>
              <a:gd name="connsiteY164" fmla="*/ 142597 h 398667"/>
              <a:gd name="connsiteX165" fmla="*/ 287668 w 599972"/>
              <a:gd name="connsiteY165" fmla="*/ 140321 h 398667"/>
              <a:gd name="connsiteX166" fmla="*/ 287668 w 599972"/>
              <a:gd name="connsiteY166" fmla="*/ 139562 h 398667"/>
              <a:gd name="connsiteX167" fmla="*/ 286149 w 599972"/>
              <a:gd name="connsiteY167" fmla="*/ 137287 h 398667"/>
              <a:gd name="connsiteX168" fmla="*/ 384868 w 599972"/>
              <a:gd name="connsiteY168" fmla="*/ 133493 h 398667"/>
              <a:gd name="connsiteX169" fmla="*/ 384109 w 599972"/>
              <a:gd name="connsiteY169" fmla="*/ 135011 h 398667"/>
              <a:gd name="connsiteX170" fmla="*/ 533706 w 599972"/>
              <a:gd name="connsiteY170" fmla="*/ 233634 h 398667"/>
              <a:gd name="connsiteX171" fmla="*/ 540541 w 599972"/>
              <a:gd name="connsiteY171" fmla="*/ 237427 h 398667"/>
              <a:gd name="connsiteX172" fmla="*/ 544338 w 599972"/>
              <a:gd name="connsiteY172" fmla="*/ 241979 h 398667"/>
              <a:gd name="connsiteX173" fmla="*/ 555728 w 599972"/>
              <a:gd name="connsiteY173" fmla="*/ 233634 h 398667"/>
              <a:gd name="connsiteX174" fmla="*/ 544338 w 599972"/>
              <a:gd name="connsiteY174" fmla="*/ 230599 h 398667"/>
              <a:gd name="connsiteX175" fmla="*/ 407649 w 599972"/>
              <a:gd name="connsiteY175" fmla="*/ 144114 h 398667"/>
              <a:gd name="connsiteX176" fmla="*/ 384868 w 599972"/>
              <a:gd name="connsiteY176" fmla="*/ 133493 h 398667"/>
              <a:gd name="connsiteX177" fmla="*/ 105322 w 599972"/>
              <a:gd name="connsiteY177" fmla="*/ 124405 h 398667"/>
              <a:gd name="connsiteX178" fmla="*/ 105322 w 599972"/>
              <a:gd name="connsiteY178" fmla="*/ 138059 h 398667"/>
              <a:gd name="connsiteX179" fmla="*/ 109883 w 599972"/>
              <a:gd name="connsiteY179" fmla="*/ 140335 h 398667"/>
              <a:gd name="connsiteX180" fmla="*/ 152451 w 599972"/>
              <a:gd name="connsiteY180" fmla="*/ 166127 h 398667"/>
              <a:gd name="connsiteX181" fmla="*/ 156252 w 599972"/>
              <a:gd name="connsiteY181" fmla="*/ 169920 h 398667"/>
              <a:gd name="connsiteX182" fmla="*/ 156252 w 599972"/>
              <a:gd name="connsiteY182" fmla="*/ 151714 h 398667"/>
              <a:gd name="connsiteX183" fmla="*/ 151691 w 599972"/>
              <a:gd name="connsiteY183" fmla="*/ 150955 h 398667"/>
              <a:gd name="connsiteX184" fmla="*/ 110643 w 599972"/>
              <a:gd name="connsiteY184" fmla="*/ 128956 h 398667"/>
              <a:gd name="connsiteX185" fmla="*/ 105322 w 599972"/>
              <a:gd name="connsiteY185" fmla="*/ 124405 h 398667"/>
              <a:gd name="connsiteX186" fmla="*/ 191177 w 599972"/>
              <a:gd name="connsiteY186" fmla="*/ 122153 h 398667"/>
              <a:gd name="connsiteX187" fmla="*/ 191177 w 599972"/>
              <a:gd name="connsiteY187" fmla="*/ 138081 h 398667"/>
              <a:gd name="connsiteX188" fmla="*/ 197254 w 599972"/>
              <a:gd name="connsiteY188" fmla="*/ 139598 h 398667"/>
              <a:gd name="connsiteX189" fmla="*/ 239795 w 599972"/>
              <a:gd name="connsiteY189" fmla="*/ 166145 h 398667"/>
              <a:gd name="connsiteX190" fmla="*/ 245112 w 599972"/>
              <a:gd name="connsiteY190" fmla="*/ 170695 h 398667"/>
              <a:gd name="connsiteX191" fmla="*/ 245112 w 599972"/>
              <a:gd name="connsiteY191" fmla="*/ 151733 h 398667"/>
              <a:gd name="connsiteX192" fmla="*/ 239035 w 599972"/>
              <a:gd name="connsiteY192" fmla="*/ 150216 h 398667"/>
              <a:gd name="connsiteX193" fmla="*/ 198014 w 599972"/>
              <a:gd name="connsiteY193" fmla="*/ 128979 h 398667"/>
              <a:gd name="connsiteX194" fmla="*/ 191177 w 599972"/>
              <a:gd name="connsiteY194" fmla="*/ 122153 h 398667"/>
              <a:gd name="connsiteX195" fmla="*/ 16459 w 599972"/>
              <a:gd name="connsiteY195" fmla="*/ 122148 h 398667"/>
              <a:gd name="connsiteX196" fmla="*/ 16459 w 599972"/>
              <a:gd name="connsiteY196" fmla="*/ 138075 h 398667"/>
              <a:gd name="connsiteX197" fmla="*/ 21777 w 599972"/>
              <a:gd name="connsiteY197" fmla="*/ 140350 h 398667"/>
              <a:gd name="connsiteX198" fmla="*/ 64317 w 599972"/>
              <a:gd name="connsiteY198" fmla="*/ 166135 h 398667"/>
              <a:gd name="connsiteX199" fmla="*/ 70394 w 599972"/>
              <a:gd name="connsiteY199" fmla="*/ 170685 h 398667"/>
              <a:gd name="connsiteX200" fmla="*/ 70394 w 599972"/>
              <a:gd name="connsiteY200" fmla="*/ 152484 h 398667"/>
              <a:gd name="connsiteX201" fmla="*/ 64317 w 599972"/>
              <a:gd name="connsiteY201" fmla="*/ 150967 h 398667"/>
              <a:gd name="connsiteX202" fmla="*/ 23296 w 599972"/>
              <a:gd name="connsiteY202" fmla="*/ 128974 h 398667"/>
              <a:gd name="connsiteX203" fmla="*/ 16459 w 599972"/>
              <a:gd name="connsiteY203" fmla="*/ 122148 h 398667"/>
              <a:gd name="connsiteX204" fmla="*/ 290705 w 599972"/>
              <a:gd name="connsiteY204" fmla="*/ 116045 h 398667"/>
              <a:gd name="connsiteX205" fmla="*/ 287668 w 599972"/>
              <a:gd name="connsiteY205" fmla="*/ 125907 h 398667"/>
              <a:gd name="connsiteX206" fmla="*/ 295261 w 599972"/>
              <a:gd name="connsiteY206" fmla="*/ 127424 h 398667"/>
              <a:gd name="connsiteX207" fmla="*/ 510925 w 599972"/>
              <a:gd name="connsiteY207" fmla="*/ 258669 h 398667"/>
              <a:gd name="connsiteX208" fmla="*/ 514722 w 599972"/>
              <a:gd name="connsiteY208" fmla="*/ 266255 h 398667"/>
              <a:gd name="connsiteX209" fmla="*/ 534466 w 599972"/>
              <a:gd name="connsiteY209" fmla="*/ 249565 h 398667"/>
              <a:gd name="connsiteX210" fmla="*/ 530669 w 599972"/>
              <a:gd name="connsiteY210" fmla="*/ 249565 h 398667"/>
              <a:gd name="connsiteX211" fmla="*/ 525353 w 599972"/>
              <a:gd name="connsiteY211" fmla="*/ 246531 h 398667"/>
              <a:gd name="connsiteX212" fmla="*/ 486625 w 599972"/>
              <a:gd name="connsiteY212" fmla="*/ 223771 h 398667"/>
              <a:gd name="connsiteX213" fmla="*/ 442581 w 599972"/>
              <a:gd name="connsiteY213" fmla="*/ 198736 h 398667"/>
              <a:gd name="connsiteX214" fmla="*/ 296780 w 599972"/>
              <a:gd name="connsiteY214" fmla="*/ 122114 h 398667"/>
              <a:gd name="connsiteX215" fmla="*/ 290705 w 599972"/>
              <a:gd name="connsiteY215" fmla="*/ 116045 h 398667"/>
              <a:gd name="connsiteX216" fmla="*/ 125846 w 599972"/>
              <a:gd name="connsiteY216" fmla="*/ 106104 h 398667"/>
              <a:gd name="connsiteX217" fmla="*/ 105322 w 599972"/>
              <a:gd name="connsiteY217" fmla="*/ 116819 h 398667"/>
              <a:gd name="connsiteX218" fmla="*/ 112924 w 599972"/>
              <a:gd name="connsiteY218" fmla="*/ 114544 h 398667"/>
              <a:gd name="connsiteX219" fmla="*/ 127367 w 599972"/>
              <a:gd name="connsiteY219" fmla="*/ 114544 h 398667"/>
              <a:gd name="connsiteX220" fmla="*/ 150171 w 599972"/>
              <a:gd name="connsiteY220" fmla="*/ 121371 h 398667"/>
              <a:gd name="connsiteX221" fmla="*/ 152451 w 599972"/>
              <a:gd name="connsiteY221" fmla="*/ 122888 h 398667"/>
              <a:gd name="connsiteX222" fmla="*/ 156252 w 599972"/>
              <a:gd name="connsiteY222" fmla="*/ 126681 h 398667"/>
              <a:gd name="connsiteX223" fmla="*/ 156252 w 599972"/>
              <a:gd name="connsiteY223" fmla="*/ 122888 h 398667"/>
              <a:gd name="connsiteX224" fmla="*/ 155492 w 599972"/>
              <a:gd name="connsiteY224" fmla="*/ 118336 h 398667"/>
              <a:gd name="connsiteX225" fmla="*/ 153212 w 599972"/>
              <a:gd name="connsiteY225" fmla="*/ 117578 h 398667"/>
              <a:gd name="connsiteX226" fmla="*/ 150171 w 599972"/>
              <a:gd name="connsiteY226" fmla="*/ 116061 h 398667"/>
              <a:gd name="connsiteX227" fmla="*/ 147891 w 599972"/>
              <a:gd name="connsiteY227" fmla="*/ 114544 h 398667"/>
              <a:gd name="connsiteX228" fmla="*/ 148651 w 599972"/>
              <a:gd name="connsiteY228" fmla="*/ 114544 h 398667"/>
              <a:gd name="connsiteX229" fmla="*/ 153212 w 599972"/>
              <a:gd name="connsiteY229" fmla="*/ 115302 h 398667"/>
              <a:gd name="connsiteX230" fmla="*/ 125846 w 599972"/>
              <a:gd name="connsiteY230" fmla="*/ 106104 h 398667"/>
              <a:gd name="connsiteX231" fmla="*/ 38299 w 599972"/>
              <a:gd name="connsiteY231" fmla="*/ 106032 h 398667"/>
              <a:gd name="connsiteX232" fmla="*/ 16459 w 599972"/>
              <a:gd name="connsiteY232" fmla="*/ 117598 h 398667"/>
              <a:gd name="connsiteX233" fmla="*/ 16459 w 599972"/>
              <a:gd name="connsiteY233" fmla="*/ 118357 h 398667"/>
              <a:gd name="connsiteX234" fmla="*/ 17219 w 599972"/>
              <a:gd name="connsiteY234" fmla="*/ 116840 h 398667"/>
              <a:gd name="connsiteX235" fmla="*/ 25575 w 599972"/>
              <a:gd name="connsiteY235" fmla="*/ 114565 h 398667"/>
              <a:gd name="connsiteX236" fmla="*/ 39249 w 599972"/>
              <a:gd name="connsiteY236" fmla="*/ 114565 h 398667"/>
              <a:gd name="connsiteX237" fmla="*/ 62798 w 599972"/>
              <a:gd name="connsiteY237" fmla="*/ 121390 h 398667"/>
              <a:gd name="connsiteX238" fmla="*/ 65077 w 599972"/>
              <a:gd name="connsiteY238" fmla="*/ 122907 h 398667"/>
              <a:gd name="connsiteX239" fmla="*/ 70394 w 599972"/>
              <a:gd name="connsiteY239" fmla="*/ 128216 h 398667"/>
              <a:gd name="connsiteX240" fmla="*/ 70394 w 599972"/>
              <a:gd name="connsiteY240" fmla="*/ 122907 h 398667"/>
              <a:gd name="connsiteX241" fmla="*/ 69634 w 599972"/>
              <a:gd name="connsiteY241" fmla="*/ 119873 h 398667"/>
              <a:gd name="connsiteX242" fmla="*/ 65836 w 599972"/>
              <a:gd name="connsiteY242" fmla="*/ 117598 h 398667"/>
              <a:gd name="connsiteX243" fmla="*/ 62798 w 599972"/>
              <a:gd name="connsiteY243" fmla="*/ 116081 h 398667"/>
              <a:gd name="connsiteX244" fmla="*/ 60519 w 599972"/>
              <a:gd name="connsiteY244" fmla="*/ 114565 h 398667"/>
              <a:gd name="connsiteX245" fmla="*/ 61278 w 599972"/>
              <a:gd name="connsiteY245" fmla="*/ 114565 h 398667"/>
              <a:gd name="connsiteX246" fmla="*/ 68115 w 599972"/>
              <a:gd name="connsiteY246" fmla="*/ 116081 h 398667"/>
              <a:gd name="connsiteX247" fmla="*/ 38299 w 599972"/>
              <a:gd name="connsiteY247" fmla="*/ 106032 h 398667"/>
              <a:gd name="connsiteX248" fmla="*/ 212637 w 599972"/>
              <a:gd name="connsiteY248" fmla="*/ 105940 h 398667"/>
              <a:gd name="connsiteX249" fmla="*/ 191177 w 599972"/>
              <a:gd name="connsiteY249" fmla="*/ 117602 h 398667"/>
              <a:gd name="connsiteX250" fmla="*/ 192697 w 599972"/>
              <a:gd name="connsiteY250" fmla="*/ 116843 h 398667"/>
              <a:gd name="connsiteX251" fmla="*/ 200293 w 599972"/>
              <a:gd name="connsiteY251" fmla="*/ 113809 h 398667"/>
              <a:gd name="connsiteX252" fmla="*/ 214726 w 599972"/>
              <a:gd name="connsiteY252" fmla="*/ 113809 h 398667"/>
              <a:gd name="connsiteX253" fmla="*/ 237516 w 599972"/>
              <a:gd name="connsiteY253" fmla="*/ 120636 h 398667"/>
              <a:gd name="connsiteX254" fmla="*/ 239795 w 599972"/>
              <a:gd name="connsiteY254" fmla="*/ 122153 h 398667"/>
              <a:gd name="connsiteX255" fmla="*/ 245112 w 599972"/>
              <a:gd name="connsiteY255" fmla="*/ 127462 h 398667"/>
              <a:gd name="connsiteX256" fmla="*/ 245112 w 599972"/>
              <a:gd name="connsiteY256" fmla="*/ 122911 h 398667"/>
              <a:gd name="connsiteX257" fmla="*/ 244352 w 599972"/>
              <a:gd name="connsiteY257" fmla="*/ 119119 h 398667"/>
              <a:gd name="connsiteX258" fmla="*/ 241314 w 599972"/>
              <a:gd name="connsiteY258" fmla="*/ 116843 h 398667"/>
              <a:gd name="connsiteX259" fmla="*/ 237516 w 599972"/>
              <a:gd name="connsiteY259" fmla="*/ 115326 h 398667"/>
              <a:gd name="connsiteX260" fmla="*/ 235237 w 599972"/>
              <a:gd name="connsiteY260" fmla="*/ 113809 h 398667"/>
              <a:gd name="connsiteX261" fmla="*/ 235996 w 599972"/>
              <a:gd name="connsiteY261" fmla="*/ 113809 h 398667"/>
              <a:gd name="connsiteX262" fmla="*/ 242073 w 599972"/>
              <a:gd name="connsiteY262" fmla="*/ 115326 h 398667"/>
              <a:gd name="connsiteX263" fmla="*/ 212637 w 599972"/>
              <a:gd name="connsiteY263" fmla="*/ 105940 h 398667"/>
              <a:gd name="connsiteX264" fmla="*/ 474475 w 599972"/>
              <a:gd name="connsiteY264" fmla="*/ 104665 h 398667"/>
              <a:gd name="connsiteX265" fmla="*/ 473715 w 599972"/>
              <a:gd name="connsiteY265" fmla="*/ 106182 h 398667"/>
              <a:gd name="connsiteX266" fmla="*/ 489662 w 599972"/>
              <a:gd name="connsiteY266" fmla="*/ 115286 h 398667"/>
              <a:gd name="connsiteX267" fmla="*/ 496497 w 599972"/>
              <a:gd name="connsiteY267" fmla="*/ 119079 h 398667"/>
              <a:gd name="connsiteX268" fmla="*/ 482828 w 599972"/>
              <a:gd name="connsiteY268" fmla="*/ 107700 h 398667"/>
              <a:gd name="connsiteX269" fmla="*/ 482069 w 599972"/>
              <a:gd name="connsiteY269" fmla="*/ 106941 h 398667"/>
              <a:gd name="connsiteX270" fmla="*/ 474475 w 599972"/>
              <a:gd name="connsiteY270" fmla="*/ 104665 h 398667"/>
              <a:gd name="connsiteX271" fmla="*/ 133923 w 599972"/>
              <a:gd name="connsiteY271" fmla="*/ 97286 h 398667"/>
              <a:gd name="connsiteX272" fmla="*/ 171455 w 599972"/>
              <a:gd name="connsiteY272" fmla="*/ 123646 h 398667"/>
              <a:gd name="connsiteX273" fmla="*/ 171455 w 599972"/>
              <a:gd name="connsiteY273" fmla="*/ 278396 h 398667"/>
              <a:gd name="connsiteX274" fmla="*/ 170695 w 599972"/>
              <a:gd name="connsiteY274" fmla="*/ 278396 h 398667"/>
              <a:gd name="connsiteX275" fmla="*/ 171455 w 599972"/>
              <a:gd name="connsiteY275" fmla="*/ 279154 h 398667"/>
              <a:gd name="connsiteX276" fmla="*/ 90119 w 599972"/>
              <a:gd name="connsiteY276" fmla="*/ 275362 h 398667"/>
              <a:gd name="connsiteX277" fmla="*/ 90119 w 599972"/>
              <a:gd name="connsiteY277" fmla="*/ 179022 h 398667"/>
              <a:gd name="connsiteX278" fmla="*/ 90119 w 599972"/>
              <a:gd name="connsiteY278" fmla="*/ 119854 h 398667"/>
              <a:gd name="connsiteX279" fmla="*/ 133923 w 599972"/>
              <a:gd name="connsiteY279" fmla="*/ 97286 h 398667"/>
              <a:gd name="connsiteX280" fmla="*/ 221278 w 599972"/>
              <a:gd name="connsiteY280" fmla="*/ 97028 h 398667"/>
              <a:gd name="connsiteX281" fmla="*/ 259545 w 599972"/>
              <a:gd name="connsiteY281" fmla="*/ 123670 h 398667"/>
              <a:gd name="connsiteX282" fmla="*/ 259545 w 599972"/>
              <a:gd name="connsiteY282" fmla="*/ 278400 h 398667"/>
              <a:gd name="connsiteX283" fmla="*/ 259545 w 599972"/>
              <a:gd name="connsiteY283" fmla="*/ 279158 h 398667"/>
              <a:gd name="connsiteX284" fmla="*/ 176744 w 599972"/>
              <a:gd name="connsiteY284" fmla="*/ 275366 h 398667"/>
              <a:gd name="connsiteX285" fmla="*/ 176744 w 599972"/>
              <a:gd name="connsiteY285" fmla="*/ 179039 h 398667"/>
              <a:gd name="connsiteX286" fmla="*/ 176744 w 599972"/>
              <a:gd name="connsiteY286" fmla="*/ 119877 h 398667"/>
              <a:gd name="connsiteX287" fmla="*/ 221278 w 599972"/>
              <a:gd name="connsiteY287" fmla="*/ 97028 h 398667"/>
              <a:gd name="connsiteX288" fmla="*/ 46560 w 599972"/>
              <a:gd name="connsiteY288" fmla="*/ 96742 h 398667"/>
              <a:gd name="connsiteX289" fmla="*/ 84827 w 599972"/>
              <a:gd name="connsiteY289" fmla="*/ 123665 h 398667"/>
              <a:gd name="connsiteX290" fmla="*/ 84827 w 599972"/>
              <a:gd name="connsiteY290" fmla="*/ 278376 h 398667"/>
              <a:gd name="connsiteX291" fmla="*/ 84827 w 599972"/>
              <a:gd name="connsiteY291" fmla="*/ 279135 h 398667"/>
              <a:gd name="connsiteX292" fmla="*/ 2026 w 599972"/>
              <a:gd name="connsiteY292" fmla="*/ 275343 h 398667"/>
              <a:gd name="connsiteX293" fmla="*/ 2026 w 599972"/>
              <a:gd name="connsiteY293" fmla="*/ 179028 h 398667"/>
              <a:gd name="connsiteX294" fmla="*/ 2026 w 599972"/>
              <a:gd name="connsiteY294" fmla="*/ 119873 h 398667"/>
              <a:gd name="connsiteX295" fmla="*/ 46560 w 599972"/>
              <a:gd name="connsiteY295" fmla="*/ 96742 h 398667"/>
              <a:gd name="connsiteX296" fmla="*/ 357531 w 599972"/>
              <a:gd name="connsiteY296" fmla="*/ 56871 h 398667"/>
              <a:gd name="connsiteX297" fmla="*/ 316524 w 599972"/>
              <a:gd name="connsiteY297" fmla="*/ 107700 h 398667"/>
              <a:gd name="connsiteX298" fmla="*/ 327155 w 599972"/>
              <a:gd name="connsiteY298" fmla="*/ 107700 h 398667"/>
              <a:gd name="connsiteX299" fmla="*/ 341584 w 599972"/>
              <a:gd name="connsiteY299" fmla="*/ 101631 h 398667"/>
              <a:gd name="connsiteX300" fmla="*/ 358290 w 599972"/>
              <a:gd name="connsiteY300" fmla="*/ 98596 h 398667"/>
              <a:gd name="connsiteX301" fmla="*/ 403853 w 599972"/>
              <a:gd name="connsiteY301" fmla="*/ 125148 h 398667"/>
              <a:gd name="connsiteX302" fmla="*/ 555728 w 599972"/>
              <a:gd name="connsiteY302" fmla="*/ 221495 h 398667"/>
              <a:gd name="connsiteX303" fmla="*/ 560284 w 599972"/>
              <a:gd name="connsiteY303" fmla="*/ 224530 h 398667"/>
              <a:gd name="connsiteX304" fmla="*/ 561044 w 599972"/>
              <a:gd name="connsiteY304" fmla="*/ 229840 h 398667"/>
              <a:gd name="connsiteX305" fmla="*/ 571675 w 599972"/>
              <a:gd name="connsiteY305" fmla="*/ 182046 h 398667"/>
              <a:gd name="connsiteX306" fmla="*/ 570916 w 599972"/>
              <a:gd name="connsiteY306" fmla="*/ 181288 h 398667"/>
              <a:gd name="connsiteX307" fmla="*/ 384109 w 599972"/>
              <a:gd name="connsiteY307" fmla="*/ 74320 h 398667"/>
              <a:gd name="connsiteX308" fmla="*/ 364365 w 599972"/>
              <a:gd name="connsiteY308" fmla="*/ 63699 h 398667"/>
              <a:gd name="connsiteX309" fmla="*/ 357531 w 599972"/>
              <a:gd name="connsiteY309" fmla="*/ 56871 h 398667"/>
              <a:gd name="connsiteX310" fmla="*/ 358290 w 599972"/>
              <a:gd name="connsiteY310" fmla="*/ 33353 h 398667"/>
              <a:gd name="connsiteX311" fmla="*/ 358290 w 599972"/>
              <a:gd name="connsiteY311" fmla="*/ 41698 h 398667"/>
              <a:gd name="connsiteX312" fmla="*/ 359049 w 599972"/>
              <a:gd name="connsiteY312" fmla="*/ 42457 h 398667"/>
              <a:gd name="connsiteX313" fmla="*/ 374237 w 599972"/>
              <a:gd name="connsiteY313" fmla="*/ 49284 h 398667"/>
              <a:gd name="connsiteX314" fmla="*/ 417521 w 599972"/>
              <a:gd name="connsiteY314" fmla="*/ 66733 h 398667"/>
              <a:gd name="connsiteX315" fmla="*/ 418281 w 599972"/>
              <a:gd name="connsiteY315" fmla="*/ 65216 h 398667"/>
              <a:gd name="connsiteX316" fmla="*/ 365124 w 599972"/>
              <a:gd name="connsiteY316" fmla="*/ 37146 h 398667"/>
              <a:gd name="connsiteX317" fmla="*/ 358290 w 599972"/>
              <a:gd name="connsiteY317" fmla="*/ 33353 h 398667"/>
              <a:gd name="connsiteX318" fmla="*/ 365884 w 599972"/>
              <a:gd name="connsiteY318" fmla="*/ 15904 h 398667"/>
              <a:gd name="connsiteX319" fmla="*/ 358290 w 599972"/>
              <a:gd name="connsiteY319" fmla="*/ 18180 h 398667"/>
              <a:gd name="connsiteX320" fmla="*/ 358290 w 599972"/>
              <a:gd name="connsiteY320" fmla="*/ 18939 h 398667"/>
              <a:gd name="connsiteX321" fmla="*/ 368921 w 599972"/>
              <a:gd name="connsiteY321" fmla="*/ 21215 h 398667"/>
              <a:gd name="connsiteX322" fmla="*/ 402334 w 599972"/>
              <a:gd name="connsiteY322" fmla="*/ 38663 h 398667"/>
              <a:gd name="connsiteX323" fmla="*/ 384868 w 599972"/>
              <a:gd name="connsiteY323" fmla="*/ 25767 h 398667"/>
              <a:gd name="connsiteX324" fmla="*/ 371199 w 599972"/>
              <a:gd name="connsiteY324" fmla="*/ 18939 h 398667"/>
              <a:gd name="connsiteX325" fmla="*/ 365884 w 599972"/>
              <a:gd name="connsiteY325" fmla="*/ 15904 h 398667"/>
              <a:gd name="connsiteX326" fmla="*/ 358053 w 599972"/>
              <a:gd name="connsiteY326" fmla="*/ 862 h 398667"/>
              <a:gd name="connsiteX327" fmla="*/ 411446 w 599972"/>
              <a:gd name="connsiteY327" fmla="*/ 29560 h 398667"/>
              <a:gd name="connsiteX328" fmla="*/ 564081 w 599972"/>
              <a:gd name="connsiteY328" fmla="*/ 158528 h 398667"/>
              <a:gd name="connsiteX329" fmla="*/ 588381 w 599972"/>
              <a:gd name="connsiteY329" fmla="*/ 218461 h 398667"/>
              <a:gd name="connsiteX330" fmla="*/ 449415 w 599972"/>
              <a:gd name="connsiteY330" fmla="*/ 335291 h 398667"/>
              <a:gd name="connsiteX331" fmla="*/ 355252 w 599972"/>
              <a:gd name="connsiteY331" fmla="*/ 397500 h 398667"/>
              <a:gd name="connsiteX332" fmla="*/ 343862 w 599972"/>
              <a:gd name="connsiteY332" fmla="*/ 346671 h 398667"/>
              <a:gd name="connsiteX333" fmla="*/ 292224 w 599972"/>
              <a:gd name="connsiteY333" fmla="*/ 299635 h 398667"/>
              <a:gd name="connsiteX334" fmla="*/ 277036 w 599972"/>
              <a:gd name="connsiteY334" fmla="*/ 292808 h 398667"/>
              <a:gd name="connsiteX335" fmla="*/ 272480 w 599972"/>
              <a:gd name="connsiteY335" fmla="*/ 229840 h 398667"/>
              <a:gd name="connsiteX336" fmla="*/ 272480 w 599972"/>
              <a:gd name="connsiteY336" fmla="*/ 131217 h 398667"/>
              <a:gd name="connsiteX337" fmla="*/ 292983 w 599972"/>
              <a:gd name="connsiteY337" fmla="*/ 99355 h 398667"/>
              <a:gd name="connsiteX338" fmla="*/ 338546 w 599972"/>
              <a:gd name="connsiteY338" fmla="*/ 85699 h 398667"/>
              <a:gd name="connsiteX339" fmla="*/ 343862 w 599972"/>
              <a:gd name="connsiteY339" fmla="*/ 21973 h 398667"/>
              <a:gd name="connsiteX340" fmla="*/ 343862 w 599972"/>
              <a:gd name="connsiteY340" fmla="*/ 19698 h 398667"/>
              <a:gd name="connsiteX341" fmla="*/ 344621 w 599972"/>
              <a:gd name="connsiteY341" fmla="*/ 17422 h 398667"/>
              <a:gd name="connsiteX342" fmla="*/ 358053 w 599972"/>
              <a:gd name="connsiteY342" fmla="*/ 862 h 39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</a:cxnLst>
            <a:rect l="l" t="t" r="r" b="b"/>
            <a:pathLst>
              <a:path w="599972" h="398667">
                <a:moveTo>
                  <a:pt x="359049" y="349705"/>
                </a:moveTo>
                <a:cubicBezTo>
                  <a:pt x="359049" y="360326"/>
                  <a:pt x="359809" y="373982"/>
                  <a:pt x="362846" y="382327"/>
                </a:cubicBezTo>
                <a:cubicBezTo>
                  <a:pt x="362846" y="382327"/>
                  <a:pt x="363606" y="382327"/>
                  <a:pt x="363606" y="382327"/>
                </a:cubicBezTo>
                <a:lnTo>
                  <a:pt x="366860" y="386879"/>
                </a:lnTo>
                <a:lnTo>
                  <a:pt x="365124" y="386879"/>
                </a:lnTo>
                <a:cubicBezTo>
                  <a:pt x="365884" y="386879"/>
                  <a:pt x="366643" y="387637"/>
                  <a:pt x="367402" y="387637"/>
                </a:cubicBezTo>
                <a:lnTo>
                  <a:pt x="366860" y="386879"/>
                </a:lnTo>
                <a:lnTo>
                  <a:pt x="371959" y="386879"/>
                </a:lnTo>
                <a:cubicBezTo>
                  <a:pt x="378793" y="380810"/>
                  <a:pt x="385627" y="374741"/>
                  <a:pt x="392462" y="369430"/>
                </a:cubicBezTo>
                <a:cubicBezTo>
                  <a:pt x="389424" y="369430"/>
                  <a:pt x="385627" y="368671"/>
                  <a:pt x="382590" y="366396"/>
                </a:cubicBezTo>
                <a:cubicBezTo>
                  <a:pt x="376515" y="362602"/>
                  <a:pt x="370440" y="358809"/>
                  <a:pt x="364365" y="355016"/>
                </a:cubicBezTo>
                <a:cubicBezTo>
                  <a:pt x="362087" y="353499"/>
                  <a:pt x="360568" y="351981"/>
                  <a:pt x="359049" y="349705"/>
                </a:cubicBezTo>
                <a:close/>
                <a:moveTo>
                  <a:pt x="352974" y="311774"/>
                </a:moveTo>
                <a:cubicBezTo>
                  <a:pt x="356012" y="318601"/>
                  <a:pt x="357531" y="326188"/>
                  <a:pt x="358290" y="333774"/>
                </a:cubicBezTo>
                <a:cubicBezTo>
                  <a:pt x="359809" y="335291"/>
                  <a:pt x="362087" y="336050"/>
                  <a:pt x="364365" y="337567"/>
                </a:cubicBezTo>
                <a:cubicBezTo>
                  <a:pt x="374237" y="343636"/>
                  <a:pt x="384109" y="350464"/>
                  <a:pt x="393981" y="356533"/>
                </a:cubicBezTo>
                <a:cubicBezTo>
                  <a:pt x="397018" y="358809"/>
                  <a:pt x="398537" y="361844"/>
                  <a:pt x="399296" y="364120"/>
                </a:cubicBezTo>
                <a:cubicBezTo>
                  <a:pt x="401574" y="361844"/>
                  <a:pt x="404612" y="359568"/>
                  <a:pt x="406890" y="357292"/>
                </a:cubicBezTo>
                <a:cubicBezTo>
                  <a:pt x="411446" y="353499"/>
                  <a:pt x="415243" y="350464"/>
                  <a:pt x="419800" y="346671"/>
                </a:cubicBezTo>
                <a:cubicBezTo>
                  <a:pt x="416003" y="347430"/>
                  <a:pt x="411446" y="347430"/>
                  <a:pt x="407649" y="345154"/>
                </a:cubicBezTo>
                <a:cubicBezTo>
                  <a:pt x="392462" y="336050"/>
                  <a:pt x="376515" y="327705"/>
                  <a:pt x="361327" y="318601"/>
                </a:cubicBezTo>
                <a:cubicBezTo>
                  <a:pt x="358290" y="317084"/>
                  <a:pt x="355252" y="314049"/>
                  <a:pt x="352974" y="311774"/>
                </a:cubicBezTo>
                <a:close/>
                <a:moveTo>
                  <a:pt x="109123" y="286740"/>
                </a:moveTo>
                <a:cubicBezTo>
                  <a:pt x="112164" y="289395"/>
                  <a:pt x="116534" y="291102"/>
                  <a:pt x="121475" y="292050"/>
                </a:cubicBezTo>
                <a:lnTo>
                  <a:pt x="130698" y="292494"/>
                </a:lnTo>
                <a:lnTo>
                  <a:pt x="132688" y="292809"/>
                </a:lnTo>
                <a:lnTo>
                  <a:pt x="137248" y="292809"/>
                </a:lnTo>
                <a:lnTo>
                  <a:pt x="130698" y="292494"/>
                </a:lnTo>
                <a:lnTo>
                  <a:pt x="120715" y="290912"/>
                </a:lnTo>
                <a:cubicBezTo>
                  <a:pt x="116535" y="289774"/>
                  <a:pt x="112544" y="288257"/>
                  <a:pt x="109883" y="286740"/>
                </a:cubicBezTo>
                <a:cubicBezTo>
                  <a:pt x="109123" y="286740"/>
                  <a:pt x="109123" y="286740"/>
                  <a:pt x="109123" y="286740"/>
                </a:cubicBezTo>
                <a:close/>
                <a:moveTo>
                  <a:pt x="20258" y="285960"/>
                </a:moveTo>
                <a:cubicBezTo>
                  <a:pt x="21017" y="285960"/>
                  <a:pt x="21777" y="285960"/>
                  <a:pt x="21777" y="286719"/>
                </a:cubicBezTo>
                <a:cubicBezTo>
                  <a:pt x="27854" y="289752"/>
                  <a:pt x="37729" y="292786"/>
                  <a:pt x="44566" y="292786"/>
                </a:cubicBezTo>
                <a:cubicBezTo>
                  <a:pt x="35450" y="292786"/>
                  <a:pt x="25575" y="290511"/>
                  <a:pt x="20258" y="285960"/>
                </a:cubicBezTo>
                <a:close/>
                <a:moveTo>
                  <a:pt x="194216" y="284468"/>
                </a:moveTo>
                <a:cubicBezTo>
                  <a:pt x="194976" y="285226"/>
                  <a:pt x="195735" y="285985"/>
                  <a:pt x="197254" y="285985"/>
                </a:cubicBezTo>
                <a:lnTo>
                  <a:pt x="197300" y="285997"/>
                </a:lnTo>
                <a:lnTo>
                  <a:pt x="208174" y="291389"/>
                </a:lnTo>
                <a:lnTo>
                  <a:pt x="219064" y="291791"/>
                </a:lnTo>
                <a:lnTo>
                  <a:pt x="220044" y="292052"/>
                </a:lnTo>
                <a:lnTo>
                  <a:pt x="226121" y="292052"/>
                </a:lnTo>
                <a:lnTo>
                  <a:pt x="219064" y="291791"/>
                </a:lnTo>
                <a:lnTo>
                  <a:pt x="197300" y="285997"/>
                </a:lnTo>
                <a:close/>
                <a:moveTo>
                  <a:pt x="289186" y="275359"/>
                </a:moveTo>
                <a:cubicBezTo>
                  <a:pt x="291465" y="278393"/>
                  <a:pt x="292983" y="279911"/>
                  <a:pt x="295261" y="281428"/>
                </a:cubicBezTo>
                <a:cubicBezTo>
                  <a:pt x="298299" y="282945"/>
                  <a:pt x="300577" y="284462"/>
                  <a:pt x="303615" y="285980"/>
                </a:cubicBezTo>
                <a:cubicBezTo>
                  <a:pt x="304374" y="286738"/>
                  <a:pt x="305133" y="286738"/>
                  <a:pt x="306652" y="287497"/>
                </a:cubicBezTo>
                <a:cubicBezTo>
                  <a:pt x="297540" y="285980"/>
                  <a:pt x="292224" y="282945"/>
                  <a:pt x="289186" y="275359"/>
                </a:cubicBezTo>
                <a:close/>
                <a:moveTo>
                  <a:pt x="105322" y="210883"/>
                </a:moveTo>
                <a:lnTo>
                  <a:pt x="105322" y="234398"/>
                </a:lnTo>
                <a:lnTo>
                  <a:pt x="105322" y="255639"/>
                </a:lnTo>
                <a:cubicBezTo>
                  <a:pt x="106842" y="255639"/>
                  <a:pt x="108363" y="255639"/>
                  <a:pt x="109883" y="256397"/>
                </a:cubicBezTo>
                <a:cubicBezTo>
                  <a:pt x="122806" y="263983"/>
                  <a:pt x="136488" y="271569"/>
                  <a:pt x="150171" y="279154"/>
                </a:cubicBezTo>
                <a:cubicBezTo>
                  <a:pt x="152451" y="280672"/>
                  <a:pt x="153972" y="282189"/>
                  <a:pt x="155492" y="283706"/>
                </a:cubicBezTo>
                <a:cubicBezTo>
                  <a:pt x="155492" y="282947"/>
                  <a:pt x="156252" y="282189"/>
                  <a:pt x="156252" y="281430"/>
                </a:cubicBezTo>
                <a:lnTo>
                  <a:pt x="156252" y="240467"/>
                </a:lnTo>
                <a:cubicBezTo>
                  <a:pt x="154732" y="239708"/>
                  <a:pt x="153212" y="239708"/>
                  <a:pt x="151691" y="238191"/>
                </a:cubicBezTo>
                <a:cubicBezTo>
                  <a:pt x="138009" y="230606"/>
                  <a:pt x="123566" y="222261"/>
                  <a:pt x="109883" y="214676"/>
                </a:cubicBezTo>
                <a:cubicBezTo>
                  <a:pt x="108363" y="213917"/>
                  <a:pt x="106842" y="212400"/>
                  <a:pt x="105322" y="210883"/>
                </a:cubicBezTo>
                <a:close/>
                <a:moveTo>
                  <a:pt x="191177" y="209378"/>
                </a:moveTo>
                <a:lnTo>
                  <a:pt x="191177" y="234408"/>
                </a:lnTo>
                <a:cubicBezTo>
                  <a:pt x="191177" y="241234"/>
                  <a:pt x="191177" y="248061"/>
                  <a:pt x="191177" y="254887"/>
                </a:cubicBezTo>
                <a:cubicBezTo>
                  <a:pt x="193456" y="254887"/>
                  <a:pt x="194976" y="255645"/>
                  <a:pt x="197254" y="256404"/>
                </a:cubicBezTo>
                <a:cubicBezTo>
                  <a:pt x="210928" y="263989"/>
                  <a:pt x="223842" y="271573"/>
                  <a:pt x="237516" y="279158"/>
                </a:cubicBezTo>
                <a:cubicBezTo>
                  <a:pt x="239795" y="280675"/>
                  <a:pt x="242073" y="282192"/>
                  <a:pt x="243593" y="284468"/>
                </a:cubicBezTo>
                <a:cubicBezTo>
                  <a:pt x="244352" y="283709"/>
                  <a:pt x="244352" y="282192"/>
                  <a:pt x="245112" y="281434"/>
                </a:cubicBezTo>
                <a:lnTo>
                  <a:pt x="245112" y="239717"/>
                </a:lnTo>
                <a:cubicBezTo>
                  <a:pt x="243593" y="239717"/>
                  <a:pt x="241314" y="239717"/>
                  <a:pt x="239035" y="238200"/>
                </a:cubicBezTo>
                <a:cubicBezTo>
                  <a:pt x="225361" y="230615"/>
                  <a:pt x="211688" y="222272"/>
                  <a:pt x="197254" y="214687"/>
                </a:cubicBezTo>
                <a:cubicBezTo>
                  <a:pt x="194976" y="213170"/>
                  <a:pt x="193456" y="211653"/>
                  <a:pt x="191177" y="209378"/>
                </a:cubicBezTo>
                <a:close/>
                <a:moveTo>
                  <a:pt x="16459" y="209363"/>
                </a:moveTo>
                <a:lnTo>
                  <a:pt x="16459" y="234390"/>
                </a:lnTo>
                <a:cubicBezTo>
                  <a:pt x="16459" y="241215"/>
                  <a:pt x="16459" y="248041"/>
                  <a:pt x="16459" y="255625"/>
                </a:cubicBezTo>
                <a:cubicBezTo>
                  <a:pt x="17979" y="255625"/>
                  <a:pt x="20258" y="255625"/>
                  <a:pt x="22536" y="257141"/>
                </a:cubicBezTo>
                <a:cubicBezTo>
                  <a:pt x="35450" y="264725"/>
                  <a:pt x="49124" y="272309"/>
                  <a:pt x="62798" y="279893"/>
                </a:cubicBezTo>
                <a:cubicBezTo>
                  <a:pt x="65077" y="280651"/>
                  <a:pt x="67355" y="282927"/>
                  <a:pt x="68115" y="284443"/>
                </a:cubicBezTo>
                <a:cubicBezTo>
                  <a:pt x="68875" y="283685"/>
                  <a:pt x="69634" y="282168"/>
                  <a:pt x="70394" y="281410"/>
                </a:cubicBezTo>
                <a:lnTo>
                  <a:pt x="70394" y="240457"/>
                </a:lnTo>
                <a:cubicBezTo>
                  <a:pt x="68115" y="240457"/>
                  <a:pt x="66596" y="239699"/>
                  <a:pt x="64317" y="238940"/>
                </a:cubicBezTo>
                <a:cubicBezTo>
                  <a:pt x="50643" y="230598"/>
                  <a:pt x="36210" y="223014"/>
                  <a:pt x="22536" y="215430"/>
                </a:cubicBezTo>
                <a:cubicBezTo>
                  <a:pt x="20258" y="213913"/>
                  <a:pt x="17979" y="211638"/>
                  <a:pt x="16459" y="209363"/>
                </a:cubicBezTo>
                <a:close/>
                <a:moveTo>
                  <a:pt x="105322" y="170678"/>
                </a:moveTo>
                <a:lnTo>
                  <a:pt x="105322" y="190401"/>
                </a:lnTo>
                <a:cubicBezTo>
                  <a:pt x="106082" y="190401"/>
                  <a:pt x="107603" y="191160"/>
                  <a:pt x="109123" y="191918"/>
                </a:cubicBezTo>
                <a:cubicBezTo>
                  <a:pt x="123566" y="201780"/>
                  <a:pt x="138009" y="210883"/>
                  <a:pt x="152451" y="219986"/>
                </a:cubicBezTo>
                <a:cubicBezTo>
                  <a:pt x="153972" y="221503"/>
                  <a:pt x="155492" y="222261"/>
                  <a:pt x="156252" y="223778"/>
                </a:cubicBezTo>
                <a:lnTo>
                  <a:pt x="156252" y="203297"/>
                </a:lnTo>
                <a:cubicBezTo>
                  <a:pt x="155492" y="202538"/>
                  <a:pt x="153972" y="201780"/>
                  <a:pt x="152451" y="201021"/>
                </a:cubicBezTo>
                <a:cubicBezTo>
                  <a:pt x="138009" y="191918"/>
                  <a:pt x="123566" y="182815"/>
                  <a:pt x="109123" y="173712"/>
                </a:cubicBezTo>
                <a:cubicBezTo>
                  <a:pt x="107603" y="172954"/>
                  <a:pt x="106082" y="172195"/>
                  <a:pt x="105322" y="170678"/>
                </a:cubicBezTo>
                <a:close/>
                <a:moveTo>
                  <a:pt x="191177" y="169178"/>
                </a:moveTo>
                <a:lnTo>
                  <a:pt x="191177" y="190416"/>
                </a:lnTo>
                <a:cubicBezTo>
                  <a:pt x="193456" y="190416"/>
                  <a:pt x="194976" y="190416"/>
                  <a:pt x="196495" y="191933"/>
                </a:cubicBezTo>
                <a:cubicBezTo>
                  <a:pt x="210928" y="201035"/>
                  <a:pt x="225361" y="210895"/>
                  <a:pt x="239795" y="219997"/>
                </a:cubicBezTo>
                <a:cubicBezTo>
                  <a:pt x="241314" y="221514"/>
                  <a:pt x="243593" y="223031"/>
                  <a:pt x="245112" y="225306"/>
                </a:cubicBezTo>
                <a:lnTo>
                  <a:pt x="245112" y="203310"/>
                </a:lnTo>
                <a:cubicBezTo>
                  <a:pt x="243593" y="202552"/>
                  <a:pt x="241314" y="202552"/>
                  <a:pt x="239795" y="201035"/>
                </a:cubicBezTo>
                <a:cubicBezTo>
                  <a:pt x="225361" y="191933"/>
                  <a:pt x="210928" y="182831"/>
                  <a:pt x="196495" y="173729"/>
                </a:cubicBezTo>
                <a:cubicBezTo>
                  <a:pt x="194976" y="172212"/>
                  <a:pt x="193456" y="170695"/>
                  <a:pt x="191177" y="169178"/>
                </a:cubicBezTo>
                <a:close/>
                <a:moveTo>
                  <a:pt x="16459" y="169168"/>
                </a:moveTo>
                <a:lnTo>
                  <a:pt x="16459" y="190403"/>
                </a:lnTo>
                <a:cubicBezTo>
                  <a:pt x="17979" y="190403"/>
                  <a:pt x="19498" y="191162"/>
                  <a:pt x="21777" y="191920"/>
                </a:cubicBezTo>
                <a:cubicBezTo>
                  <a:pt x="36210" y="201779"/>
                  <a:pt x="50643" y="211638"/>
                  <a:pt x="65077" y="220739"/>
                </a:cubicBezTo>
                <a:cubicBezTo>
                  <a:pt x="66596" y="221497"/>
                  <a:pt x="68875" y="223772"/>
                  <a:pt x="70394" y="225289"/>
                </a:cubicBezTo>
                <a:lnTo>
                  <a:pt x="70394" y="203296"/>
                </a:lnTo>
                <a:cubicBezTo>
                  <a:pt x="68115" y="203296"/>
                  <a:pt x="66596" y="202538"/>
                  <a:pt x="64317" y="201021"/>
                </a:cubicBezTo>
                <a:cubicBezTo>
                  <a:pt x="50643" y="192679"/>
                  <a:pt x="36210" y="183578"/>
                  <a:pt x="21777" y="174477"/>
                </a:cubicBezTo>
                <a:cubicBezTo>
                  <a:pt x="20258" y="172960"/>
                  <a:pt x="17979" y="171444"/>
                  <a:pt x="16459" y="169168"/>
                </a:cubicBezTo>
                <a:close/>
                <a:moveTo>
                  <a:pt x="311968" y="154735"/>
                </a:moveTo>
                <a:cubicBezTo>
                  <a:pt x="343862" y="174460"/>
                  <a:pt x="375756" y="195702"/>
                  <a:pt x="407649" y="215426"/>
                </a:cubicBezTo>
                <a:cubicBezTo>
                  <a:pt x="436506" y="232116"/>
                  <a:pt x="464603" y="249565"/>
                  <a:pt x="493459" y="265497"/>
                </a:cubicBezTo>
                <a:cubicBezTo>
                  <a:pt x="499534" y="268531"/>
                  <a:pt x="499534" y="268531"/>
                  <a:pt x="494219" y="265497"/>
                </a:cubicBezTo>
                <a:cubicBezTo>
                  <a:pt x="433468" y="228323"/>
                  <a:pt x="372718" y="191909"/>
                  <a:pt x="311968" y="154735"/>
                </a:cubicBezTo>
                <a:close/>
                <a:moveTo>
                  <a:pt x="105322" y="153231"/>
                </a:moveTo>
                <a:lnTo>
                  <a:pt x="105322" y="156265"/>
                </a:lnTo>
                <a:cubicBezTo>
                  <a:pt x="106082" y="156265"/>
                  <a:pt x="107603" y="157024"/>
                  <a:pt x="109123" y="157782"/>
                </a:cubicBezTo>
                <a:cubicBezTo>
                  <a:pt x="124326" y="167644"/>
                  <a:pt x="138769" y="176747"/>
                  <a:pt x="153972" y="185850"/>
                </a:cubicBezTo>
                <a:cubicBezTo>
                  <a:pt x="154732" y="186608"/>
                  <a:pt x="155492" y="186608"/>
                  <a:pt x="156252" y="187367"/>
                </a:cubicBezTo>
                <a:lnTo>
                  <a:pt x="156252" y="184332"/>
                </a:lnTo>
                <a:cubicBezTo>
                  <a:pt x="155492" y="184332"/>
                  <a:pt x="153972" y="183574"/>
                  <a:pt x="152451" y="182815"/>
                </a:cubicBezTo>
                <a:cubicBezTo>
                  <a:pt x="138009" y="173712"/>
                  <a:pt x="123566" y="165368"/>
                  <a:pt x="109883" y="157024"/>
                </a:cubicBezTo>
                <a:cubicBezTo>
                  <a:pt x="107603" y="155507"/>
                  <a:pt x="106842" y="154748"/>
                  <a:pt x="105322" y="153231"/>
                </a:cubicBezTo>
                <a:close/>
                <a:moveTo>
                  <a:pt x="191177" y="151733"/>
                </a:moveTo>
                <a:cubicBezTo>
                  <a:pt x="191177" y="153250"/>
                  <a:pt x="191177" y="154009"/>
                  <a:pt x="191177" y="155526"/>
                </a:cubicBezTo>
                <a:cubicBezTo>
                  <a:pt x="193456" y="155526"/>
                  <a:pt x="194976" y="156284"/>
                  <a:pt x="197254" y="157801"/>
                </a:cubicBezTo>
                <a:cubicBezTo>
                  <a:pt x="211688" y="166903"/>
                  <a:pt x="226121" y="176763"/>
                  <a:pt x="241314" y="185865"/>
                </a:cubicBezTo>
                <a:cubicBezTo>
                  <a:pt x="242833" y="186624"/>
                  <a:pt x="243593" y="187382"/>
                  <a:pt x="245112" y="188141"/>
                </a:cubicBezTo>
                <a:lnTo>
                  <a:pt x="245112" y="184348"/>
                </a:lnTo>
                <a:cubicBezTo>
                  <a:pt x="243593" y="184348"/>
                  <a:pt x="241314" y="183590"/>
                  <a:pt x="239795" y="182831"/>
                </a:cubicBezTo>
                <a:cubicBezTo>
                  <a:pt x="225361" y="173729"/>
                  <a:pt x="210928" y="165386"/>
                  <a:pt x="197254" y="156284"/>
                </a:cubicBezTo>
                <a:cubicBezTo>
                  <a:pt x="194976" y="155526"/>
                  <a:pt x="193456" y="153250"/>
                  <a:pt x="191177" y="151733"/>
                </a:cubicBezTo>
                <a:close/>
                <a:moveTo>
                  <a:pt x="16459" y="151726"/>
                </a:moveTo>
                <a:lnTo>
                  <a:pt x="16459" y="156276"/>
                </a:lnTo>
                <a:cubicBezTo>
                  <a:pt x="17979" y="156276"/>
                  <a:pt x="20258" y="157034"/>
                  <a:pt x="21777" y="158551"/>
                </a:cubicBezTo>
                <a:cubicBezTo>
                  <a:pt x="36970" y="167652"/>
                  <a:pt x="51403" y="176752"/>
                  <a:pt x="66596" y="185853"/>
                </a:cubicBezTo>
                <a:cubicBezTo>
                  <a:pt x="67355" y="186611"/>
                  <a:pt x="68875" y="187370"/>
                  <a:pt x="70394" y="188128"/>
                </a:cubicBezTo>
                <a:lnTo>
                  <a:pt x="70394" y="185095"/>
                </a:lnTo>
                <a:cubicBezTo>
                  <a:pt x="68115" y="185095"/>
                  <a:pt x="66596" y="184336"/>
                  <a:pt x="64317" y="182819"/>
                </a:cubicBezTo>
                <a:cubicBezTo>
                  <a:pt x="50643" y="174477"/>
                  <a:pt x="36210" y="165377"/>
                  <a:pt x="21777" y="157034"/>
                </a:cubicBezTo>
                <a:cubicBezTo>
                  <a:pt x="20258" y="155518"/>
                  <a:pt x="17979" y="154001"/>
                  <a:pt x="16459" y="151726"/>
                </a:cubicBezTo>
                <a:close/>
                <a:moveTo>
                  <a:pt x="285390" y="147907"/>
                </a:moveTo>
                <a:cubicBezTo>
                  <a:pt x="283871" y="183564"/>
                  <a:pt x="286149" y="234392"/>
                  <a:pt x="286908" y="250324"/>
                </a:cubicBezTo>
                <a:cubicBezTo>
                  <a:pt x="288427" y="248048"/>
                  <a:pt x="291465" y="248048"/>
                  <a:pt x="295261" y="249565"/>
                </a:cubicBezTo>
                <a:cubicBezTo>
                  <a:pt x="339305" y="276117"/>
                  <a:pt x="384868" y="301153"/>
                  <a:pt x="430431" y="326946"/>
                </a:cubicBezTo>
                <a:cubicBezTo>
                  <a:pt x="433468" y="328464"/>
                  <a:pt x="434987" y="331498"/>
                  <a:pt x="434228" y="334533"/>
                </a:cubicBezTo>
                <a:cubicBezTo>
                  <a:pt x="446378" y="323912"/>
                  <a:pt x="458528" y="314049"/>
                  <a:pt x="470678" y="303428"/>
                </a:cubicBezTo>
                <a:cubicBezTo>
                  <a:pt x="466881" y="304187"/>
                  <a:pt x="463084" y="303428"/>
                  <a:pt x="460047" y="301153"/>
                </a:cubicBezTo>
                <a:cubicBezTo>
                  <a:pt x="450175" y="295083"/>
                  <a:pt x="439543" y="289014"/>
                  <a:pt x="429671" y="282945"/>
                </a:cubicBezTo>
                <a:cubicBezTo>
                  <a:pt x="385627" y="257910"/>
                  <a:pt x="340824" y="232875"/>
                  <a:pt x="295261" y="209357"/>
                </a:cubicBezTo>
                <a:cubicBezTo>
                  <a:pt x="289946" y="207081"/>
                  <a:pt x="285390" y="200254"/>
                  <a:pt x="285390" y="195702"/>
                </a:cubicBezTo>
                <a:cubicBezTo>
                  <a:pt x="285390" y="191150"/>
                  <a:pt x="286908" y="188115"/>
                  <a:pt x="289186" y="188874"/>
                </a:cubicBezTo>
                <a:cubicBezTo>
                  <a:pt x="291465" y="190391"/>
                  <a:pt x="291465" y="189633"/>
                  <a:pt x="289186" y="188115"/>
                </a:cubicBezTo>
                <a:cubicBezTo>
                  <a:pt x="286908" y="186598"/>
                  <a:pt x="285390" y="182046"/>
                  <a:pt x="285390" y="176736"/>
                </a:cubicBezTo>
                <a:cubicBezTo>
                  <a:pt x="285390" y="172184"/>
                  <a:pt x="289186" y="171425"/>
                  <a:pt x="294502" y="175218"/>
                </a:cubicBezTo>
                <a:cubicBezTo>
                  <a:pt x="338546" y="207081"/>
                  <a:pt x="383349" y="236668"/>
                  <a:pt x="428912" y="265497"/>
                </a:cubicBezTo>
                <a:cubicBezTo>
                  <a:pt x="444100" y="273842"/>
                  <a:pt x="458528" y="282187"/>
                  <a:pt x="472956" y="290532"/>
                </a:cubicBezTo>
                <a:cubicBezTo>
                  <a:pt x="475994" y="292808"/>
                  <a:pt x="478272" y="295083"/>
                  <a:pt x="478272" y="297359"/>
                </a:cubicBezTo>
                <a:cubicBezTo>
                  <a:pt x="485106" y="292049"/>
                  <a:pt x="491181" y="285980"/>
                  <a:pt x="498015" y="280669"/>
                </a:cubicBezTo>
                <a:cubicBezTo>
                  <a:pt x="494219" y="281428"/>
                  <a:pt x="490422" y="280669"/>
                  <a:pt x="486625" y="279152"/>
                </a:cubicBezTo>
                <a:cubicBezTo>
                  <a:pt x="469918" y="269290"/>
                  <a:pt x="453212" y="259427"/>
                  <a:pt x="436506" y="249565"/>
                </a:cubicBezTo>
                <a:cubicBezTo>
                  <a:pt x="388665" y="221495"/>
                  <a:pt x="343102" y="189633"/>
                  <a:pt x="295261" y="160804"/>
                </a:cubicBezTo>
                <a:cubicBezTo>
                  <a:pt x="289946" y="157770"/>
                  <a:pt x="286149" y="152459"/>
                  <a:pt x="285390" y="147907"/>
                </a:cubicBezTo>
                <a:close/>
                <a:moveTo>
                  <a:pt x="286149" y="137287"/>
                </a:moveTo>
                <a:cubicBezTo>
                  <a:pt x="286149" y="138804"/>
                  <a:pt x="286149" y="140321"/>
                  <a:pt x="286149" y="142597"/>
                </a:cubicBezTo>
                <a:cubicBezTo>
                  <a:pt x="286149" y="140321"/>
                  <a:pt x="286908" y="139562"/>
                  <a:pt x="287668" y="140321"/>
                </a:cubicBezTo>
                <a:cubicBezTo>
                  <a:pt x="289186" y="141080"/>
                  <a:pt x="289186" y="141080"/>
                  <a:pt x="287668" y="139562"/>
                </a:cubicBezTo>
                <a:cubicBezTo>
                  <a:pt x="286908" y="139562"/>
                  <a:pt x="286908" y="138804"/>
                  <a:pt x="286149" y="137287"/>
                </a:cubicBezTo>
                <a:close/>
                <a:moveTo>
                  <a:pt x="384868" y="133493"/>
                </a:moveTo>
                <a:cubicBezTo>
                  <a:pt x="378793" y="131217"/>
                  <a:pt x="378793" y="131976"/>
                  <a:pt x="384109" y="135011"/>
                </a:cubicBezTo>
                <a:cubicBezTo>
                  <a:pt x="433468" y="168391"/>
                  <a:pt x="483587" y="200254"/>
                  <a:pt x="533706" y="233634"/>
                </a:cubicBezTo>
                <a:cubicBezTo>
                  <a:pt x="535984" y="234392"/>
                  <a:pt x="538263" y="235910"/>
                  <a:pt x="540541" y="237427"/>
                </a:cubicBezTo>
                <a:cubicBezTo>
                  <a:pt x="542819" y="238944"/>
                  <a:pt x="544338" y="240461"/>
                  <a:pt x="544338" y="241979"/>
                </a:cubicBezTo>
                <a:cubicBezTo>
                  <a:pt x="548134" y="239703"/>
                  <a:pt x="551931" y="236668"/>
                  <a:pt x="555728" y="233634"/>
                </a:cubicBezTo>
                <a:cubicBezTo>
                  <a:pt x="552691" y="234392"/>
                  <a:pt x="548134" y="232875"/>
                  <a:pt x="544338" y="230599"/>
                </a:cubicBezTo>
                <a:cubicBezTo>
                  <a:pt x="500294" y="199495"/>
                  <a:pt x="453972" y="171425"/>
                  <a:pt x="407649" y="144114"/>
                </a:cubicBezTo>
                <a:cubicBezTo>
                  <a:pt x="400056" y="140321"/>
                  <a:pt x="392462" y="137287"/>
                  <a:pt x="384868" y="133493"/>
                </a:cubicBezTo>
                <a:close/>
                <a:moveTo>
                  <a:pt x="105322" y="124405"/>
                </a:moveTo>
                <a:lnTo>
                  <a:pt x="105322" y="138059"/>
                </a:lnTo>
                <a:cubicBezTo>
                  <a:pt x="106842" y="138818"/>
                  <a:pt x="107603" y="138818"/>
                  <a:pt x="109883" y="140335"/>
                </a:cubicBezTo>
                <a:cubicBezTo>
                  <a:pt x="123566" y="148679"/>
                  <a:pt x="138009" y="157782"/>
                  <a:pt x="152451" y="166127"/>
                </a:cubicBezTo>
                <a:cubicBezTo>
                  <a:pt x="153972" y="166885"/>
                  <a:pt x="155492" y="168402"/>
                  <a:pt x="156252" y="169920"/>
                </a:cubicBezTo>
                <a:lnTo>
                  <a:pt x="156252" y="151714"/>
                </a:lnTo>
                <a:cubicBezTo>
                  <a:pt x="154732" y="151714"/>
                  <a:pt x="153212" y="151714"/>
                  <a:pt x="151691" y="150955"/>
                </a:cubicBezTo>
                <a:cubicBezTo>
                  <a:pt x="138009" y="143369"/>
                  <a:pt x="124326" y="136542"/>
                  <a:pt x="110643" y="128956"/>
                </a:cubicBezTo>
                <a:cubicBezTo>
                  <a:pt x="108363" y="127439"/>
                  <a:pt x="106842" y="125922"/>
                  <a:pt x="105322" y="124405"/>
                </a:cubicBezTo>
                <a:close/>
                <a:moveTo>
                  <a:pt x="191177" y="122153"/>
                </a:moveTo>
                <a:cubicBezTo>
                  <a:pt x="191177" y="127462"/>
                  <a:pt x="191177" y="132771"/>
                  <a:pt x="191177" y="138081"/>
                </a:cubicBezTo>
                <a:cubicBezTo>
                  <a:pt x="193456" y="138081"/>
                  <a:pt x="194976" y="138839"/>
                  <a:pt x="197254" y="139598"/>
                </a:cubicBezTo>
                <a:cubicBezTo>
                  <a:pt x="210928" y="148700"/>
                  <a:pt x="225361" y="157043"/>
                  <a:pt x="239795" y="166145"/>
                </a:cubicBezTo>
                <a:cubicBezTo>
                  <a:pt x="241314" y="166903"/>
                  <a:pt x="243593" y="168420"/>
                  <a:pt x="245112" y="170695"/>
                </a:cubicBezTo>
                <a:lnTo>
                  <a:pt x="245112" y="151733"/>
                </a:lnTo>
                <a:cubicBezTo>
                  <a:pt x="243593" y="151733"/>
                  <a:pt x="241314" y="151733"/>
                  <a:pt x="239035" y="150216"/>
                </a:cubicBezTo>
                <a:cubicBezTo>
                  <a:pt x="225361" y="143390"/>
                  <a:pt x="211688" y="135805"/>
                  <a:pt x="198014" y="128979"/>
                </a:cubicBezTo>
                <a:cubicBezTo>
                  <a:pt x="194976" y="127462"/>
                  <a:pt x="192697" y="124428"/>
                  <a:pt x="191177" y="122153"/>
                </a:cubicBezTo>
                <a:close/>
                <a:moveTo>
                  <a:pt x="16459" y="122148"/>
                </a:moveTo>
                <a:cubicBezTo>
                  <a:pt x="16459" y="127457"/>
                  <a:pt x="16459" y="132766"/>
                  <a:pt x="16459" y="138075"/>
                </a:cubicBezTo>
                <a:cubicBezTo>
                  <a:pt x="17979" y="138833"/>
                  <a:pt x="20258" y="138833"/>
                  <a:pt x="21777" y="140350"/>
                </a:cubicBezTo>
                <a:cubicBezTo>
                  <a:pt x="36210" y="148692"/>
                  <a:pt x="50643" y="157793"/>
                  <a:pt x="64317" y="166135"/>
                </a:cubicBezTo>
                <a:cubicBezTo>
                  <a:pt x="66596" y="167652"/>
                  <a:pt x="68115" y="169168"/>
                  <a:pt x="70394" y="170685"/>
                </a:cubicBezTo>
                <a:lnTo>
                  <a:pt x="70394" y="152484"/>
                </a:lnTo>
                <a:cubicBezTo>
                  <a:pt x="68115" y="152484"/>
                  <a:pt x="66596" y="152484"/>
                  <a:pt x="64317" y="150967"/>
                </a:cubicBezTo>
                <a:cubicBezTo>
                  <a:pt x="50643" y="143383"/>
                  <a:pt x="36970" y="136558"/>
                  <a:pt x="23296" y="128974"/>
                </a:cubicBezTo>
                <a:cubicBezTo>
                  <a:pt x="20258" y="127457"/>
                  <a:pt x="17219" y="124424"/>
                  <a:pt x="16459" y="122148"/>
                </a:cubicBezTo>
                <a:close/>
                <a:moveTo>
                  <a:pt x="290705" y="116045"/>
                </a:moveTo>
                <a:cubicBezTo>
                  <a:pt x="289186" y="119079"/>
                  <a:pt x="288427" y="122114"/>
                  <a:pt x="287668" y="125907"/>
                </a:cubicBezTo>
                <a:cubicBezTo>
                  <a:pt x="289946" y="125148"/>
                  <a:pt x="292224" y="125907"/>
                  <a:pt x="295261" y="127424"/>
                </a:cubicBezTo>
                <a:cubicBezTo>
                  <a:pt x="367402" y="171425"/>
                  <a:pt x="438784" y="214668"/>
                  <a:pt x="510925" y="258669"/>
                </a:cubicBezTo>
                <a:cubicBezTo>
                  <a:pt x="513962" y="260945"/>
                  <a:pt x="515481" y="263221"/>
                  <a:pt x="514722" y="266255"/>
                </a:cubicBezTo>
                <a:cubicBezTo>
                  <a:pt x="521556" y="260945"/>
                  <a:pt x="527631" y="255634"/>
                  <a:pt x="534466" y="249565"/>
                </a:cubicBezTo>
                <a:cubicBezTo>
                  <a:pt x="532947" y="250324"/>
                  <a:pt x="531428" y="249565"/>
                  <a:pt x="530669" y="249565"/>
                </a:cubicBezTo>
                <a:cubicBezTo>
                  <a:pt x="528391" y="248048"/>
                  <a:pt x="526872" y="247289"/>
                  <a:pt x="525353" y="246531"/>
                </a:cubicBezTo>
                <a:cubicBezTo>
                  <a:pt x="512444" y="238944"/>
                  <a:pt x="499534" y="231358"/>
                  <a:pt x="486625" y="223771"/>
                </a:cubicBezTo>
                <a:cubicBezTo>
                  <a:pt x="472197" y="215426"/>
                  <a:pt x="457009" y="207081"/>
                  <a:pt x="442581" y="198736"/>
                </a:cubicBezTo>
                <a:cubicBezTo>
                  <a:pt x="393981" y="172184"/>
                  <a:pt x="345380" y="147149"/>
                  <a:pt x="296780" y="122114"/>
                </a:cubicBezTo>
                <a:cubicBezTo>
                  <a:pt x="293743" y="120596"/>
                  <a:pt x="291465" y="118321"/>
                  <a:pt x="290705" y="116045"/>
                </a:cubicBezTo>
                <a:close/>
                <a:moveTo>
                  <a:pt x="125846" y="106104"/>
                </a:moveTo>
                <a:cubicBezTo>
                  <a:pt x="115394" y="106199"/>
                  <a:pt x="106082" y="109613"/>
                  <a:pt x="105322" y="116819"/>
                </a:cubicBezTo>
                <a:cubicBezTo>
                  <a:pt x="107603" y="115302"/>
                  <a:pt x="109883" y="114544"/>
                  <a:pt x="112924" y="114544"/>
                </a:cubicBezTo>
                <a:lnTo>
                  <a:pt x="127367" y="114544"/>
                </a:lnTo>
                <a:cubicBezTo>
                  <a:pt x="134208" y="114544"/>
                  <a:pt x="144090" y="117578"/>
                  <a:pt x="150171" y="121371"/>
                </a:cubicBezTo>
                <a:cubicBezTo>
                  <a:pt x="150931" y="121371"/>
                  <a:pt x="151691" y="122129"/>
                  <a:pt x="152451" y="122888"/>
                </a:cubicBezTo>
                <a:cubicBezTo>
                  <a:pt x="153972" y="123646"/>
                  <a:pt x="155492" y="125164"/>
                  <a:pt x="156252" y="126681"/>
                </a:cubicBezTo>
                <a:lnTo>
                  <a:pt x="156252" y="122888"/>
                </a:lnTo>
                <a:cubicBezTo>
                  <a:pt x="156252" y="121371"/>
                  <a:pt x="156252" y="119854"/>
                  <a:pt x="155492" y="118336"/>
                </a:cubicBezTo>
                <a:cubicBezTo>
                  <a:pt x="154732" y="118336"/>
                  <a:pt x="153972" y="117578"/>
                  <a:pt x="153212" y="117578"/>
                </a:cubicBezTo>
                <a:cubicBezTo>
                  <a:pt x="152451" y="116819"/>
                  <a:pt x="151691" y="116061"/>
                  <a:pt x="150171" y="116061"/>
                </a:cubicBezTo>
                <a:cubicBezTo>
                  <a:pt x="148651" y="115302"/>
                  <a:pt x="147130" y="114544"/>
                  <a:pt x="147891" y="114544"/>
                </a:cubicBezTo>
                <a:lnTo>
                  <a:pt x="148651" y="114544"/>
                </a:lnTo>
                <a:cubicBezTo>
                  <a:pt x="150171" y="114544"/>
                  <a:pt x="151691" y="114544"/>
                  <a:pt x="153212" y="115302"/>
                </a:cubicBezTo>
                <a:cubicBezTo>
                  <a:pt x="147891" y="109234"/>
                  <a:pt x="136298" y="106010"/>
                  <a:pt x="125846" y="106104"/>
                </a:cubicBezTo>
                <a:close/>
                <a:moveTo>
                  <a:pt x="38299" y="106032"/>
                </a:moveTo>
                <a:cubicBezTo>
                  <a:pt x="26715" y="106222"/>
                  <a:pt x="16459" y="110014"/>
                  <a:pt x="16459" y="117598"/>
                </a:cubicBezTo>
                <a:lnTo>
                  <a:pt x="16459" y="118357"/>
                </a:lnTo>
                <a:cubicBezTo>
                  <a:pt x="16459" y="117598"/>
                  <a:pt x="17219" y="117598"/>
                  <a:pt x="17219" y="116840"/>
                </a:cubicBezTo>
                <a:cubicBezTo>
                  <a:pt x="19498" y="115323"/>
                  <a:pt x="22536" y="114565"/>
                  <a:pt x="25575" y="114565"/>
                </a:cubicBezTo>
                <a:lnTo>
                  <a:pt x="39249" y="114565"/>
                </a:lnTo>
                <a:cubicBezTo>
                  <a:pt x="46845" y="114565"/>
                  <a:pt x="56720" y="117598"/>
                  <a:pt x="62798" y="121390"/>
                </a:cubicBezTo>
                <a:cubicBezTo>
                  <a:pt x="63557" y="122148"/>
                  <a:pt x="64317" y="122148"/>
                  <a:pt x="65077" y="122907"/>
                </a:cubicBezTo>
                <a:cubicBezTo>
                  <a:pt x="66596" y="124424"/>
                  <a:pt x="68875" y="125940"/>
                  <a:pt x="70394" y="128216"/>
                </a:cubicBezTo>
                <a:lnTo>
                  <a:pt x="70394" y="122907"/>
                </a:lnTo>
                <a:cubicBezTo>
                  <a:pt x="70394" y="121390"/>
                  <a:pt x="69634" y="120632"/>
                  <a:pt x="69634" y="119873"/>
                </a:cubicBezTo>
                <a:cubicBezTo>
                  <a:pt x="68115" y="119115"/>
                  <a:pt x="67355" y="118357"/>
                  <a:pt x="65836" y="117598"/>
                </a:cubicBezTo>
                <a:cubicBezTo>
                  <a:pt x="65077" y="116840"/>
                  <a:pt x="63557" y="116840"/>
                  <a:pt x="62798" y="116081"/>
                </a:cubicBezTo>
                <a:cubicBezTo>
                  <a:pt x="61278" y="115323"/>
                  <a:pt x="59759" y="114565"/>
                  <a:pt x="60519" y="114565"/>
                </a:cubicBezTo>
                <a:lnTo>
                  <a:pt x="61278" y="114565"/>
                </a:lnTo>
                <a:cubicBezTo>
                  <a:pt x="63557" y="114565"/>
                  <a:pt x="65836" y="115323"/>
                  <a:pt x="68115" y="116081"/>
                </a:cubicBezTo>
                <a:cubicBezTo>
                  <a:pt x="62798" y="109256"/>
                  <a:pt x="49884" y="105843"/>
                  <a:pt x="38299" y="106032"/>
                </a:cubicBezTo>
                <a:close/>
                <a:moveTo>
                  <a:pt x="212637" y="105940"/>
                </a:moveTo>
                <a:cubicBezTo>
                  <a:pt x="201242" y="106225"/>
                  <a:pt x="191177" y="110017"/>
                  <a:pt x="191177" y="117602"/>
                </a:cubicBezTo>
                <a:cubicBezTo>
                  <a:pt x="191937" y="116843"/>
                  <a:pt x="191937" y="116843"/>
                  <a:pt x="192697" y="116843"/>
                </a:cubicBezTo>
                <a:cubicBezTo>
                  <a:pt x="194216" y="114568"/>
                  <a:pt x="197254" y="113809"/>
                  <a:pt x="200293" y="113809"/>
                </a:cubicBezTo>
                <a:lnTo>
                  <a:pt x="214726" y="113809"/>
                </a:lnTo>
                <a:cubicBezTo>
                  <a:pt x="221563" y="113809"/>
                  <a:pt x="231438" y="116843"/>
                  <a:pt x="237516" y="120636"/>
                </a:cubicBezTo>
                <a:cubicBezTo>
                  <a:pt x="238275" y="121394"/>
                  <a:pt x="239035" y="122153"/>
                  <a:pt x="239795" y="122153"/>
                </a:cubicBezTo>
                <a:cubicBezTo>
                  <a:pt x="242073" y="123670"/>
                  <a:pt x="243593" y="125945"/>
                  <a:pt x="245112" y="127462"/>
                </a:cubicBezTo>
                <a:lnTo>
                  <a:pt x="245112" y="122911"/>
                </a:lnTo>
                <a:cubicBezTo>
                  <a:pt x="245112" y="121394"/>
                  <a:pt x="245112" y="119877"/>
                  <a:pt x="244352" y="119119"/>
                </a:cubicBezTo>
                <a:cubicBezTo>
                  <a:pt x="243593" y="118360"/>
                  <a:pt x="242073" y="117602"/>
                  <a:pt x="241314" y="116843"/>
                </a:cubicBezTo>
                <a:cubicBezTo>
                  <a:pt x="239795" y="116843"/>
                  <a:pt x="239035" y="116085"/>
                  <a:pt x="237516" y="115326"/>
                </a:cubicBezTo>
                <a:cubicBezTo>
                  <a:pt x="235996" y="114568"/>
                  <a:pt x="235237" y="113809"/>
                  <a:pt x="235237" y="113809"/>
                </a:cubicBezTo>
                <a:lnTo>
                  <a:pt x="235996" y="113809"/>
                </a:lnTo>
                <a:cubicBezTo>
                  <a:pt x="238275" y="113809"/>
                  <a:pt x="240554" y="114568"/>
                  <a:pt x="242073" y="115326"/>
                </a:cubicBezTo>
                <a:cubicBezTo>
                  <a:pt x="236756" y="108879"/>
                  <a:pt x="224032" y="105656"/>
                  <a:pt x="212637" y="105940"/>
                </a:cubicBezTo>
                <a:close/>
                <a:moveTo>
                  <a:pt x="474475" y="104665"/>
                </a:moveTo>
                <a:cubicBezTo>
                  <a:pt x="468400" y="102389"/>
                  <a:pt x="468400" y="103148"/>
                  <a:pt x="473715" y="106182"/>
                </a:cubicBezTo>
                <a:cubicBezTo>
                  <a:pt x="479031" y="109217"/>
                  <a:pt x="484347" y="112251"/>
                  <a:pt x="489662" y="115286"/>
                </a:cubicBezTo>
                <a:cubicBezTo>
                  <a:pt x="491940" y="116803"/>
                  <a:pt x="494219" y="117562"/>
                  <a:pt x="496497" y="119079"/>
                </a:cubicBezTo>
                <a:cubicBezTo>
                  <a:pt x="491940" y="115286"/>
                  <a:pt x="487384" y="111493"/>
                  <a:pt x="482828" y="107700"/>
                </a:cubicBezTo>
                <a:cubicBezTo>
                  <a:pt x="482828" y="107700"/>
                  <a:pt x="482828" y="107700"/>
                  <a:pt x="482069" y="106941"/>
                </a:cubicBezTo>
                <a:cubicBezTo>
                  <a:pt x="479790" y="106182"/>
                  <a:pt x="476753" y="105424"/>
                  <a:pt x="474475" y="104665"/>
                </a:cubicBezTo>
                <a:close/>
                <a:moveTo>
                  <a:pt x="133923" y="97286"/>
                </a:moveTo>
                <a:cubicBezTo>
                  <a:pt x="153212" y="97665"/>
                  <a:pt x="171455" y="106199"/>
                  <a:pt x="171455" y="123646"/>
                </a:cubicBezTo>
                <a:lnTo>
                  <a:pt x="171455" y="278396"/>
                </a:lnTo>
                <a:cubicBezTo>
                  <a:pt x="171455" y="278396"/>
                  <a:pt x="170695" y="278396"/>
                  <a:pt x="170695" y="278396"/>
                </a:cubicBezTo>
                <a:cubicBezTo>
                  <a:pt x="170695" y="278396"/>
                  <a:pt x="171455" y="278396"/>
                  <a:pt x="171455" y="279154"/>
                </a:cubicBezTo>
                <a:cubicBezTo>
                  <a:pt x="163094" y="309497"/>
                  <a:pt x="90119" y="310256"/>
                  <a:pt x="90119" y="275362"/>
                </a:cubicBezTo>
                <a:lnTo>
                  <a:pt x="90119" y="179022"/>
                </a:lnTo>
                <a:cubicBezTo>
                  <a:pt x="90119" y="161575"/>
                  <a:pt x="85558" y="137301"/>
                  <a:pt x="90119" y="119854"/>
                </a:cubicBezTo>
                <a:cubicBezTo>
                  <a:pt x="94300" y="104683"/>
                  <a:pt x="114634" y="96907"/>
                  <a:pt x="133923" y="97286"/>
                </a:cubicBezTo>
                <a:close/>
                <a:moveTo>
                  <a:pt x="221278" y="97028"/>
                </a:moveTo>
                <a:cubicBezTo>
                  <a:pt x="240934" y="97313"/>
                  <a:pt x="259545" y="105846"/>
                  <a:pt x="259545" y="123670"/>
                </a:cubicBezTo>
                <a:lnTo>
                  <a:pt x="259545" y="278400"/>
                </a:lnTo>
                <a:cubicBezTo>
                  <a:pt x="259545" y="278400"/>
                  <a:pt x="259545" y="279158"/>
                  <a:pt x="259545" y="279158"/>
                </a:cubicBezTo>
                <a:cubicBezTo>
                  <a:pt x="251189" y="309498"/>
                  <a:pt x="176744" y="310256"/>
                  <a:pt x="176744" y="275366"/>
                </a:cubicBezTo>
                <a:lnTo>
                  <a:pt x="176744" y="179039"/>
                </a:lnTo>
                <a:cubicBezTo>
                  <a:pt x="176744" y="161594"/>
                  <a:pt x="172186" y="137322"/>
                  <a:pt x="176744" y="119877"/>
                </a:cubicBezTo>
                <a:cubicBezTo>
                  <a:pt x="180922" y="104708"/>
                  <a:pt x="201622" y="96744"/>
                  <a:pt x="221278" y="97028"/>
                </a:cubicBezTo>
                <a:close/>
                <a:moveTo>
                  <a:pt x="46560" y="96742"/>
                </a:moveTo>
                <a:cubicBezTo>
                  <a:pt x="66216" y="97122"/>
                  <a:pt x="84827" y="105843"/>
                  <a:pt x="84827" y="123665"/>
                </a:cubicBezTo>
                <a:lnTo>
                  <a:pt x="84827" y="278376"/>
                </a:lnTo>
                <a:cubicBezTo>
                  <a:pt x="84827" y="278376"/>
                  <a:pt x="84827" y="279135"/>
                  <a:pt x="84827" y="279135"/>
                </a:cubicBezTo>
                <a:cubicBezTo>
                  <a:pt x="76471" y="309470"/>
                  <a:pt x="2026" y="310987"/>
                  <a:pt x="2026" y="275343"/>
                </a:cubicBezTo>
                <a:cubicBezTo>
                  <a:pt x="2026" y="242732"/>
                  <a:pt x="2026" y="210880"/>
                  <a:pt x="2026" y="179028"/>
                </a:cubicBezTo>
                <a:cubicBezTo>
                  <a:pt x="2026" y="161585"/>
                  <a:pt x="-2532" y="137316"/>
                  <a:pt x="2026" y="119873"/>
                </a:cubicBezTo>
                <a:cubicBezTo>
                  <a:pt x="6204" y="104326"/>
                  <a:pt x="26905" y="96363"/>
                  <a:pt x="46560" y="96742"/>
                </a:cubicBezTo>
                <a:close/>
                <a:moveTo>
                  <a:pt x="357531" y="56871"/>
                </a:moveTo>
                <a:cubicBezTo>
                  <a:pt x="354493" y="84940"/>
                  <a:pt x="346140" y="102389"/>
                  <a:pt x="316524" y="107700"/>
                </a:cubicBezTo>
                <a:lnTo>
                  <a:pt x="327155" y="107700"/>
                </a:lnTo>
                <a:cubicBezTo>
                  <a:pt x="332471" y="107700"/>
                  <a:pt x="337027" y="105424"/>
                  <a:pt x="341584" y="101631"/>
                </a:cubicBezTo>
                <a:cubicBezTo>
                  <a:pt x="346140" y="97837"/>
                  <a:pt x="352215" y="95561"/>
                  <a:pt x="358290" y="98596"/>
                </a:cubicBezTo>
                <a:cubicBezTo>
                  <a:pt x="373477" y="106941"/>
                  <a:pt x="388665" y="116045"/>
                  <a:pt x="403853" y="125148"/>
                </a:cubicBezTo>
                <a:cubicBezTo>
                  <a:pt x="457009" y="151701"/>
                  <a:pt x="507128" y="185839"/>
                  <a:pt x="555728" y="221495"/>
                </a:cubicBezTo>
                <a:cubicBezTo>
                  <a:pt x="557247" y="222254"/>
                  <a:pt x="558766" y="223771"/>
                  <a:pt x="560284" y="224530"/>
                </a:cubicBezTo>
                <a:cubicBezTo>
                  <a:pt x="561803" y="226047"/>
                  <a:pt x="561803" y="227565"/>
                  <a:pt x="561044" y="229840"/>
                </a:cubicBezTo>
                <a:cubicBezTo>
                  <a:pt x="578510" y="215426"/>
                  <a:pt x="592938" y="199495"/>
                  <a:pt x="571675" y="182046"/>
                </a:cubicBezTo>
                <a:cubicBezTo>
                  <a:pt x="571675" y="182046"/>
                  <a:pt x="570916" y="182046"/>
                  <a:pt x="570916" y="181288"/>
                </a:cubicBezTo>
                <a:cubicBezTo>
                  <a:pt x="507887" y="146390"/>
                  <a:pt x="445618" y="110734"/>
                  <a:pt x="384109" y="74320"/>
                </a:cubicBezTo>
                <a:cubicBezTo>
                  <a:pt x="378034" y="70526"/>
                  <a:pt x="371199" y="67492"/>
                  <a:pt x="364365" y="63699"/>
                </a:cubicBezTo>
                <a:cubicBezTo>
                  <a:pt x="362087" y="62181"/>
                  <a:pt x="359049" y="59905"/>
                  <a:pt x="357531" y="56871"/>
                </a:cubicBezTo>
                <a:close/>
                <a:moveTo>
                  <a:pt x="358290" y="33353"/>
                </a:moveTo>
                <a:cubicBezTo>
                  <a:pt x="358290" y="36388"/>
                  <a:pt x="358290" y="39422"/>
                  <a:pt x="358290" y="41698"/>
                </a:cubicBezTo>
                <a:cubicBezTo>
                  <a:pt x="358290" y="41698"/>
                  <a:pt x="359049" y="41698"/>
                  <a:pt x="359049" y="42457"/>
                </a:cubicBezTo>
                <a:cubicBezTo>
                  <a:pt x="361327" y="43974"/>
                  <a:pt x="368162" y="47009"/>
                  <a:pt x="374237" y="49284"/>
                </a:cubicBezTo>
                <a:cubicBezTo>
                  <a:pt x="388665" y="55354"/>
                  <a:pt x="403093" y="61423"/>
                  <a:pt x="417521" y="66733"/>
                </a:cubicBezTo>
                <a:cubicBezTo>
                  <a:pt x="423596" y="69009"/>
                  <a:pt x="423596" y="68250"/>
                  <a:pt x="418281" y="65216"/>
                </a:cubicBezTo>
                <a:cubicBezTo>
                  <a:pt x="400815" y="55354"/>
                  <a:pt x="382590" y="46250"/>
                  <a:pt x="365124" y="37146"/>
                </a:cubicBezTo>
                <a:cubicBezTo>
                  <a:pt x="362087" y="36388"/>
                  <a:pt x="360568" y="34870"/>
                  <a:pt x="358290" y="33353"/>
                </a:cubicBezTo>
                <a:close/>
                <a:moveTo>
                  <a:pt x="365884" y="15904"/>
                </a:moveTo>
                <a:cubicBezTo>
                  <a:pt x="362087" y="15146"/>
                  <a:pt x="359049" y="15904"/>
                  <a:pt x="358290" y="18180"/>
                </a:cubicBezTo>
                <a:cubicBezTo>
                  <a:pt x="358290" y="18939"/>
                  <a:pt x="358290" y="18939"/>
                  <a:pt x="358290" y="18939"/>
                </a:cubicBezTo>
                <a:cubicBezTo>
                  <a:pt x="361327" y="18939"/>
                  <a:pt x="365124" y="19698"/>
                  <a:pt x="368921" y="21215"/>
                </a:cubicBezTo>
                <a:cubicBezTo>
                  <a:pt x="380312" y="27284"/>
                  <a:pt x="391703" y="32594"/>
                  <a:pt x="402334" y="38663"/>
                </a:cubicBezTo>
                <a:cubicBezTo>
                  <a:pt x="396259" y="34112"/>
                  <a:pt x="390184" y="29560"/>
                  <a:pt x="384868" y="25767"/>
                </a:cubicBezTo>
                <a:cubicBezTo>
                  <a:pt x="380312" y="23491"/>
                  <a:pt x="375756" y="21215"/>
                  <a:pt x="371199" y="18939"/>
                </a:cubicBezTo>
                <a:cubicBezTo>
                  <a:pt x="368921" y="18180"/>
                  <a:pt x="367402" y="16663"/>
                  <a:pt x="365884" y="15904"/>
                </a:cubicBezTo>
                <a:close/>
                <a:moveTo>
                  <a:pt x="358053" y="862"/>
                </a:moveTo>
                <a:cubicBezTo>
                  <a:pt x="374569" y="-4721"/>
                  <a:pt x="398347" y="18180"/>
                  <a:pt x="411446" y="29560"/>
                </a:cubicBezTo>
                <a:cubicBezTo>
                  <a:pt x="462325" y="72802"/>
                  <a:pt x="513203" y="115286"/>
                  <a:pt x="564081" y="158528"/>
                </a:cubicBezTo>
                <a:cubicBezTo>
                  <a:pt x="583825" y="174460"/>
                  <a:pt x="617997" y="193426"/>
                  <a:pt x="588381" y="218461"/>
                </a:cubicBezTo>
                <a:cubicBezTo>
                  <a:pt x="542059" y="257152"/>
                  <a:pt x="495737" y="296601"/>
                  <a:pt x="449415" y="335291"/>
                </a:cubicBezTo>
                <a:cubicBezTo>
                  <a:pt x="430431" y="351981"/>
                  <a:pt x="386387" y="407362"/>
                  <a:pt x="355252" y="397500"/>
                </a:cubicBezTo>
                <a:cubicBezTo>
                  <a:pt x="337027" y="392189"/>
                  <a:pt x="343862" y="358809"/>
                  <a:pt x="343862" y="346671"/>
                </a:cubicBezTo>
                <a:cubicBezTo>
                  <a:pt x="343862" y="314808"/>
                  <a:pt x="321080" y="302670"/>
                  <a:pt x="292224" y="299635"/>
                </a:cubicBezTo>
                <a:cubicBezTo>
                  <a:pt x="287668" y="299635"/>
                  <a:pt x="278555" y="297359"/>
                  <a:pt x="277036" y="292808"/>
                </a:cubicBezTo>
                <a:cubicBezTo>
                  <a:pt x="268683" y="273083"/>
                  <a:pt x="272480" y="250324"/>
                  <a:pt x="272480" y="229840"/>
                </a:cubicBezTo>
                <a:lnTo>
                  <a:pt x="272480" y="131217"/>
                </a:lnTo>
                <a:cubicBezTo>
                  <a:pt x="272480" y="114527"/>
                  <a:pt x="274758" y="103906"/>
                  <a:pt x="292983" y="99355"/>
                </a:cubicBezTo>
                <a:cubicBezTo>
                  <a:pt x="307412" y="95561"/>
                  <a:pt x="330952" y="107700"/>
                  <a:pt x="338546" y="85699"/>
                </a:cubicBezTo>
                <a:cubicBezTo>
                  <a:pt x="346140" y="65216"/>
                  <a:pt x="343862" y="43215"/>
                  <a:pt x="343862" y="21973"/>
                </a:cubicBezTo>
                <a:cubicBezTo>
                  <a:pt x="343862" y="21215"/>
                  <a:pt x="343102" y="20456"/>
                  <a:pt x="343862" y="19698"/>
                </a:cubicBezTo>
                <a:cubicBezTo>
                  <a:pt x="343862" y="18939"/>
                  <a:pt x="343862" y="18180"/>
                  <a:pt x="344621" y="17422"/>
                </a:cubicBezTo>
                <a:cubicBezTo>
                  <a:pt x="347849" y="7749"/>
                  <a:pt x="352547" y="2723"/>
                  <a:pt x="358053" y="862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A40946-89DE-4D74-A8BC-DDF260A2A2F3}"/>
              </a:ext>
            </a:extLst>
          </p:cNvPr>
          <p:cNvSpPr txBox="1"/>
          <p:nvPr/>
        </p:nvSpPr>
        <p:spPr>
          <a:xfrm>
            <a:off x="2468880" y="3471703"/>
            <a:ext cx="85222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effectLst/>
              </a:rPr>
              <a:t>使用</a:t>
            </a:r>
            <a:r>
              <a:rPr lang="en-US" altLang="zh-CN" sz="2200" dirty="0">
                <a:effectLst/>
              </a:rPr>
              <a:t>IDE</a:t>
            </a:r>
            <a:r>
              <a:rPr lang="zh-CN" altLang="en-US" sz="2200" dirty="0">
                <a:effectLst/>
              </a:rPr>
              <a:t>中的基本重构</a:t>
            </a:r>
            <a:r>
              <a:rPr lang="zh-CN" altLang="en-US" sz="2200" dirty="0"/>
              <a:t>过程较为繁琐，学习成本高且容易出错</a:t>
            </a:r>
            <a:endParaRPr lang="zh-CN" altLang="en-US" sz="2200" dirty="0">
              <a:effectLst/>
            </a:endParaRPr>
          </a:p>
        </p:txBody>
      </p:sp>
      <p:sp>
        <p:nvSpPr>
          <p:cNvPr id="13" name="sketched-right-arrow_37071">
            <a:extLst>
              <a:ext uri="{FF2B5EF4-FFF2-40B4-BE49-F238E27FC236}">
                <a16:creationId xmlns:a16="http://schemas.microsoft.com/office/drawing/2014/main" id="{8DB73A95-730E-43AA-9296-F3DF5BDDA529}"/>
              </a:ext>
            </a:extLst>
          </p:cNvPr>
          <p:cNvSpPr>
            <a:spLocks noChangeAspect="1"/>
          </p:cNvSpPr>
          <p:nvPr/>
        </p:nvSpPr>
        <p:spPr bwMode="auto">
          <a:xfrm>
            <a:off x="1859195" y="4252377"/>
            <a:ext cx="609685" cy="405122"/>
          </a:xfrm>
          <a:custGeom>
            <a:avLst/>
            <a:gdLst>
              <a:gd name="connsiteX0" fmla="*/ 359049 w 599972"/>
              <a:gd name="connsiteY0" fmla="*/ 349705 h 398667"/>
              <a:gd name="connsiteX1" fmla="*/ 362846 w 599972"/>
              <a:gd name="connsiteY1" fmla="*/ 382327 h 398667"/>
              <a:gd name="connsiteX2" fmla="*/ 363606 w 599972"/>
              <a:gd name="connsiteY2" fmla="*/ 382327 h 398667"/>
              <a:gd name="connsiteX3" fmla="*/ 366860 w 599972"/>
              <a:gd name="connsiteY3" fmla="*/ 386879 h 398667"/>
              <a:gd name="connsiteX4" fmla="*/ 365124 w 599972"/>
              <a:gd name="connsiteY4" fmla="*/ 386879 h 398667"/>
              <a:gd name="connsiteX5" fmla="*/ 367402 w 599972"/>
              <a:gd name="connsiteY5" fmla="*/ 387637 h 398667"/>
              <a:gd name="connsiteX6" fmla="*/ 366860 w 599972"/>
              <a:gd name="connsiteY6" fmla="*/ 386879 h 398667"/>
              <a:gd name="connsiteX7" fmla="*/ 371959 w 599972"/>
              <a:gd name="connsiteY7" fmla="*/ 386879 h 398667"/>
              <a:gd name="connsiteX8" fmla="*/ 392462 w 599972"/>
              <a:gd name="connsiteY8" fmla="*/ 369430 h 398667"/>
              <a:gd name="connsiteX9" fmla="*/ 382590 w 599972"/>
              <a:gd name="connsiteY9" fmla="*/ 366396 h 398667"/>
              <a:gd name="connsiteX10" fmla="*/ 364365 w 599972"/>
              <a:gd name="connsiteY10" fmla="*/ 355016 h 398667"/>
              <a:gd name="connsiteX11" fmla="*/ 359049 w 599972"/>
              <a:gd name="connsiteY11" fmla="*/ 349705 h 398667"/>
              <a:gd name="connsiteX12" fmla="*/ 352974 w 599972"/>
              <a:gd name="connsiteY12" fmla="*/ 311774 h 398667"/>
              <a:gd name="connsiteX13" fmla="*/ 358290 w 599972"/>
              <a:gd name="connsiteY13" fmla="*/ 333774 h 398667"/>
              <a:gd name="connsiteX14" fmla="*/ 364365 w 599972"/>
              <a:gd name="connsiteY14" fmla="*/ 337567 h 398667"/>
              <a:gd name="connsiteX15" fmla="*/ 393981 w 599972"/>
              <a:gd name="connsiteY15" fmla="*/ 356533 h 398667"/>
              <a:gd name="connsiteX16" fmla="*/ 399296 w 599972"/>
              <a:gd name="connsiteY16" fmla="*/ 364120 h 398667"/>
              <a:gd name="connsiteX17" fmla="*/ 406890 w 599972"/>
              <a:gd name="connsiteY17" fmla="*/ 357292 h 398667"/>
              <a:gd name="connsiteX18" fmla="*/ 419800 w 599972"/>
              <a:gd name="connsiteY18" fmla="*/ 346671 h 398667"/>
              <a:gd name="connsiteX19" fmla="*/ 407649 w 599972"/>
              <a:gd name="connsiteY19" fmla="*/ 345154 h 398667"/>
              <a:gd name="connsiteX20" fmla="*/ 361327 w 599972"/>
              <a:gd name="connsiteY20" fmla="*/ 318601 h 398667"/>
              <a:gd name="connsiteX21" fmla="*/ 352974 w 599972"/>
              <a:gd name="connsiteY21" fmla="*/ 311774 h 398667"/>
              <a:gd name="connsiteX22" fmla="*/ 109123 w 599972"/>
              <a:gd name="connsiteY22" fmla="*/ 286740 h 398667"/>
              <a:gd name="connsiteX23" fmla="*/ 121475 w 599972"/>
              <a:gd name="connsiteY23" fmla="*/ 292050 h 398667"/>
              <a:gd name="connsiteX24" fmla="*/ 130698 w 599972"/>
              <a:gd name="connsiteY24" fmla="*/ 292494 h 398667"/>
              <a:gd name="connsiteX25" fmla="*/ 132688 w 599972"/>
              <a:gd name="connsiteY25" fmla="*/ 292809 h 398667"/>
              <a:gd name="connsiteX26" fmla="*/ 137248 w 599972"/>
              <a:gd name="connsiteY26" fmla="*/ 292809 h 398667"/>
              <a:gd name="connsiteX27" fmla="*/ 130698 w 599972"/>
              <a:gd name="connsiteY27" fmla="*/ 292494 h 398667"/>
              <a:gd name="connsiteX28" fmla="*/ 120715 w 599972"/>
              <a:gd name="connsiteY28" fmla="*/ 290912 h 398667"/>
              <a:gd name="connsiteX29" fmla="*/ 109883 w 599972"/>
              <a:gd name="connsiteY29" fmla="*/ 286740 h 398667"/>
              <a:gd name="connsiteX30" fmla="*/ 109123 w 599972"/>
              <a:gd name="connsiteY30" fmla="*/ 286740 h 398667"/>
              <a:gd name="connsiteX31" fmla="*/ 20258 w 599972"/>
              <a:gd name="connsiteY31" fmla="*/ 285960 h 398667"/>
              <a:gd name="connsiteX32" fmla="*/ 21777 w 599972"/>
              <a:gd name="connsiteY32" fmla="*/ 286719 h 398667"/>
              <a:gd name="connsiteX33" fmla="*/ 44566 w 599972"/>
              <a:gd name="connsiteY33" fmla="*/ 292786 h 398667"/>
              <a:gd name="connsiteX34" fmla="*/ 20258 w 599972"/>
              <a:gd name="connsiteY34" fmla="*/ 285960 h 398667"/>
              <a:gd name="connsiteX35" fmla="*/ 194216 w 599972"/>
              <a:gd name="connsiteY35" fmla="*/ 284468 h 398667"/>
              <a:gd name="connsiteX36" fmla="*/ 197254 w 599972"/>
              <a:gd name="connsiteY36" fmla="*/ 285985 h 398667"/>
              <a:gd name="connsiteX37" fmla="*/ 197300 w 599972"/>
              <a:gd name="connsiteY37" fmla="*/ 285997 h 398667"/>
              <a:gd name="connsiteX38" fmla="*/ 208174 w 599972"/>
              <a:gd name="connsiteY38" fmla="*/ 291389 h 398667"/>
              <a:gd name="connsiteX39" fmla="*/ 219064 w 599972"/>
              <a:gd name="connsiteY39" fmla="*/ 291791 h 398667"/>
              <a:gd name="connsiteX40" fmla="*/ 220044 w 599972"/>
              <a:gd name="connsiteY40" fmla="*/ 292052 h 398667"/>
              <a:gd name="connsiteX41" fmla="*/ 226121 w 599972"/>
              <a:gd name="connsiteY41" fmla="*/ 292052 h 398667"/>
              <a:gd name="connsiteX42" fmla="*/ 219064 w 599972"/>
              <a:gd name="connsiteY42" fmla="*/ 291791 h 398667"/>
              <a:gd name="connsiteX43" fmla="*/ 197300 w 599972"/>
              <a:gd name="connsiteY43" fmla="*/ 285997 h 398667"/>
              <a:gd name="connsiteX44" fmla="*/ 289186 w 599972"/>
              <a:gd name="connsiteY44" fmla="*/ 275359 h 398667"/>
              <a:gd name="connsiteX45" fmla="*/ 295261 w 599972"/>
              <a:gd name="connsiteY45" fmla="*/ 281428 h 398667"/>
              <a:gd name="connsiteX46" fmla="*/ 303615 w 599972"/>
              <a:gd name="connsiteY46" fmla="*/ 285980 h 398667"/>
              <a:gd name="connsiteX47" fmla="*/ 306652 w 599972"/>
              <a:gd name="connsiteY47" fmla="*/ 287497 h 398667"/>
              <a:gd name="connsiteX48" fmla="*/ 289186 w 599972"/>
              <a:gd name="connsiteY48" fmla="*/ 275359 h 398667"/>
              <a:gd name="connsiteX49" fmla="*/ 105322 w 599972"/>
              <a:gd name="connsiteY49" fmla="*/ 210883 h 398667"/>
              <a:gd name="connsiteX50" fmla="*/ 105322 w 599972"/>
              <a:gd name="connsiteY50" fmla="*/ 234398 h 398667"/>
              <a:gd name="connsiteX51" fmla="*/ 105322 w 599972"/>
              <a:gd name="connsiteY51" fmla="*/ 255639 h 398667"/>
              <a:gd name="connsiteX52" fmla="*/ 109883 w 599972"/>
              <a:gd name="connsiteY52" fmla="*/ 256397 h 398667"/>
              <a:gd name="connsiteX53" fmla="*/ 150171 w 599972"/>
              <a:gd name="connsiteY53" fmla="*/ 279154 h 398667"/>
              <a:gd name="connsiteX54" fmla="*/ 155492 w 599972"/>
              <a:gd name="connsiteY54" fmla="*/ 283706 h 398667"/>
              <a:gd name="connsiteX55" fmla="*/ 156252 w 599972"/>
              <a:gd name="connsiteY55" fmla="*/ 281430 h 398667"/>
              <a:gd name="connsiteX56" fmla="*/ 156252 w 599972"/>
              <a:gd name="connsiteY56" fmla="*/ 240467 h 398667"/>
              <a:gd name="connsiteX57" fmla="*/ 151691 w 599972"/>
              <a:gd name="connsiteY57" fmla="*/ 238191 h 398667"/>
              <a:gd name="connsiteX58" fmla="*/ 109883 w 599972"/>
              <a:gd name="connsiteY58" fmla="*/ 214676 h 398667"/>
              <a:gd name="connsiteX59" fmla="*/ 105322 w 599972"/>
              <a:gd name="connsiteY59" fmla="*/ 210883 h 398667"/>
              <a:gd name="connsiteX60" fmla="*/ 191177 w 599972"/>
              <a:gd name="connsiteY60" fmla="*/ 209378 h 398667"/>
              <a:gd name="connsiteX61" fmla="*/ 191177 w 599972"/>
              <a:gd name="connsiteY61" fmla="*/ 234408 h 398667"/>
              <a:gd name="connsiteX62" fmla="*/ 191177 w 599972"/>
              <a:gd name="connsiteY62" fmla="*/ 254887 h 398667"/>
              <a:gd name="connsiteX63" fmla="*/ 197254 w 599972"/>
              <a:gd name="connsiteY63" fmla="*/ 256404 h 398667"/>
              <a:gd name="connsiteX64" fmla="*/ 237516 w 599972"/>
              <a:gd name="connsiteY64" fmla="*/ 279158 h 398667"/>
              <a:gd name="connsiteX65" fmla="*/ 243593 w 599972"/>
              <a:gd name="connsiteY65" fmla="*/ 284468 h 398667"/>
              <a:gd name="connsiteX66" fmla="*/ 245112 w 599972"/>
              <a:gd name="connsiteY66" fmla="*/ 281434 h 398667"/>
              <a:gd name="connsiteX67" fmla="*/ 245112 w 599972"/>
              <a:gd name="connsiteY67" fmla="*/ 239717 h 398667"/>
              <a:gd name="connsiteX68" fmla="*/ 239035 w 599972"/>
              <a:gd name="connsiteY68" fmla="*/ 238200 h 398667"/>
              <a:gd name="connsiteX69" fmla="*/ 197254 w 599972"/>
              <a:gd name="connsiteY69" fmla="*/ 214687 h 398667"/>
              <a:gd name="connsiteX70" fmla="*/ 191177 w 599972"/>
              <a:gd name="connsiteY70" fmla="*/ 209378 h 398667"/>
              <a:gd name="connsiteX71" fmla="*/ 16459 w 599972"/>
              <a:gd name="connsiteY71" fmla="*/ 209363 h 398667"/>
              <a:gd name="connsiteX72" fmla="*/ 16459 w 599972"/>
              <a:gd name="connsiteY72" fmla="*/ 234390 h 398667"/>
              <a:gd name="connsiteX73" fmla="*/ 16459 w 599972"/>
              <a:gd name="connsiteY73" fmla="*/ 255625 h 398667"/>
              <a:gd name="connsiteX74" fmla="*/ 22536 w 599972"/>
              <a:gd name="connsiteY74" fmla="*/ 257141 h 398667"/>
              <a:gd name="connsiteX75" fmla="*/ 62798 w 599972"/>
              <a:gd name="connsiteY75" fmla="*/ 279893 h 398667"/>
              <a:gd name="connsiteX76" fmla="*/ 68115 w 599972"/>
              <a:gd name="connsiteY76" fmla="*/ 284443 h 398667"/>
              <a:gd name="connsiteX77" fmla="*/ 70394 w 599972"/>
              <a:gd name="connsiteY77" fmla="*/ 281410 h 398667"/>
              <a:gd name="connsiteX78" fmla="*/ 70394 w 599972"/>
              <a:gd name="connsiteY78" fmla="*/ 240457 h 398667"/>
              <a:gd name="connsiteX79" fmla="*/ 64317 w 599972"/>
              <a:gd name="connsiteY79" fmla="*/ 238940 h 398667"/>
              <a:gd name="connsiteX80" fmla="*/ 22536 w 599972"/>
              <a:gd name="connsiteY80" fmla="*/ 215430 h 398667"/>
              <a:gd name="connsiteX81" fmla="*/ 16459 w 599972"/>
              <a:gd name="connsiteY81" fmla="*/ 209363 h 398667"/>
              <a:gd name="connsiteX82" fmla="*/ 105322 w 599972"/>
              <a:gd name="connsiteY82" fmla="*/ 170678 h 398667"/>
              <a:gd name="connsiteX83" fmla="*/ 105322 w 599972"/>
              <a:gd name="connsiteY83" fmla="*/ 190401 h 398667"/>
              <a:gd name="connsiteX84" fmla="*/ 109123 w 599972"/>
              <a:gd name="connsiteY84" fmla="*/ 191918 h 398667"/>
              <a:gd name="connsiteX85" fmla="*/ 152451 w 599972"/>
              <a:gd name="connsiteY85" fmla="*/ 219986 h 398667"/>
              <a:gd name="connsiteX86" fmla="*/ 156252 w 599972"/>
              <a:gd name="connsiteY86" fmla="*/ 223778 h 398667"/>
              <a:gd name="connsiteX87" fmla="*/ 156252 w 599972"/>
              <a:gd name="connsiteY87" fmla="*/ 203297 h 398667"/>
              <a:gd name="connsiteX88" fmla="*/ 152451 w 599972"/>
              <a:gd name="connsiteY88" fmla="*/ 201021 h 398667"/>
              <a:gd name="connsiteX89" fmla="*/ 109123 w 599972"/>
              <a:gd name="connsiteY89" fmla="*/ 173712 h 398667"/>
              <a:gd name="connsiteX90" fmla="*/ 105322 w 599972"/>
              <a:gd name="connsiteY90" fmla="*/ 170678 h 398667"/>
              <a:gd name="connsiteX91" fmla="*/ 191177 w 599972"/>
              <a:gd name="connsiteY91" fmla="*/ 169178 h 398667"/>
              <a:gd name="connsiteX92" fmla="*/ 191177 w 599972"/>
              <a:gd name="connsiteY92" fmla="*/ 190416 h 398667"/>
              <a:gd name="connsiteX93" fmla="*/ 196495 w 599972"/>
              <a:gd name="connsiteY93" fmla="*/ 191933 h 398667"/>
              <a:gd name="connsiteX94" fmla="*/ 239795 w 599972"/>
              <a:gd name="connsiteY94" fmla="*/ 219997 h 398667"/>
              <a:gd name="connsiteX95" fmla="*/ 245112 w 599972"/>
              <a:gd name="connsiteY95" fmla="*/ 225306 h 398667"/>
              <a:gd name="connsiteX96" fmla="*/ 245112 w 599972"/>
              <a:gd name="connsiteY96" fmla="*/ 203310 h 398667"/>
              <a:gd name="connsiteX97" fmla="*/ 239795 w 599972"/>
              <a:gd name="connsiteY97" fmla="*/ 201035 h 398667"/>
              <a:gd name="connsiteX98" fmla="*/ 196495 w 599972"/>
              <a:gd name="connsiteY98" fmla="*/ 173729 h 398667"/>
              <a:gd name="connsiteX99" fmla="*/ 191177 w 599972"/>
              <a:gd name="connsiteY99" fmla="*/ 169178 h 398667"/>
              <a:gd name="connsiteX100" fmla="*/ 16459 w 599972"/>
              <a:gd name="connsiteY100" fmla="*/ 169168 h 398667"/>
              <a:gd name="connsiteX101" fmla="*/ 16459 w 599972"/>
              <a:gd name="connsiteY101" fmla="*/ 190403 h 398667"/>
              <a:gd name="connsiteX102" fmla="*/ 21777 w 599972"/>
              <a:gd name="connsiteY102" fmla="*/ 191920 h 398667"/>
              <a:gd name="connsiteX103" fmla="*/ 65077 w 599972"/>
              <a:gd name="connsiteY103" fmla="*/ 220739 h 398667"/>
              <a:gd name="connsiteX104" fmla="*/ 70394 w 599972"/>
              <a:gd name="connsiteY104" fmla="*/ 225289 h 398667"/>
              <a:gd name="connsiteX105" fmla="*/ 70394 w 599972"/>
              <a:gd name="connsiteY105" fmla="*/ 203296 h 398667"/>
              <a:gd name="connsiteX106" fmla="*/ 64317 w 599972"/>
              <a:gd name="connsiteY106" fmla="*/ 201021 h 398667"/>
              <a:gd name="connsiteX107" fmla="*/ 21777 w 599972"/>
              <a:gd name="connsiteY107" fmla="*/ 174477 h 398667"/>
              <a:gd name="connsiteX108" fmla="*/ 16459 w 599972"/>
              <a:gd name="connsiteY108" fmla="*/ 169168 h 398667"/>
              <a:gd name="connsiteX109" fmla="*/ 311968 w 599972"/>
              <a:gd name="connsiteY109" fmla="*/ 154735 h 398667"/>
              <a:gd name="connsiteX110" fmla="*/ 407649 w 599972"/>
              <a:gd name="connsiteY110" fmla="*/ 215426 h 398667"/>
              <a:gd name="connsiteX111" fmla="*/ 493459 w 599972"/>
              <a:gd name="connsiteY111" fmla="*/ 265497 h 398667"/>
              <a:gd name="connsiteX112" fmla="*/ 494219 w 599972"/>
              <a:gd name="connsiteY112" fmla="*/ 265497 h 398667"/>
              <a:gd name="connsiteX113" fmla="*/ 311968 w 599972"/>
              <a:gd name="connsiteY113" fmla="*/ 154735 h 398667"/>
              <a:gd name="connsiteX114" fmla="*/ 105322 w 599972"/>
              <a:gd name="connsiteY114" fmla="*/ 153231 h 398667"/>
              <a:gd name="connsiteX115" fmla="*/ 105322 w 599972"/>
              <a:gd name="connsiteY115" fmla="*/ 156265 h 398667"/>
              <a:gd name="connsiteX116" fmla="*/ 109123 w 599972"/>
              <a:gd name="connsiteY116" fmla="*/ 157782 h 398667"/>
              <a:gd name="connsiteX117" fmla="*/ 153972 w 599972"/>
              <a:gd name="connsiteY117" fmla="*/ 185850 h 398667"/>
              <a:gd name="connsiteX118" fmla="*/ 156252 w 599972"/>
              <a:gd name="connsiteY118" fmla="*/ 187367 h 398667"/>
              <a:gd name="connsiteX119" fmla="*/ 156252 w 599972"/>
              <a:gd name="connsiteY119" fmla="*/ 184332 h 398667"/>
              <a:gd name="connsiteX120" fmla="*/ 152451 w 599972"/>
              <a:gd name="connsiteY120" fmla="*/ 182815 h 398667"/>
              <a:gd name="connsiteX121" fmla="*/ 109883 w 599972"/>
              <a:gd name="connsiteY121" fmla="*/ 157024 h 398667"/>
              <a:gd name="connsiteX122" fmla="*/ 105322 w 599972"/>
              <a:gd name="connsiteY122" fmla="*/ 153231 h 398667"/>
              <a:gd name="connsiteX123" fmla="*/ 191177 w 599972"/>
              <a:gd name="connsiteY123" fmla="*/ 151733 h 398667"/>
              <a:gd name="connsiteX124" fmla="*/ 191177 w 599972"/>
              <a:gd name="connsiteY124" fmla="*/ 155526 h 398667"/>
              <a:gd name="connsiteX125" fmla="*/ 197254 w 599972"/>
              <a:gd name="connsiteY125" fmla="*/ 157801 h 398667"/>
              <a:gd name="connsiteX126" fmla="*/ 241314 w 599972"/>
              <a:gd name="connsiteY126" fmla="*/ 185865 h 398667"/>
              <a:gd name="connsiteX127" fmla="*/ 245112 w 599972"/>
              <a:gd name="connsiteY127" fmla="*/ 188141 h 398667"/>
              <a:gd name="connsiteX128" fmla="*/ 245112 w 599972"/>
              <a:gd name="connsiteY128" fmla="*/ 184348 h 398667"/>
              <a:gd name="connsiteX129" fmla="*/ 239795 w 599972"/>
              <a:gd name="connsiteY129" fmla="*/ 182831 h 398667"/>
              <a:gd name="connsiteX130" fmla="*/ 197254 w 599972"/>
              <a:gd name="connsiteY130" fmla="*/ 156284 h 398667"/>
              <a:gd name="connsiteX131" fmla="*/ 191177 w 599972"/>
              <a:gd name="connsiteY131" fmla="*/ 151733 h 398667"/>
              <a:gd name="connsiteX132" fmla="*/ 16459 w 599972"/>
              <a:gd name="connsiteY132" fmla="*/ 151726 h 398667"/>
              <a:gd name="connsiteX133" fmla="*/ 16459 w 599972"/>
              <a:gd name="connsiteY133" fmla="*/ 156276 h 398667"/>
              <a:gd name="connsiteX134" fmla="*/ 21777 w 599972"/>
              <a:gd name="connsiteY134" fmla="*/ 158551 h 398667"/>
              <a:gd name="connsiteX135" fmla="*/ 66596 w 599972"/>
              <a:gd name="connsiteY135" fmla="*/ 185853 h 398667"/>
              <a:gd name="connsiteX136" fmla="*/ 70394 w 599972"/>
              <a:gd name="connsiteY136" fmla="*/ 188128 h 398667"/>
              <a:gd name="connsiteX137" fmla="*/ 70394 w 599972"/>
              <a:gd name="connsiteY137" fmla="*/ 185095 h 398667"/>
              <a:gd name="connsiteX138" fmla="*/ 64317 w 599972"/>
              <a:gd name="connsiteY138" fmla="*/ 182819 h 398667"/>
              <a:gd name="connsiteX139" fmla="*/ 21777 w 599972"/>
              <a:gd name="connsiteY139" fmla="*/ 157034 h 398667"/>
              <a:gd name="connsiteX140" fmla="*/ 16459 w 599972"/>
              <a:gd name="connsiteY140" fmla="*/ 151726 h 398667"/>
              <a:gd name="connsiteX141" fmla="*/ 285390 w 599972"/>
              <a:gd name="connsiteY141" fmla="*/ 147907 h 398667"/>
              <a:gd name="connsiteX142" fmla="*/ 286908 w 599972"/>
              <a:gd name="connsiteY142" fmla="*/ 250324 h 398667"/>
              <a:gd name="connsiteX143" fmla="*/ 295261 w 599972"/>
              <a:gd name="connsiteY143" fmla="*/ 249565 h 398667"/>
              <a:gd name="connsiteX144" fmla="*/ 430431 w 599972"/>
              <a:gd name="connsiteY144" fmla="*/ 326946 h 398667"/>
              <a:gd name="connsiteX145" fmla="*/ 434228 w 599972"/>
              <a:gd name="connsiteY145" fmla="*/ 334533 h 398667"/>
              <a:gd name="connsiteX146" fmla="*/ 470678 w 599972"/>
              <a:gd name="connsiteY146" fmla="*/ 303428 h 398667"/>
              <a:gd name="connsiteX147" fmla="*/ 460047 w 599972"/>
              <a:gd name="connsiteY147" fmla="*/ 301153 h 398667"/>
              <a:gd name="connsiteX148" fmla="*/ 429671 w 599972"/>
              <a:gd name="connsiteY148" fmla="*/ 282945 h 398667"/>
              <a:gd name="connsiteX149" fmla="*/ 295261 w 599972"/>
              <a:gd name="connsiteY149" fmla="*/ 209357 h 398667"/>
              <a:gd name="connsiteX150" fmla="*/ 285390 w 599972"/>
              <a:gd name="connsiteY150" fmla="*/ 195702 h 398667"/>
              <a:gd name="connsiteX151" fmla="*/ 289186 w 599972"/>
              <a:gd name="connsiteY151" fmla="*/ 188874 h 398667"/>
              <a:gd name="connsiteX152" fmla="*/ 289186 w 599972"/>
              <a:gd name="connsiteY152" fmla="*/ 188115 h 398667"/>
              <a:gd name="connsiteX153" fmla="*/ 285390 w 599972"/>
              <a:gd name="connsiteY153" fmla="*/ 176736 h 398667"/>
              <a:gd name="connsiteX154" fmla="*/ 294502 w 599972"/>
              <a:gd name="connsiteY154" fmla="*/ 175218 h 398667"/>
              <a:gd name="connsiteX155" fmla="*/ 428912 w 599972"/>
              <a:gd name="connsiteY155" fmla="*/ 265497 h 398667"/>
              <a:gd name="connsiteX156" fmla="*/ 472956 w 599972"/>
              <a:gd name="connsiteY156" fmla="*/ 290532 h 398667"/>
              <a:gd name="connsiteX157" fmla="*/ 478272 w 599972"/>
              <a:gd name="connsiteY157" fmla="*/ 297359 h 398667"/>
              <a:gd name="connsiteX158" fmla="*/ 498015 w 599972"/>
              <a:gd name="connsiteY158" fmla="*/ 280669 h 398667"/>
              <a:gd name="connsiteX159" fmla="*/ 486625 w 599972"/>
              <a:gd name="connsiteY159" fmla="*/ 279152 h 398667"/>
              <a:gd name="connsiteX160" fmla="*/ 436506 w 599972"/>
              <a:gd name="connsiteY160" fmla="*/ 249565 h 398667"/>
              <a:gd name="connsiteX161" fmla="*/ 295261 w 599972"/>
              <a:gd name="connsiteY161" fmla="*/ 160804 h 398667"/>
              <a:gd name="connsiteX162" fmla="*/ 285390 w 599972"/>
              <a:gd name="connsiteY162" fmla="*/ 147907 h 398667"/>
              <a:gd name="connsiteX163" fmla="*/ 286149 w 599972"/>
              <a:gd name="connsiteY163" fmla="*/ 137287 h 398667"/>
              <a:gd name="connsiteX164" fmla="*/ 286149 w 599972"/>
              <a:gd name="connsiteY164" fmla="*/ 142597 h 398667"/>
              <a:gd name="connsiteX165" fmla="*/ 287668 w 599972"/>
              <a:gd name="connsiteY165" fmla="*/ 140321 h 398667"/>
              <a:gd name="connsiteX166" fmla="*/ 287668 w 599972"/>
              <a:gd name="connsiteY166" fmla="*/ 139562 h 398667"/>
              <a:gd name="connsiteX167" fmla="*/ 286149 w 599972"/>
              <a:gd name="connsiteY167" fmla="*/ 137287 h 398667"/>
              <a:gd name="connsiteX168" fmla="*/ 384868 w 599972"/>
              <a:gd name="connsiteY168" fmla="*/ 133493 h 398667"/>
              <a:gd name="connsiteX169" fmla="*/ 384109 w 599972"/>
              <a:gd name="connsiteY169" fmla="*/ 135011 h 398667"/>
              <a:gd name="connsiteX170" fmla="*/ 533706 w 599972"/>
              <a:gd name="connsiteY170" fmla="*/ 233634 h 398667"/>
              <a:gd name="connsiteX171" fmla="*/ 540541 w 599972"/>
              <a:gd name="connsiteY171" fmla="*/ 237427 h 398667"/>
              <a:gd name="connsiteX172" fmla="*/ 544338 w 599972"/>
              <a:gd name="connsiteY172" fmla="*/ 241979 h 398667"/>
              <a:gd name="connsiteX173" fmla="*/ 555728 w 599972"/>
              <a:gd name="connsiteY173" fmla="*/ 233634 h 398667"/>
              <a:gd name="connsiteX174" fmla="*/ 544338 w 599972"/>
              <a:gd name="connsiteY174" fmla="*/ 230599 h 398667"/>
              <a:gd name="connsiteX175" fmla="*/ 407649 w 599972"/>
              <a:gd name="connsiteY175" fmla="*/ 144114 h 398667"/>
              <a:gd name="connsiteX176" fmla="*/ 384868 w 599972"/>
              <a:gd name="connsiteY176" fmla="*/ 133493 h 398667"/>
              <a:gd name="connsiteX177" fmla="*/ 105322 w 599972"/>
              <a:gd name="connsiteY177" fmla="*/ 124405 h 398667"/>
              <a:gd name="connsiteX178" fmla="*/ 105322 w 599972"/>
              <a:gd name="connsiteY178" fmla="*/ 138059 h 398667"/>
              <a:gd name="connsiteX179" fmla="*/ 109883 w 599972"/>
              <a:gd name="connsiteY179" fmla="*/ 140335 h 398667"/>
              <a:gd name="connsiteX180" fmla="*/ 152451 w 599972"/>
              <a:gd name="connsiteY180" fmla="*/ 166127 h 398667"/>
              <a:gd name="connsiteX181" fmla="*/ 156252 w 599972"/>
              <a:gd name="connsiteY181" fmla="*/ 169920 h 398667"/>
              <a:gd name="connsiteX182" fmla="*/ 156252 w 599972"/>
              <a:gd name="connsiteY182" fmla="*/ 151714 h 398667"/>
              <a:gd name="connsiteX183" fmla="*/ 151691 w 599972"/>
              <a:gd name="connsiteY183" fmla="*/ 150955 h 398667"/>
              <a:gd name="connsiteX184" fmla="*/ 110643 w 599972"/>
              <a:gd name="connsiteY184" fmla="*/ 128956 h 398667"/>
              <a:gd name="connsiteX185" fmla="*/ 105322 w 599972"/>
              <a:gd name="connsiteY185" fmla="*/ 124405 h 398667"/>
              <a:gd name="connsiteX186" fmla="*/ 191177 w 599972"/>
              <a:gd name="connsiteY186" fmla="*/ 122153 h 398667"/>
              <a:gd name="connsiteX187" fmla="*/ 191177 w 599972"/>
              <a:gd name="connsiteY187" fmla="*/ 138081 h 398667"/>
              <a:gd name="connsiteX188" fmla="*/ 197254 w 599972"/>
              <a:gd name="connsiteY188" fmla="*/ 139598 h 398667"/>
              <a:gd name="connsiteX189" fmla="*/ 239795 w 599972"/>
              <a:gd name="connsiteY189" fmla="*/ 166145 h 398667"/>
              <a:gd name="connsiteX190" fmla="*/ 245112 w 599972"/>
              <a:gd name="connsiteY190" fmla="*/ 170695 h 398667"/>
              <a:gd name="connsiteX191" fmla="*/ 245112 w 599972"/>
              <a:gd name="connsiteY191" fmla="*/ 151733 h 398667"/>
              <a:gd name="connsiteX192" fmla="*/ 239035 w 599972"/>
              <a:gd name="connsiteY192" fmla="*/ 150216 h 398667"/>
              <a:gd name="connsiteX193" fmla="*/ 198014 w 599972"/>
              <a:gd name="connsiteY193" fmla="*/ 128979 h 398667"/>
              <a:gd name="connsiteX194" fmla="*/ 191177 w 599972"/>
              <a:gd name="connsiteY194" fmla="*/ 122153 h 398667"/>
              <a:gd name="connsiteX195" fmla="*/ 16459 w 599972"/>
              <a:gd name="connsiteY195" fmla="*/ 122148 h 398667"/>
              <a:gd name="connsiteX196" fmla="*/ 16459 w 599972"/>
              <a:gd name="connsiteY196" fmla="*/ 138075 h 398667"/>
              <a:gd name="connsiteX197" fmla="*/ 21777 w 599972"/>
              <a:gd name="connsiteY197" fmla="*/ 140350 h 398667"/>
              <a:gd name="connsiteX198" fmla="*/ 64317 w 599972"/>
              <a:gd name="connsiteY198" fmla="*/ 166135 h 398667"/>
              <a:gd name="connsiteX199" fmla="*/ 70394 w 599972"/>
              <a:gd name="connsiteY199" fmla="*/ 170685 h 398667"/>
              <a:gd name="connsiteX200" fmla="*/ 70394 w 599972"/>
              <a:gd name="connsiteY200" fmla="*/ 152484 h 398667"/>
              <a:gd name="connsiteX201" fmla="*/ 64317 w 599972"/>
              <a:gd name="connsiteY201" fmla="*/ 150967 h 398667"/>
              <a:gd name="connsiteX202" fmla="*/ 23296 w 599972"/>
              <a:gd name="connsiteY202" fmla="*/ 128974 h 398667"/>
              <a:gd name="connsiteX203" fmla="*/ 16459 w 599972"/>
              <a:gd name="connsiteY203" fmla="*/ 122148 h 398667"/>
              <a:gd name="connsiteX204" fmla="*/ 290705 w 599972"/>
              <a:gd name="connsiteY204" fmla="*/ 116045 h 398667"/>
              <a:gd name="connsiteX205" fmla="*/ 287668 w 599972"/>
              <a:gd name="connsiteY205" fmla="*/ 125907 h 398667"/>
              <a:gd name="connsiteX206" fmla="*/ 295261 w 599972"/>
              <a:gd name="connsiteY206" fmla="*/ 127424 h 398667"/>
              <a:gd name="connsiteX207" fmla="*/ 510925 w 599972"/>
              <a:gd name="connsiteY207" fmla="*/ 258669 h 398667"/>
              <a:gd name="connsiteX208" fmla="*/ 514722 w 599972"/>
              <a:gd name="connsiteY208" fmla="*/ 266255 h 398667"/>
              <a:gd name="connsiteX209" fmla="*/ 534466 w 599972"/>
              <a:gd name="connsiteY209" fmla="*/ 249565 h 398667"/>
              <a:gd name="connsiteX210" fmla="*/ 530669 w 599972"/>
              <a:gd name="connsiteY210" fmla="*/ 249565 h 398667"/>
              <a:gd name="connsiteX211" fmla="*/ 525353 w 599972"/>
              <a:gd name="connsiteY211" fmla="*/ 246531 h 398667"/>
              <a:gd name="connsiteX212" fmla="*/ 486625 w 599972"/>
              <a:gd name="connsiteY212" fmla="*/ 223771 h 398667"/>
              <a:gd name="connsiteX213" fmla="*/ 442581 w 599972"/>
              <a:gd name="connsiteY213" fmla="*/ 198736 h 398667"/>
              <a:gd name="connsiteX214" fmla="*/ 296780 w 599972"/>
              <a:gd name="connsiteY214" fmla="*/ 122114 h 398667"/>
              <a:gd name="connsiteX215" fmla="*/ 290705 w 599972"/>
              <a:gd name="connsiteY215" fmla="*/ 116045 h 398667"/>
              <a:gd name="connsiteX216" fmla="*/ 125846 w 599972"/>
              <a:gd name="connsiteY216" fmla="*/ 106104 h 398667"/>
              <a:gd name="connsiteX217" fmla="*/ 105322 w 599972"/>
              <a:gd name="connsiteY217" fmla="*/ 116819 h 398667"/>
              <a:gd name="connsiteX218" fmla="*/ 112924 w 599972"/>
              <a:gd name="connsiteY218" fmla="*/ 114544 h 398667"/>
              <a:gd name="connsiteX219" fmla="*/ 127367 w 599972"/>
              <a:gd name="connsiteY219" fmla="*/ 114544 h 398667"/>
              <a:gd name="connsiteX220" fmla="*/ 150171 w 599972"/>
              <a:gd name="connsiteY220" fmla="*/ 121371 h 398667"/>
              <a:gd name="connsiteX221" fmla="*/ 152451 w 599972"/>
              <a:gd name="connsiteY221" fmla="*/ 122888 h 398667"/>
              <a:gd name="connsiteX222" fmla="*/ 156252 w 599972"/>
              <a:gd name="connsiteY222" fmla="*/ 126681 h 398667"/>
              <a:gd name="connsiteX223" fmla="*/ 156252 w 599972"/>
              <a:gd name="connsiteY223" fmla="*/ 122888 h 398667"/>
              <a:gd name="connsiteX224" fmla="*/ 155492 w 599972"/>
              <a:gd name="connsiteY224" fmla="*/ 118336 h 398667"/>
              <a:gd name="connsiteX225" fmla="*/ 153212 w 599972"/>
              <a:gd name="connsiteY225" fmla="*/ 117578 h 398667"/>
              <a:gd name="connsiteX226" fmla="*/ 150171 w 599972"/>
              <a:gd name="connsiteY226" fmla="*/ 116061 h 398667"/>
              <a:gd name="connsiteX227" fmla="*/ 147891 w 599972"/>
              <a:gd name="connsiteY227" fmla="*/ 114544 h 398667"/>
              <a:gd name="connsiteX228" fmla="*/ 148651 w 599972"/>
              <a:gd name="connsiteY228" fmla="*/ 114544 h 398667"/>
              <a:gd name="connsiteX229" fmla="*/ 153212 w 599972"/>
              <a:gd name="connsiteY229" fmla="*/ 115302 h 398667"/>
              <a:gd name="connsiteX230" fmla="*/ 125846 w 599972"/>
              <a:gd name="connsiteY230" fmla="*/ 106104 h 398667"/>
              <a:gd name="connsiteX231" fmla="*/ 38299 w 599972"/>
              <a:gd name="connsiteY231" fmla="*/ 106032 h 398667"/>
              <a:gd name="connsiteX232" fmla="*/ 16459 w 599972"/>
              <a:gd name="connsiteY232" fmla="*/ 117598 h 398667"/>
              <a:gd name="connsiteX233" fmla="*/ 16459 w 599972"/>
              <a:gd name="connsiteY233" fmla="*/ 118357 h 398667"/>
              <a:gd name="connsiteX234" fmla="*/ 17219 w 599972"/>
              <a:gd name="connsiteY234" fmla="*/ 116840 h 398667"/>
              <a:gd name="connsiteX235" fmla="*/ 25575 w 599972"/>
              <a:gd name="connsiteY235" fmla="*/ 114565 h 398667"/>
              <a:gd name="connsiteX236" fmla="*/ 39249 w 599972"/>
              <a:gd name="connsiteY236" fmla="*/ 114565 h 398667"/>
              <a:gd name="connsiteX237" fmla="*/ 62798 w 599972"/>
              <a:gd name="connsiteY237" fmla="*/ 121390 h 398667"/>
              <a:gd name="connsiteX238" fmla="*/ 65077 w 599972"/>
              <a:gd name="connsiteY238" fmla="*/ 122907 h 398667"/>
              <a:gd name="connsiteX239" fmla="*/ 70394 w 599972"/>
              <a:gd name="connsiteY239" fmla="*/ 128216 h 398667"/>
              <a:gd name="connsiteX240" fmla="*/ 70394 w 599972"/>
              <a:gd name="connsiteY240" fmla="*/ 122907 h 398667"/>
              <a:gd name="connsiteX241" fmla="*/ 69634 w 599972"/>
              <a:gd name="connsiteY241" fmla="*/ 119873 h 398667"/>
              <a:gd name="connsiteX242" fmla="*/ 65836 w 599972"/>
              <a:gd name="connsiteY242" fmla="*/ 117598 h 398667"/>
              <a:gd name="connsiteX243" fmla="*/ 62798 w 599972"/>
              <a:gd name="connsiteY243" fmla="*/ 116081 h 398667"/>
              <a:gd name="connsiteX244" fmla="*/ 60519 w 599972"/>
              <a:gd name="connsiteY244" fmla="*/ 114565 h 398667"/>
              <a:gd name="connsiteX245" fmla="*/ 61278 w 599972"/>
              <a:gd name="connsiteY245" fmla="*/ 114565 h 398667"/>
              <a:gd name="connsiteX246" fmla="*/ 68115 w 599972"/>
              <a:gd name="connsiteY246" fmla="*/ 116081 h 398667"/>
              <a:gd name="connsiteX247" fmla="*/ 38299 w 599972"/>
              <a:gd name="connsiteY247" fmla="*/ 106032 h 398667"/>
              <a:gd name="connsiteX248" fmla="*/ 212637 w 599972"/>
              <a:gd name="connsiteY248" fmla="*/ 105940 h 398667"/>
              <a:gd name="connsiteX249" fmla="*/ 191177 w 599972"/>
              <a:gd name="connsiteY249" fmla="*/ 117602 h 398667"/>
              <a:gd name="connsiteX250" fmla="*/ 192697 w 599972"/>
              <a:gd name="connsiteY250" fmla="*/ 116843 h 398667"/>
              <a:gd name="connsiteX251" fmla="*/ 200293 w 599972"/>
              <a:gd name="connsiteY251" fmla="*/ 113809 h 398667"/>
              <a:gd name="connsiteX252" fmla="*/ 214726 w 599972"/>
              <a:gd name="connsiteY252" fmla="*/ 113809 h 398667"/>
              <a:gd name="connsiteX253" fmla="*/ 237516 w 599972"/>
              <a:gd name="connsiteY253" fmla="*/ 120636 h 398667"/>
              <a:gd name="connsiteX254" fmla="*/ 239795 w 599972"/>
              <a:gd name="connsiteY254" fmla="*/ 122153 h 398667"/>
              <a:gd name="connsiteX255" fmla="*/ 245112 w 599972"/>
              <a:gd name="connsiteY255" fmla="*/ 127462 h 398667"/>
              <a:gd name="connsiteX256" fmla="*/ 245112 w 599972"/>
              <a:gd name="connsiteY256" fmla="*/ 122911 h 398667"/>
              <a:gd name="connsiteX257" fmla="*/ 244352 w 599972"/>
              <a:gd name="connsiteY257" fmla="*/ 119119 h 398667"/>
              <a:gd name="connsiteX258" fmla="*/ 241314 w 599972"/>
              <a:gd name="connsiteY258" fmla="*/ 116843 h 398667"/>
              <a:gd name="connsiteX259" fmla="*/ 237516 w 599972"/>
              <a:gd name="connsiteY259" fmla="*/ 115326 h 398667"/>
              <a:gd name="connsiteX260" fmla="*/ 235237 w 599972"/>
              <a:gd name="connsiteY260" fmla="*/ 113809 h 398667"/>
              <a:gd name="connsiteX261" fmla="*/ 235996 w 599972"/>
              <a:gd name="connsiteY261" fmla="*/ 113809 h 398667"/>
              <a:gd name="connsiteX262" fmla="*/ 242073 w 599972"/>
              <a:gd name="connsiteY262" fmla="*/ 115326 h 398667"/>
              <a:gd name="connsiteX263" fmla="*/ 212637 w 599972"/>
              <a:gd name="connsiteY263" fmla="*/ 105940 h 398667"/>
              <a:gd name="connsiteX264" fmla="*/ 474475 w 599972"/>
              <a:gd name="connsiteY264" fmla="*/ 104665 h 398667"/>
              <a:gd name="connsiteX265" fmla="*/ 473715 w 599972"/>
              <a:gd name="connsiteY265" fmla="*/ 106182 h 398667"/>
              <a:gd name="connsiteX266" fmla="*/ 489662 w 599972"/>
              <a:gd name="connsiteY266" fmla="*/ 115286 h 398667"/>
              <a:gd name="connsiteX267" fmla="*/ 496497 w 599972"/>
              <a:gd name="connsiteY267" fmla="*/ 119079 h 398667"/>
              <a:gd name="connsiteX268" fmla="*/ 482828 w 599972"/>
              <a:gd name="connsiteY268" fmla="*/ 107700 h 398667"/>
              <a:gd name="connsiteX269" fmla="*/ 482069 w 599972"/>
              <a:gd name="connsiteY269" fmla="*/ 106941 h 398667"/>
              <a:gd name="connsiteX270" fmla="*/ 474475 w 599972"/>
              <a:gd name="connsiteY270" fmla="*/ 104665 h 398667"/>
              <a:gd name="connsiteX271" fmla="*/ 133923 w 599972"/>
              <a:gd name="connsiteY271" fmla="*/ 97286 h 398667"/>
              <a:gd name="connsiteX272" fmla="*/ 171455 w 599972"/>
              <a:gd name="connsiteY272" fmla="*/ 123646 h 398667"/>
              <a:gd name="connsiteX273" fmla="*/ 171455 w 599972"/>
              <a:gd name="connsiteY273" fmla="*/ 278396 h 398667"/>
              <a:gd name="connsiteX274" fmla="*/ 170695 w 599972"/>
              <a:gd name="connsiteY274" fmla="*/ 278396 h 398667"/>
              <a:gd name="connsiteX275" fmla="*/ 171455 w 599972"/>
              <a:gd name="connsiteY275" fmla="*/ 279154 h 398667"/>
              <a:gd name="connsiteX276" fmla="*/ 90119 w 599972"/>
              <a:gd name="connsiteY276" fmla="*/ 275362 h 398667"/>
              <a:gd name="connsiteX277" fmla="*/ 90119 w 599972"/>
              <a:gd name="connsiteY277" fmla="*/ 179022 h 398667"/>
              <a:gd name="connsiteX278" fmla="*/ 90119 w 599972"/>
              <a:gd name="connsiteY278" fmla="*/ 119854 h 398667"/>
              <a:gd name="connsiteX279" fmla="*/ 133923 w 599972"/>
              <a:gd name="connsiteY279" fmla="*/ 97286 h 398667"/>
              <a:gd name="connsiteX280" fmla="*/ 221278 w 599972"/>
              <a:gd name="connsiteY280" fmla="*/ 97028 h 398667"/>
              <a:gd name="connsiteX281" fmla="*/ 259545 w 599972"/>
              <a:gd name="connsiteY281" fmla="*/ 123670 h 398667"/>
              <a:gd name="connsiteX282" fmla="*/ 259545 w 599972"/>
              <a:gd name="connsiteY282" fmla="*/ 278400 h 398667"/>
              <a:gd name="connsiteX283" fmla="*/ 259545 w 599972"/>
              <a:gd name="connsiteY283" fmla="*/ 279158 h 398667"/>
              <a:gd name="connsiteX284" fmla="*/ 176744 w 599972"/>
              <a:gd name="connsiteY284" fmla="*/ 275366 h 398667"/>
              <a:gd name="connsiteX285" fmla="*/ 176744 w 599972"/>
              <a:gd name="connsiteY285" fmla="*/ 179039 h 398667"/>
              <a:gd name="connsiteX286" fmla="*/ 176744 w 599972"/>
              <a:gd name="connsiteY286" fmla="*/ 119877 h 398667"/>
              <a:gd name="connsiteX287" fmla="*/ 221278 w 599972"/>
              <a:gd name="connsiteY287" fmla="*/ 97028 h 398667"/>
              <a:gd name="connsiteX288" fmla="*/ 46560 w 599972"/>
              <a:gd name="connsiteY288" fmla="*/ 96742 h 398667"/>
              <a:gd name="connsiteX289" fmla="*/ 84827 w 599972"/>
              <a:gd name="connsiteY289" fmla="*/ 123665 h 398667"/>
              <a:gd name="connsiteX290" fmla="*/ 84827 w 599972"/>
              <a:gd name="connsiteY290" fmla="*/ 278376 h 398667"/>
              <a:gd name="connsiteX291" fmla="*/ 84827 w 599972"/>
              <a:gd name="connsiteY291" fmla="*/ 279135 h 398667"/>
              <a:gd name="connsiteX292" fmla="*/ 2026 w 599972"/>
              <a:gd name="connsiteY292" fmla="*/ 275343 h 398667"/>
              <a:gd name="connsiteX293" fmla="*/ 2026 w 599972"/>
              <a:gd name="connsiteY293" fmla="*/ 179028 h 398667"/>
              <a:gd name="connsiteX294" fmla="*/ 2026 w 599972"/>
              <a:gd name="connsiteY294" fmla="*/ 119873 h 398667"/>
              <a:gd name="connsiteX295" fmla="*/ 46560 w 599972"/>
              <a:gd name="connsiteY295" fmla="*/ 96742 h 398667"/>
              <a:gd name="connsiteX296" fmla="*/ 357531 w 599972"/>
              <a:gd name="connsiteY296" fmla="*/ 56871 h 398667"/>
              <a:gd name="connsiteX297" fmla="*/ 316524 w 599972"/>
              <a:gd name="connsiteY297" fmla="*/ 107700 h 398667"/>
              <a:gd name="connsiteX298" fmla="*/ 327155 w 599972"/>
              <a:gd name="connsiteY298" fmla="*/ 107700 h 398667"/>
              <a:gd name="connsiteX299" fmla="*/ 341584 w 599972"/>
              <a:gd name="connsiteY299" fmla="*/ 101631 h 398667"/>
              <a:gd name="connsiteX300" fmla="*/ 358290 w 599972"/>
              <a:gd name="connsiteY300" fmla="*/ 98596 h 398667"/>
              <a:gd name="connsiteX301" fmla="*/ 403853 w 599972"/>
              <a:gd name="connsiteY301" fmla="*/ 125148 h 398667"/>
              <a:gd name="connsiteX302" fmla="*/ 555728 w 599972"/>
              <a:gd name="connsiteY302" fmla="*/ 221495 h 398667"/>
              <a:gd name="connsiteX303" fmla="*/ 560284 w 599972"/>
              <a:gd name="connsiteY303" fmla="*/ 224530 h 398667"/>
              <a:gd name="connsiteX304" fmla="*/ 561044 w 599972"/>
              <a:gd name="connsiteY304" fmla="*/ 229840 h 398667"/>
              <a:gd name="connsiteX305" fmla="*/ 571675 w 599972"/>
              <a:gd name="connsiteY305" fmla="*/ 182046 h 398667"/>
              <a:gd name="connsiteX306" fmla="*/ 570916 w 599972"/>
              <a:gd name="connsiteY306" fmla="*/ 181288 h 398667"/>
              <a:gd name="connsiteX307" fmla="*/ 384109 w 599972"/>
              <a:gd name="connsiteY307" fmla="*/ 74320 h 398667"/>
              <a:gd name="connsiteX308" fmla="*/ 364365 w 599972"/>
              <a:gd name="connsiteY308" fmla="*/ 63699 h 398667"/>
              <a:gd name="connsiteX309" fmla="*/ 357531 w 599972"/>
              <a:gd name="connsiteY309" fmla="*/ 56871 h 398667"/>
              <a:gd name="connsiteX310" fmla="*/ 358290 w 599972"/>
              <a:gd name="connsiteY310" fmla="*/ 33353 h 398667"/>
              <a:gd name="connsiteX311" fmla="*/ 358290 w 599972"/>
              <a:gd name="connsiteY311" fmla="*/ 41698 h 398667"/>
              <a:gd name="connsiteX312" fmla="*/ 359049 w 599972"/>
              <a:gd name="connsiteY312" fmla="*/ 42457 h 398667"/>
              <a:gd name="connsiteX313" fmla="*/ 374237 w 599972"/>
              <a:gd name="connsiteY313" fmla="*/ 49284 h 398667"/>
              <a:gd name="connsiteX314" fmla="*/ 417521 w 599972"/>
              <a:gd name="connsiteY314" fmla="*/ 66733 h 398667"/>
              <a:gd name="connsiteX315" fmla="*/ 418281 w 599972"/>
              <a:gd name="connsiteY315" fmla="*/ 65216 h 398667"/>
              <a:gd name="connsiteX316" fmla="*/ 365124 w 599972"/>
              <a:gd name="connsiteY316" fmla="*/ 37146 h 398667"/>
              <a:gd name="connsiteX317" fmla="*/ 358290 w 599972"/>
              <a:gd name="connsiteY317" fmla="*/ 33353 h 398667"/>
              <a:gd name="connsiteX318" fmla="*/ 365884 w 599972"/>
              <a:gd name="connsiteY318" fmla="*/ 15904 h 398667"/>
              <a:gd name="connsiteX319" fmla="*/ 358290 w 599972"/>
              <a:gd name="connsiteY319" fmla="*/ 18180 h 398667"/>
              <a:gd name="connsiteX320" fmla="*/ 358290 w 599972"/>
              <a:gd name="connsiteY320" fmla="*/ 18939 h 398667"/>
              <a:gd name="connsiteX321" fmla="*/ 368921 w 599972"/>
              <a:gd name="connsiteY321" fmla="*/ 21215 h 398667"/>
              <a:gd name="connsiteX322" fmla="*/ 402334 w 599972"/>
              <a:gd name="connsiteY322" fmla="*/ 38663 h 398667"/>
              <a:gd name="connsiteX323" fmla="*/ 384868 w 599972"/>
              <a:gd name="connsiteY323" fmla="*/ 25767 h 398667"/>
              <a:gd name="connsiteX324" fmla="*/ 371199 w 599972"/>
              <a:gd name="connsiteY324" fmla="*/ 18939 h 398667"/>
              <a:gd name="connsiteX325" fmla="*/ 365884 w 599972"/>
              <a:gd name="connsiteY325" fmla="*/ 15904 h 398667"/>
              <a:gd name="connsiteX326" fmla="*/ 358053 w 599972"/>
              <a:gd name="connsiteY326" fmla="*/ 862 h 398667"/>
              <a:gd name="connsiteX327" fmla="*/ 411446 w 599972"/>
              <a:gd name="connsiteY327" fmla="*/ 29560 h 398667"/>
              <a:gd name="connsiteX328" fmla="*/ 564081 w 599972"/>
              <a:gd name="connsiteY328" fmla="*/ 158528 h 398667"/>
              <a:gd name="connsiteX329" fmla="*/ 588381 w 599972"/>
              <a:gd name="connsiteY329" fmla="*/ 218461 h 398667"/>
              <a:gd name="connsiteX330" fmla="*/ 449415 w 599972"/>
              <a:gd name="connsiteY330" fmla="*/ 335291 h 398667"/>
              <a:gd name="connsiteX331" fmla="*/ 355252 w 599972"/>
              <a:gd name="connsiteY331" fmla="*/ 397500 h 398667"/>
              <a:gd name="connsiteX332" fmla="*/ 343862 w 599972"/>
              <a:gd name="connsiteY332" fmla="*/ 346671 h 398667"/>
              <a:gd name="connsiteX333" fmla="*/ 292224 w 599972"/>
              <a:gd name="connsiteY333" fmla="*/ 299635 h 398667"/>
              <a:gd name="connsiteX334" fmla="*/ 277036 w 599972"/>
              <a:gd name="connsiteY334" fmla="*/ 292808 h 398667"/>
              <a:gd name="connsiteX335" fmla="*/ 272480 w 599972"/>
              <a:gd name="connsiteY335" fmla="*/ 229840 h 398667"/>
              <a:gd name="connsiteX336" fmla="*/ 272480 w 599972"/>
              <a:gd name="connsiteY336" fmla="*/ 131217 h 398667"/>
              <a:gd name="connsiteX337" fmla="*/ 292983 w 599972"/>
              <a:gd name="connsiteY337" fmla="*/ 99355 h 398667"/>
              <a:gd name="connsiteX338" fmla="*/ 338546 w 599972"/>
              <a:gd name="connsiteY338" fmla="*/ 85699 h 398667"/>
              <a:gd name="connsiteX339" fmla="*/ 343862 w 599972"/>
              <a:gd name="connsiteY339" fmla="*/ 21973 h 398667"/>
              <a:gd name="connsiteX340" fmla="*/ 343862 w 599972"/>
              <a:gd name="connsiteY340" fmla="*/ 19698 h 398667"/>
              <a:gd name="connsiteX341" fmla="*/ 344621 w 599972"/>
              <a:gd name="connsiteY341" fmla="*/ 17422 h 398667"/>
              <a:gd name="connsiteX342" fmla="*/ 358053 w 599972"/>
              <a:gd name="connsiteY342" fmla="*/ 862 h 398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</a:cxnLst>
            <a:rect l="l" t="t" r="r" b="b"/>
            <a:pathLst>
              <a:path w="599972" h="398667">
                <a:moveTo>
                  <a:pt x="359049" y="349705"/>
                </a:moveTo>
                <a:cubicBezTo>
                  <a:pt x="359049" y="360326"/>
                  <a:pt x="359809" y="373982"/>
                  <a:pt x="362846" y="382327"/>
                </a:cubicBezTo>
                <a:cubicBezTo>
                  <a:pt x="362846" y="382327"/>
                  <a:pt x="363606" y="382327"/>
                  <a:pt x="363606" y="382327"/>
                </a:cubicBezTo>
                <a:lnTo>
                  <a:pt x="366860" y="386879"/>
                </a:lnTo>
                <a:lnTo>
                  <a:pt x="365124" y="386879"/>
                </a:lnTo>
                <a:cubicBezTo>
                  <a:pt x="365884" y="386879"/>
                  <a:pt x="366643" y="387637"/>
                  <a:pt x="367402" y="387637"/>
                </a:cubicBezTo>
                <a:lnTo>
                  <a:pt x="366860" y="386879"/>
                </a:lnTo>
                <a:lnTo>
                  <a:pt x="371959" y="386879"/>
                </a:lnTo>
                <a:cubicBezTo>
                  <a:pt x="378793" y="380810"/>
                  <a:pt x="385627" y="374741"/>
                  <a:pt x="392462" y="369430"/>
                </a:cubicBezTo>
                <a:cubicBezTo>
                  <a:pt x="389424" y="369430"/>
                  <a:pt x="385627" y="368671"/>
                  <a:pt x="382590" y="366396"/>
                </a:cubicBezTo>
                <a:cubicBezTo>
                  <a:pt x="376515" y="362602"/>
                  <a:pt x="370440" y="358809"/>
                  <a:pt x="364365" y="355016"/>
                </a:cubicBezTo>
                <a:cubicBezTo>
                  <a:pt x="362087" y="353499"/>
                  <a:pt x="360568" y="351981"/>
                  <a:pt x="359049" y="349705"/>
                </a:cubicBezTo>
                <a:close/>
                <a:moveTo>
                  <a:pt x="352974" y="311774"/>
                </a:moveTo>
                <a:cubicBezTo>
                  <a:pt x="356012" y="318601"/>
                  <a:pt x="357531" y="326188"/>
                  <a:pt x="358290" y="333774"/>
                </a:cubicBezTo>
                <a:cubicBezTo>
                  <a:pt x="359809" y="335291"/>
                  <a:pt x="362087" y="336050"/>
                  <a:pt x="364365" y="337567"/>
                </a:cubicBezTo>
                <a:cubicBezTo>
                  <a:pt x="374237" y="343636"/>
                  <a:pt x="384109" y="350464"/>
                  <a:pt x="393981" y="356533"/>
                </a:cubicBezTo>
                <a:cubicBezTo>
                  <a:pt x="397018" y="358809"/>
                  <a:pt x="398537" y="361844"/>
                  <a:pt x="399296" y="364120"/>
                </a:cubicBezTo>
                <a:cubicBezTo>
                  <a:pt x="401574" y="361844"/>
                  <a:pt x="404612" y="359568"/>
                  <a:pt x="406890" y="357292"/>
                </a:cubicBezTo>
                <a:cubicBezTo>
                  <a:pt x="411446" y="353499"/>
                  <a:pt x="415243" y="350464"/>
                  <a:pt x="419800" y="346671"/>
                </a:cubicBezTo>
                <a:cubicBezTo>
                  <a:pt x="416003" y="347430"/>
                  <a:pt x="411446" y="347430"/>
                  <a:pt x="407649" y="345154"/>
                </a:cubicBezTo>
                <a:cubicBezTo>
                  <a:pt x="392462" y="336050"/>
                  <a:pt x="376515" y="327705"/>
                  <a:pt x="361327" y="318601"/>
                </a:cubicBezTo>
                <a:cubicBezTo>
                  <a:pt x="358290" y="317084"/>
                  <a:pt x="355252" y="314049"/>
                  <a:pt x="352974" y="311774"/>
                </a:cubicBezTo>
                <a:close/>
                <a:moveTo>
                  <a:pt x="109123" y="286740"/>
                </a:moveTo>
                <a:cubicBezTo>
                  <a:pt x="112164" y="289395"/>
                  <a:pt x="116534" y="291102"/>
                  <a:pt x="121475" y="292050"/>
                </a:cubicBezTo>
                <a:lnTo>
                  <a:pt x="130698" y="292494"/>
                </a:lnTo>
                <a:lnTo>
                  <a:pt x="132688" y="292809"/>
                </a:lnTo>
                <a:lnTo>
                  <a:pt x="137248" y="292809"/>
                </a:lnTo>
                <a:lnTo>
                  <a:pt x="130698" y="292494"/>
                </a:lnTo>
                <a:lnTo>
                  <a:pt x="120715" y="290912"/>
                </a:lnTo>
                <a:cubicBezTo>
                  <a:pt x="116535" y="289774"/>
                  <a:pt x="112544" y="288257"/>
                  <a:pt x="109883" y="286740"/>
                </a:cubicBezTo>
                <a:cubicBezTo>
                  <a:pt x="109123" y="286740"/>
                  <a:pt x="109123" y="286740"/>
                  <a:pt x="109123" y="286740"/>
                </a:cubicBezTo>
                <a:close/>
                <a:moveTo>
                  <a:pt x="20258" y="285960"/>
                </a:moveTo>
                <a:cubicBezTo>
                  <a:pt x="21017" y="285960"/>
                  <a:pt x="21777" y="285960"/>
                  <a:pt x="21777" y="286719"/>
                </a:cubicBezTo>
                <a:cubicBezTo>
                  <a:pt x="27854" y="289752"/>
                  <a:pt x="37729" y="292786"/>
                  <a:pt x="44566" y="292786"/>
                </a:cubicBezTo>
                <a:cubicBezTo>
                  <a:pt x="35450" y="292786"/>
                  <a:pt x="25575" y="290511"/>
                  <a:pt x="20258" y="285960"/>
                </a:cubicBezTo>
                <a:close/>
                <a:moveTo>
                  <a:pt x="194216" y="284468"/>
                </a:moveTo>
                <a:cubicBezTo>
                  <a:pt x="194976" y="285226"/>
                  <a:pt x="195735" y="285985"/>
                  <a:pt x="197254" y="285985"/>
                </a:cubicBezTo>
                <a:lnTo>
                  <a:pt x="197300" y="285997"/>
                </a:lnTo>
                <a:lnTo>
                  <a:pt x="208174" y="291389"/>
                </a:lnTo>
                <a:lnTo>
                  <a:pt x="219064" y="291791"/>
                </a:lnTo>
                <a:lnTo>
                  <a:pt x="220044" y="292052"/>
                </a:lnTo>
                <a:lnTo>
                  <a:pt x="226121" y="292052"/>
                </a:lnTo>
                <a:lnTo>
                  <a:pt x="219064" y="291791"/>
                </a:lnTo>
                <a:lnTo>
                  <a:pt x="197300" y="285997"/>
                </a:lnTo>
                <a:close/>
                <a:moveTo>
                  <a:pt x="289186" y="275359"/>
                </a:moveTo>
                <a:cubicBezTo>
                  <a:pt x="291465" y="278393"/>
                  <a:pt x="292983" y="279911"/>
                  <a:pt x="295261" y="281428"/>
                </a:cubicBezTo>
                <a:cubicBezTo>
                  <a:pt x="298299" y="282945"/>
                  <a:pt x="300577" y="284462"/>
                  <a:pt x="303615" y="285980"/>
                </a:cubicBezTo>
                <a:cubicBezTo>
                  <a:pt x="304374" y="286738"/>
                  <a:pt x="305133" y="286738"/>
                  <a:pt x="306652" y="287497"/>
                </a:cubicBezTo>
                <a:cubicBezTo>
                  <a:pt x="297540" y="285980"/>
                  <a:pt x="292224" y="282945"/>
                  <a:pt x="289186" y="275359"/>
                </a:cubicBezTo>
                <a:close/>
                <a:moveTo>
                  <a:pt x="105322" y="210883"/>
                </a:moveTo>
                <a:lnTo>
                  <a:pt x="105322" y="234398"/>
                </a:lnTo>
                <a:lnTo>
                  <a:pt x="105322" y="255639"/>
                </a:lnTo>
                <a:cubicBezTo>
                  <a:pt x="106842" y="255639"/>
                  <a:pt x="108363" y="255639"/>
                  <a:pt x="109883" y="256397"/>
                </a:cubicBezTo>
                <a:cubicBezTo>
                  <a:pt x="122806" y="263983"/>
                  <a:pt x="136488" y="271569"/>
                  <a:pt x="150171" y="279154"/>
                </a:cubicBezTo>
                <a:cubicBezTo>
                  <a:pt x="152451" y="280672"/>
                  <a:pt x="153972" y="282189"/>
                  <a:pt x="155492" y="283706"/>
                </a:cubicBezTo>
                <a:cubicBezTo>
                  <a:pt x="155492" y="282947"/>
                  <a:pt x="156252" y="282189"/>
                  <a:pt x="156252" y="281430"/>
                </a:cubicBezTo>
                <a:lnTo>
                  <a:pt x="156252" y="240467"/>
                </a:lnTo>
                <a:cubicBezTo>
                  <a:pt x="154732" y="239708"/>
                  <a:pt x="153212" y="239708"/>
                  <a:pt x="151691" y="238191"/>
                </a:cubicBezTo>
                <a:cubicBezTo>
                  <a:pt x="138009" y="230606"/>
                  <a:pt x="123566" y="222261"/>
                  <a:pt x="109883" y="214676"/>
                </a:cubicBezTo>
                <a:cubicBezTo>
                  <a:pt x="108363" y="213917"/>
                  <a:pt x="106842" y="212400"/>
                  <a:pt x="105322" y="210883"/>
                </a:cubicBezTo>
                <a:close/>
                <a:moveTo>
                  <a:pt x="191177" y="209378"/>
                </a:moveTo>
                <a:lnTo>
                  <a:pt x="191177" y="234408"/>
                </a:lnTo>
                <a:cubicBezTo>
                  <a:pt x="191177" y="241234"/>
                  <a:pt x="191177" y="248061"/>
                  <a:pt x="191177" y="254887"/>
                </a:cubicBezTo>
                <a:cubicBezTo>
                  <a:pt x="193456" y="254887"/>
                  <a:pt x="194976" y="255645"/>
                  <a:pt x="197254" y="256404"/>
                </a:cubicBezTo>
                <a:cubicBezTo>
                  <a:pt x="210928" y="263989"/>
                  <a:pt x="223842" y="271573"/>
                  <a:pt x="237516" y="279158"/>
                </a:cubicBezTo>
                <a:cubicBezTo>
                  <a:pt x="239795" y="280675"/>
                  <a:pt x="242073" y="282192"/>
                  <a:pt x="243593" y="284468"/>
                </a:cubicBezTo>
                <a:cubicBezTo>
                  <a:pt x="244352" y="283709"/>
                  <a:pt x="244352" y="282192"/>
                  <a:pt x="245112" y="281434"/>
                </a:cubicBezTo>
                <a:lnTo>
                  <a:pt x="245112" y="239717"/>
                </a:lnTo>
                <a:cubicBezTo>
                  <a:pt x="243593" y="239717"/>
                  <a:pt x="241314" y="239717"/>
                  <a:pt x="239035" y="238200"/>
                </a:cubicBezTo>
                <a:cubicBezTo>
                  <a:pt x="225361" y="230615"/>
                  <a:pt x="211688" y="222272"/>
                  <a:pt x="197254" y="214687"/>
                </a:cubicBezTo>
                <a:cubicBezTo>
                  <a:pt x="194976" y="213170"/>
                  <a:pt x="193456" y="211653"/>
                  <a:pt x="191177" y="209378"/>
                </a:cubicBezTo>
                <a:close/>
                <a:moveTo>
                  <a:pt x="16459" y="209363"/>
                </a:moveTo>
                <a:lnTo>
                  <a:pt x="16459" y="234390"/>
                </a:lnTo>
                <a:cubicBezTo>
                  <a:pt x="16459" y="241215"/>
                  <a:pt x="16459" y="248041"/>
                  <a:pt x="16459" y="255625"/>
                </a:cubicBezTo>
                <a:cubicBezTo>
                  <a:pt x="17979" y="255625"/>
                  <a:pt x="20258" y="255625"/>
                  <a:pt x="22536" y="257141"/>
                </a:cubicBezTo>
                <a:cubicBezTo>
                  <a:pt x="35450" y="264725"/>
                  <a:pt x="49124" y="272309"/>
                  <a:pt x="62798" y="279893"/>
                </a:cubicBezTo>
                <a:cubicBezTo>
                  <a:pt x="65077" y="280651"/>
                  <a:pt x="67355" y="282927"/>
                  <a:pt x="68115" y="284443"/>
                </a:cubicBezTo>
                <a:cubicBezTo>
                  <a:pt x="68875" y="283685"/>
                  <a:pt x="69634" y="282168"/>
                  <a:pt x="70394" y="281410"/>
                </a:cubicBezTo>
                <a:lnTo>
                  <a:pt x="70394" y="240457"/>
                </a:lnTo>
                <a:cubicBezTo>
                  <a:pt x="68115" y="240457"/>
                  <a:pt x="66596" y="239699"/>
                  <a:pt x="64317" y="238940"/>
                </a:cubicBezTo>
                <a:cubicBezTo>
                  <a:pt x="50643" y="230598"/>
                  <a:pt x="36210" y="223014"/>
                  <a:pt x="22536" y="215430"/>
                </a:cubicBezTo>
                <a:cubicBezTo>
                  <a:pt x="20258" y="213913"/>
                  <a:pt x="17979" y="211638"/>
                  <a:pt x="16459" y="209363"/>
                </a:cubicBezTo>
                <a:close/>
                <a:moveTo>
                  <a:pt x="105322" y="170678"/>
                </a:moveTo>
                <a:lnTo>
                  <a:pt x="105322" y="190401"/>
                </a:lnTo>
                <a:cubicBezTo>
                  <a:pt x="106082" y="190401"/>
                  <a:pt x="107603" y="191160"/>
                  <a:pt x="109123" y="191918"/>
                </a:cubicBezTo>
                <a:cubicBezTo>
                  <a:pt x="123566" y="201780"/>
                  <a:pt x="138009" y="210883"/>
                  <a:pt x="152451" y="219986"/>
                </a:cubicBezTo>
                <a:cubicBezTo>
                  <a:pt x="153972" y="221503"/>
                  <a:pt x="155492" y="222261"/>
                  <a:pt x="156252" y="223778"/>
                </a:cubicBezTo>
                <a:lnTo>
                  <a:pt x="156252" y="203297"/>
                </a:lnTo>
                <a:cubicBezTo>
                  <a:pt x="155492" y="202538"/>
                  <a:pt x="153972" y="201780"/>
                  <a:pt x="152451" y="201021"/>
                </a:cubicBezTo>
                <a:cubicBezTo>
                  <a:pt x="138009" y="191918"/>
                  <a:pt x="123566" y="182815"/>
                  <a:pt x="109123" y="173712"/>
                </a:cubicBezTo>
                <a:cubicBezTo>
                  <a:pt x="107603" y="172954"/>
                  <a:pt x="106082" y="172195"/>
                  <a:pt x="105322" y="170678"/>
                </a:cubicBezTo>
                <a:close/>
                <a:moveTo>
                  <a:pt x="191177" y="169178"/>
                </a:moveTo>
                <a:lnTo>
                  <a:pt x="191177" y="190416"/>
                </a:lnTo>
                <a:cubicBezTo>
                  <a:pt x="193456" y="190416"/>
                  <a:pt x="194976" y="190416"/>
                  <a:pt x="196495" y="191933"/>
                </a:cubicBezTo>
                <a:cubicBezTo>
                  <a:pt x="210928" y="201035"/>
                  <a:pt x="225361" y="210895"/>
                  <a:pt x="239795" y="219997"/>
                </a:cubicBezTo>
                <a:cubicBezTo>
                  <a:pt x="241314" y="221514"/>
                  <a:pt x="243593" y="223031"/>
                  <a:pt x="245112" y="225306"/>
                </a:cubicBezTo>
                <a:lnTo>
                  <a:pt x="245112" y="203310"/>
                </a:lnTo>
                <a:cubicBezTo>
                  <a:pt x="243593" y="202552"/>
                  <a:pt x="241314" y="202552"/>
                  <a:pt x="239795" y="201035"/>
                </a:cubicBezTo>
                <a:cubicBezTo>
                  <a:pt x="225361" y="191933"/>
                  <a:pt x="210928" y="182831"/>
                  <a:pt x="196495" y="173729"/>
                </a:cubicBezTo>
                <a:cubicBezTo>
                  <a:pt x="194976" y="172212"/>
                  <a:pt x="193456" y="170695"/>
                  <a:pt x="191177" y="169178"/>
                </a:cubicBezTo>
                <a:close/>
                <a:moveTo>
                  <a:pt x="16459" y="169168"/>
                </a:moveTo>
                <a:lnTo>
                  <a:pt x="16459" y="190403"/>
                </a:lnTo>
                <a:cubicBezTo>
                  <a:pt x="17979" y="190403"/>
                  <a:pt x="19498" y="191162"/>
                  <a:pt x="21777" y="191920"/>
                </a:cubicBezTo>
                <a:cubicBezTo>
                  <a:pt x="36210" y="201779"/>
                  <a:pt x="50643" y="211638"/>
                  <a:pt x="65077" y="220739"/>
                </a:cubicBezTo>
                <a:cubicBezTo>
                  <a:pt x="66596" y="221497"/>
                  <a:pt x="68875" y="223772"/>
                  <a:pt x="70394" y="225289"/>
                </a:cubicBezTo>
                <a:lnTo>
                  <a:pt x="70394" y="203296"/>
                </a:lnTo>
                <a:cubicBezTo>
                  <a:pt x="68115" y="203296"/>
                  <a:pt x="66596" y="202538"/>
                  <a:pt x="64317" y="201021"/>
                </a:cubicBezTo>
                <a:cubicBezTo>
                  <a:pt x="50643" y="192679"/>
                  <a:pt x="36210" y="183578"/>
                  <a:pt x="21777" y="174477"/>
                </a:cubicBezTo>
                <a:cubicBezTo>
                  <a:pt x="20258" y="172960"/>
                  <a:pt x="17979" y="171444"/>
                  <a:pt x="16459" y="169168"/>
                </a:cubicBezTo>
                <a:close/>
                <a:moveTo>
                  <a:pt x="311968" y="154735"/>
                </a:moveTo>
                <a:cubicBezTo>
                  <a:pt x="343862" y="174460"/>
                  <a:pt x="375756" y="195702"/>
                  <a:pt x="407649" y="215426"/>
                </a:cubicBezTo>
                <a:cubicBezTo>
                  <a:pt x="436506" y="232116"/>
                  <a:pt x="464603" y="249565"/>
                  <a:pt x="493459" y="265497"/>
                </a:cubicBezTo>
                <a:cubicBezTo>
                  <a:pt x="499534" y="268531"/>
                  <a:pt x="499534" y="268531"/>
                  <a:pt x="494219" y="265497"/>
                </a:cubicBezTo>
                <a:cubicBezTo>
                  <a:pt x="433468" y="228323"/>
                  <a:pt x="372718" y="191909"/>
                  <a:pt x="311968" y="154735"/>
                </a:cubicBezTo>
                <a:close/>
                <a:moveTo>
                  <a:pt x="105322" y="153231"/>
                </a:moveTo>
                <a:lnTo>
                  <a:pt x="105322" y="156265"/>
                </a:lnTo>
                <a:cubicBezTo>
                  <a:pt x="106082" y="156265"/>
                  <a:pt x="107603" y="157024"/>
                  <a:pt x="109123" y="157782"/>
                </a:cubicBezTo>
                <a:cubicBezTo>
                  <a:pt x="124326" y="167644"/>
                  <a:pt x="138769" y="176747"/>
                  <a:pt x="153972" y="185850"/>
                </a:cubicBezTo>
                <a:cubicBezTo>
                  <a:pt x="154732" y="186608"/>
                  <a:pt x="155492" y="186608"/>
                  <a:pt x="156252" y="187367"/>
                </a:cubicBezTo>
                <a:lnTo>
                  <a:pt x="156252" y="184332"/>
                </a:lnTo>
                <a:cubicBezTo>
                  <a:pt x="155492" y="184332"/>
                  <a:pt x="153972" y="183574"/>
                  <a:pt x="152451" y="182815"/>
                </a:cubicBezTo>
                <a:cubicBezTo>
                  <a:pt x="138009" y="173712"/>
                  <a:pt x="123566" y="165368"/>
                  <a:pt x="109883" y="157024"/>
                </a:cubicBezTo>
                <a:cubicBezTo>
                  <a:pt x="107603" y="155507"/>
                  <a:pt x="106842" y="154748"/>
                  <a:pt x="105322" y="153231"/>
                </a:cubicBezTo>
                <a:close/>
                <a:moveTo>
                  <a:pt x="191177" y="151733"/>
                </a:moveTo>
                <a:cubicBezTo>
                  <a:pt x="191177" y="153250"/>
                  <a:pt x="191177" y="154009"/>
                  <a:pt x="191177" y="155526"/>
                </a:cubicBezTo>
                <a:cubicBezTo>
                  <a:pt x="193456" y="155526"/>
                  <a:pt x="194976" y="156284"/>
                  <a:pt x="197254" y="157801"/>
                </a:cubicBezTo>
                <a:cubicBezTo>
                  <a:pt x="211688" y="166903"/>
                  <a:pt x="226121" y="176763"/>
                  <a:pt x="241314" y="185865"/>
                </a:cubicBezTo>
                <a:cubicBezTo>
                  <a:pt x="242833" y="186624"/>
                  <a:pt x="243593" y="187382"/>
                  <a:pt x="245112" y="188141"/>
                </a:cubicBezTo>
                <a:lnTo>
                  <a:pt x="245112" y="184348"/>
                </a:lnTo>
                <a:cubicBezTo>
                  <a:pt x="243593" y="184348"/>
                  <a:pt x="241314" y="183590"/>
                  <a:pt x="239795" y="182831"/>
                </a:cubicBezTo>
                <a:cubicBezTo>
                  <a:pt x="225361" y="173729"/>
                  <a:pt x="210928" y="165386"/>
                  <a:pt x="197254" y="156284"/>
                </a:cubicBezTo>
                <a:cubicBezTo>
                  <a:pt x="194976" y="155526"/>
                  <a:pt x="193456" y="153250"/>
                  <a:pt x="191177" y="151733"/>
                </a:cubicBezTo>
                <a:close/>
                <a:moveTo>
                  <a:pt x="16459" y="151726"/>
                </a:moveTo>
                <a:lnTo>
                  <a:pt x="16459" y="156276"/>
                </a:lnTo>
                <a:cubicBezTo>
                  <a:pt x="17979" y="156276"/>
                  <a:pt x="20258" y="157034"/>
                  <a:pt x="21777" y="158551"/>
                </a:cubicBezTo>
                <a:cubicBezTo>
                  <a:pt x="36970" y="167652"/>
                  <a:pt x="51403" y="176752"/>
                  <a:pt x="66596" y="185853"/>
                </a:cubicBezTo>
                <a:cubicBezTo>
                  <a:pt x="67355" y="186611"/>
                  <a:pt x="68875" y="187370"/>
                  <a:pt x="70394" y="188128"/>
                </a:cubicBezTo>
                <a:lnTo>
                  <a:pt x="70394" y="185095"/>
                </a:lnTo>
                <a:cubicBezTo>
                  <a:pt x="68115" y="185095"/>
                  <a:pt x="66596" y="184336"/>
                  <a:pt x="64317" y="182819"/>
                </a:cubicBezTo>
                <a:cubicBezTo>
                  <a:pt x="50643" y="174477"/>
                  <a:pt x="36210" y="165377"/>
                  <a:pt x="21777" y="157034"/>
                </a:cubicBezTo>
                <a:cubicBezTo>
                  <a:pt x="20258" y="155518"/>
                  <a:pt x="17979" y="154001"/>
                  <a:pt x="16459" y="151726"/>
                </a:cubicBezTo>
                <a:close/>
                <a:moveTo>
                  <a:pt x="285390" y="147907"/>
                </a:moveTo>
                <a:cubicBezTo>
                  <a:pt x="283871" y="183564"/>
                  <a:pt x="286149" y="234392"/>
                  <a:pt x="286908" y="250324"/>
                </a:cubicBezTo>
                <a:cubicBezTo>
                  <a:pt x="288427" y="248048"/>
                  <a:pt x="291465" y="248048"/>
                  <a:pt x="295261" y="249565"/>
                </a:cubicBezTo>
                <a:cubicBezTo>
                  <a:pt x="339305" y="276117"/>
                  <a:pt x="384868" y="301153"/>
                  <a:pt x="430431" y="326946"/>
                </a:cubicBezTo>
                <a:cubicBezTo>
                  <a:pt x="433468" y="328464"/>
                  <a:pt x="434987" y="331498"/>
                  <a:pt x="434228" y="334533"/>
                </a:cubicBezTo>
                <a:cubicBezTo>
                  <a:pt x="446378" y="323912"/>
                  <a:pt x="458528" y="314049"/>
                  <a:pt x="470678" y="303428"/>
                </a:cubicBezTo>
                <a:cubicBezTo>
                  <a:pt x="466881" y="304187"/>
                  <a:pt x="463084" y="303428"/>
                  <a:pt x="460047" y="301153"/>
                </a:cubicBezTo>
                <a:cubicBezTo>
                  <a:pt x="450175" y="295083"/>
                  <a:pt x="439543" y="289014"/>
                  <a:pt x="429671" y="282945"/>
                </a:cubicBezTo>
                <a:cubicBezTo>
                  <a:pt x="385627" y="257910"/>
                  <a:pt x="340824" y="232875"/>
                  <a:pt x="295261" y="209357"/>
                </a:cubicBezTo>
                <a:cubicBezTo>
                  <a:pt x="289946" y="207081"/>
                  <a:pt x="285390" y="200254"/>
                  <a:pt x="285390" y="195702"/>
                </a:cubicBezTo>
                <a:cubicBezTo>
                  <a:pt x="285390" y="191150"/>
                  <a:pt x="286908" y="188115"/>
                  <a:pt x="289186" y="188874"/>
                </a:cubicBezTo>
                <a:cubicBezTo>
                  <a:pt x="291465" y="190391"/>
                  <a:pt x="291465" y="189633"/>
                  <a:pt x="289186" y="188115"/>
                </a:cubicBezTo>
                <a:cubicBezTo>
                  <a:pt x="286908" y="186598"/>
                  <a:pt x="285390" y="182046"/>
                  <a:pt x="285390" y="176736"/>
                </a:cubicBezTo>
                <a:cubicBezTo>
                  <a:pt x="285390" y="172184"/>
                  <a:pt x="289186" y="171425"/>
                  <a:pt x="294502" y="175218"/>
                </a:cubicBezTo>
                <a:cubicBezTo>
                  <a:pt x="338546" y="207081"/>
                  <a:pt x="383349" y="236668"/>
                  <a:pt x="428912" y="265497"/>
                </a:cubicBezTo>
                <a:cubicBezTo>
                  <a:pt x="444100" y="273842"/>
                  <a:pt x="458528" y="282187"/>
                  <a:pt x="472956" y="290532"/>
                </a:cubicBezTo>
                <a:cubicBezTo>
                  <a:pt x="475994" y="292808"/>
                  <a:pt x="478272" y="295083"/>
                  <a:pt x="478272" y="297359"/>
                </a:cubicBezTo>
                <a:cubicBezTo>
                  <a:pt x="485106" y="292049"/>
                  <a:pt x="491181" y="285980"/>
                  <a:pt x="498015" y="280669"/>
                </a:cubicBezTo>
                <a:cubicBezTo>
                  <a:pt x="494219" y="281428"/>
                  <a:pt x="490422" y="280669"/>
                  <a:pt x="486625" y="279152"/>
                </a:cubicBezTo>
                <a:cubicBezTo>
                  <a:pt x="469918" y="269290"/>
                  <a:pt x="453212" y="259427"/>
                  <a:pt x="436506" y="249565"/>
                </a:cubicBezTo>
                <a:cubicBezTo>
                  <a:pt x="388665" y="221495"/>
                  <a:pt x="343102" y="189633"/>
                  <a:pt x="295261" y="160804"/>
                </a:cubicBezTo>
                <a:cubicBezTo>
                  <a:pt x="289946" y="157770"/>
                  <a:pt x="286149" y="152459"/>
                  <a:pt x="285390" y="147907"/>
                </a:cubicBezTo>
                <a:close/>
                <a:moveTo>
                  <a:pt x="286149" y="137287"/>
                </a:moveTo>
                <a:cubicBezTo>
                  <a:pt x="286149" y="138804"/>
                  <a:pt x="286149" y="140321"/>
                  <a:pt x="286149" y="142597"/>
                </a:cubicBezTo>
                <a:cubicBezTo>
                  <a:pt x="286149" y="140321"/>
                  <a:pt x="286908" y="139562"/>
                  <a:pt x="287668" y="140321"/>
                </a:cubicBezTo>
                <a:cubicBezTo>
                  <a:pt x="289186" y="141080"/>
                  <a:pt x="289186" y="141080"/>
                  <a:pt x="287668" y="139562"/>
                </a:cubicBezTo>
                <a:cubicBezTo>
                  <a:pt x="286908" y="139562"/>
                  <a:pt x="286908" y="138804"/>
                  <a:pt x="286149" y="137287"/>
                </a:cubicBezTo>
                <a:close/>
                <a:moveTo>
                  <a:pt x="384868" y="133493"/>
                </a:moveTo>
                <a:cubicBezTo>
                  <a:pt x="378793" y="131217"/>
                  <a:pt x="378793" y="131976"/>
                  <a:pt x="384109" y="135011"/>
                </a:cubicBezTo>
                <a:cubicBezTo>
                  <a:pt x="433468" y="168391"/>
                  <a:pt x="483587" y="200254"/>
                  <a:pt x="533706" y="233634"/>
                </a:cubicBezTo>
                <a:cubicBezTo>
                  <a:pt x="535984" y="234392"/>
                  <a:pt x="538263" y="235910"/>
                  <a:pt x="540541" y="237427"/>
                </a:cubicBezTo>
                <a:cubicBezTo>
                  <a:pt x="542819" y="238944"/>
                  <a:pt x="544338" y="240461"/>
                  <a:pt x="544338" y="241979"/>
                </a:cubicBezTo>
                <a:cubicBezTo>
                  <a:pt x="548134" y="239703"/>
                  <a:pt x="551931" y="236668"/>
                  <a:pt x="555728" y="233634"/>
                </a:cubicBezTo>
                <a:cubicBezTo>
                  <a:pt x="552691" y="234392"/>
                  <a:pt x="548134" y="232875"/>
                  <a:pt x="544338" y="230599"/>
                </a:cubicBezTo>
                <a:cubicBezTo>
                  <a:pt x="500294" y="199495"/>
                  <a:pt x="453972" y="171425"/>
                  <a:pt x="407649" y="144114"/>
                </a:cubicBezTo>
                <a:cubicBezTo>
                  <a:pt x="400056" y="140321"/>
                  <a:pt x="392462" y="137287"/>
                  <a:pt x="384868" y="133493"/>
                </a:cubicBezTo>
                <a:close/>
                <a:moveTo>
                  <a:pt x="105322" y="124405"/>
                </a:moveTo>
                <a:lnTo>
                  <a:pt x="105322" y="138059"/>
                </a:lnTo>
                <a:cubicBezTo>
                  <a:pt x="106842" y="138818"/>
                  <a:pt x="107603" y="138818"/>
                  <a:pt x="109883" y="140335"/>
                </a:cubicBezTo>
                <a:cubicBezTo>
                  <a:pt x="123566" y="148679"/>
                  <a:pt x="138009" y="157782"/>
                  <a:pt x="152451" y="166127"/>
                </a:cubicBezTo>
                <a:cubicBezTo>
                  <a:pt x="153972" y="166885"/>
                  <a:pt x="155492" y="168402"/>
                  <a:pt x="156252" y="169920"/>
                </a:cubicBezTo>
                <a:lnTo>
                  <a:pt x="156252" y="151714"/>
                </a:lnTo>
                <a:cubicBezTo>
                  <a:pt x="154732" y="151714"/>
                  <a:pt x="153212" y="151714"/>
                  <a:pt x="151691" y="150955"/>
                </a:cubicBezTo>
                <a:cubicBezTo>
                  <a:pt x="138009" y="143369"/>
                  <a:pt x="124326" y="136542"/>
                  <a:pt x="110643" y="128956"/>
                </a:cubicBezTo>
                <a:cubicBezTo>
                  <a:pt x="108363" y="127439"/>
                  <a:pt x="106842" y="125922"/>
                  <a:pt x="105322" y="124405"/>
                </a:cubicBezTo>
                <a:close/>
                <a:moveTo>
                  <a:pt x="191177" y="122153"/>
                </a:moveTo>
                <a:cubicBezTo>
                  <a:pt x="191177" y="127462"/>
                  <a:pt x="191177" y="132771"/>
                  <a:pt x="191177" y="138081"/>
                </a:cubicBezTo>
                <a:cubicBezTo>
                  <a:pt x="193456" y="138081"/>
                  <a:pt x="194976" y="138839"/>
                  <a:pt x="197254" y="139598"/>
                </a:cubicBezTo>
                <a:cubicBezTo>
                  <a:pt x="210928" y="148700"/>
                  <a:pt x="225361" y="157043"/>
                  <a:pt x="239795" y="166145"/>
                </a:cubicBezTo>
                <a:cubicBezTo>
                  <a:pt x="241314" y="166903"/>
                  <a:pt x="243593" y="168420"/>
                  <a:pt x="245112" y="170695"/>
                </a:cubicBezTo>
                <a:lnTo>
                  <a:pt x="245112" y="151733"/>
                </a:lnTo>
                <a:cubicBezTo>
                  <a:pt x="243593" y="151733"/>
                  <a:pt x="241314" y="151733"/>
                  <a:pt x="239035" y="150216"/>
                </a:cubicBezTo>
                <a:cubicBezTo>
                  <a:pt x="225361" y="143390"/>
                  <a:pt x="211688" y="135805"/>
                  <a:pt x="198014" y="128979"/>
                </a:cubicBezTo>
                <a:cubicBezTo>
                  <a:pt x="194976" y="127462"/>
                  <a:pt x="192697" y="124428"/>
                  <a:pt x="191177" y="122153"/>
                </a:cubicBezTo>
                <a:close/>
                <a:moveTo>
                  <a:pt x="16459" y="122148"/>
                </a:moveTo>
                <a:cubicBezTo>
                  <a:pt x="16459" y="127457"/>
                  <a:pt x="16459" y="132766"/>
                  <a:pt x="16459" y="138075"/>
                </a:cubicBezTo>
                <a:cubicBezTo>
                  <a:pt x="17979" y="138833"/>
                  <a:pt x="20258" y="138833"/>
                  <a:pt x="21777" y="140350"/>
                </a:cubicBezTo>
                <a:cubicBezTo>
                  <a:pt x="36210" y="148692"/>
                  <a:pt x="50643" y="157793"/>
                  <a:pt x="64317" y="166135"/>
                </a:cubicBezTo>
                <a:cubicBezTo>
                  <a:pt x="66596" y="167652"/>
                  <a:pt x="68115" y="169168"/>
                  <a:pt x="70394" y="170685"/>
                </a:cubicBezTo>
                <a:lnTo>
                  <a:pt x="70394" y="152484"/>
                </a:lnTo>
                <a:cubicBezTo>
                  <a:pt x="68115" y="152484"/>
                  <a:pt x="66596" y="152484"/>
                  <a:pt x="64317" y="150967"/>
                </a:cubicBezTo>
                <a:cubicBezTo>
                  <a:pt x="50643" y="143383"/>
                  <a:pt x="36970" y="136558"/>
                  <a:pt x="23296" y="128974"/>
                </a:cubicBezTo>
                <a:cubicBezTo>
                  <a:pt x="20258" y="127457"/>
                  <a:pt x="17219" y="124424"/>
                  <a:pt x="16459" y="122148"/>
                </a:cubicBezTo>
                <a:close/>
                <a:moveTo>
                  <a:pt x="290705" y="116045"/>
                </a:moveTo>
                <a:cubicBezTo>
                  <a:pt x="289186" y="119079"/>
                  <a:pt x="288427" y="122114"/>
                  <a:pt x="287668" y="125907"/>
                </a:cubicBezTo>
                <a:cubicBezTo>
                  <a:pt x="289946" y="125148"/>
                  <a:pt x="292224" y="125907"/>
                  <a:pt x="295261" y="127424"/>
                </a:cubicBezTo>
                <a:cubicBezTo>
                  <a:pt x="367402" y="171425"/>
                  <a:pt x="438784" y="214668"/>
                  <a:pt x="510925" y="258669"/>
                </a:cubicBezTo>
                <a:cubicBezTo>
                  <a:pt x="513962" y="260945"/>
                  <a:pt x="515481" y="263221"/>
                  <a:pt x="514722" y="266255"/>
                </a:cubicBezTo>
                <a:cubicBezTo>
                  <a:pt x="521556" y="260945"/>
                  <a:pt x="527631" y="255634"/>
                  <a:pt x="534466" y="249565"/>
                </a:cubicBezTo>
                <a:cubicBezTo>
                  <a:pt x="532947" y="250324"/>
                  <a:pt x="531428" y="249565"/>
                  <a:pt x="530669" y="249565"/>
                </a:cubicBezTo>
                <a:cubicBezTo>
                  <a:pt x="528391" y="248048"/>
                  <a:pt x="526872" y="247289"/>
                  <a:pt x="525353" y="246531"/>
                </a:cubicBezTo>
                <a:cubicBezTo>
                  <a:pt x="512444" y="238944"/>
                  <a:pt x="499534" y="231358"/>
                  <a:pt x="486625" y="223771"/>
                </a:cubicBezTo>
                <a:cubicBezTo>
                  <a:pt x="472197" y="215426"/>
                  <a:pt x="457009" y="207081"/>
                  <a:pt x="442581" y="198736"/>
                </a:cubicBezTo>
                <a:cubicBezTo>
                  <a:pt x="393981" y="172184"/>
                  <a:pt x="345380" y="147149"/>
                  <a:pt x="296780" y="122114"/>
                </a:cubicBezTo>
                <a:cubicBezTo>
                  <a:pt x="293743" y="120596"/>
                  <a:pt x="291465" y="118321"/>
                  <a:pt x="290705" y="116045"/>
                </a:cubicBezTo>
                <a:close/>
                <a:moveTo>
                  <a:pt x="125846" y="106104"/>
                </a:moveTo>
                <a:cubicBezTo>
                  <a:pt x="115394" y="106199"/>
                  <a:pt x="106082" y="109613"/>
                  <a:pt x="105322" y="116819"/>
                </a:cubicBezTo>
                <a:cubicBezTo>
                  <a:pt x="107603" y="115302"/>
                  <a:pt x="109883" y="114544"/>
                  <a:pt x="112924" y="114544"/>
                </a:cubicBezTo>
                <a:lnTo>
                  <a:pt x="127367" y="114544"/>
                </a:lnTo>
                <a:cubicBezTo>
                  <a:pt x="134208" y="114544"/>
                  <a:pt x="144090" y="117578"/>
                  <a:pt x="150171" y="121371"/>
                </a:cubicBezTo>
                <a:cubicBezTo>
                  <a:pt x="150931" y="121371"/>
                  <a:pt x="151691" y="122129"/>
                  <a:pt x="152451" y="122888"/>
                </a:cubicBezTo>
                <a:cubicBezTo>
                  <a:pt x="153972" y="123646"/>
                  <a:pt x="155492" y="125164"/>
                  <a:pt x="156252" y="126681"/>
                </a:cubicBezTo>
                <a:lnTo>
                  <a:pt x="156252" y="122888"/>
                </a:lnTo>
                <a:cubicBezTo>
                  <a:pt x="156252" y="121371"/>
                  <a:pt x="156252" y="119854"/>
                  <a:pt x="155492" y="118336"/>
                </a:cubicBezTo>
                <a:cubicBezTo>
                  <a:pt x="154732" y="118336"/>
                  <a:pt x="153972" y="117578"/>
                  <a:pt x="153212" y="117578"/>
                </a:cubicBezTo>
                <a:cubicBezTo>
                  <a:pt x="152451" y="116819"/>
                  <a:pt x="151691" y="116061"/>
                  <a:pt x="150171" y="116061"/>
                </a:cubicBezTo>
                <a:cubicBezTo>
                  <a:pt x="148651" y="115302"/>
                  <a:pt x="147130" y="114544"/>
                  <a:pt x="147891" y="114544"/>
                </a:cubicBezTo>
                <a:lnTo>
                  <a:pt x="148651" y="114544"/>
                </a:lnTo>
                <a:cubicBezTo>
                  <a:pt x="150171" y="114544"/>
                  <a:pt x="151691" y="114544"/>
                  <a:pt x="153212" y="115302"/>
                </a:cubicBezTo>
                <a:cubicBezTo>
                  <a:pt x="147891" y="109234"/>
                  <a:pt x="136298" y="106010"/>
                  <a:pt x="125846" y="106104"/>
                </a:cubicBezTo>
                <a:close/>
                <a:moveTo>
                  <a:pt x="38299" y="106032"/>
                </a:moveTo>
                <a:cubicBezTo>
                  <a:pt x="26715" y="106222"/>
                  <a:pt x="16459" y="110014"/>
                  <a:pt x="16459" y="117598"/>
                </a:cubicBezTo>
                <a:lnTo>
                  <a:pt x="16459" y="118357"/>
                </a:lnTo>
                <a:cubicBezTo>
                  <a:pt x="16459" y="117598"/>
                  <a:pt x="17219" y="117598"/>
                  <a:pt x="17219" y="116840"/>
                </a:cubicBezTo>
                <a:cubicBezTo>
                  <a:pt x="19498" y="115323"/>
                  <a:pt x="22536" y="114565"/>
                  <a:pt x="25575" y="114565"/>
                </a:cubicBezTo>
                <a:lnTo>
                  <a:pt x="39249" y="114565"/>
                </a:lnTo>
                <a:cubicBezTo>
                  <a:pt x="46845" y="114565"/>
                  <a:pt x="56720" y="117598"/>
                  <a:pt x="62798" y="121390"/>
                </a:cubicBezTo>
                <a:cubicBezTo>
                  <a:pt x="63557" y="122148"/>
                  <a:pt x="64317" y="122148"/>
                  <a:pt x="65077" y="122907"/>
                </a:cubicBezTo>
                <a:cubicBezTo>
                  <a:pt x="66596" y="124424"/>
                  <a:pt x="68875" y="125940"/>
                  <a:pt x="70394" y="128216"/>
                </a:cubicBezTo>
                <a:lnTo>
                  <a:pt x="70394" y="122907"/>
                </a:lnTo>
                <a:cubicBezTo>
                  <a:pt x="70394" y="121390"/>
                  <a:pt x="69634" y="120632"/>
                  <a:pt x="69634" y="119873"/>
                </a:cubicBezTo>
                <a:cubicBezTo>
                  <a:pt x="68115" y="119115"/>
                  <a:pt x="67355" y="118357"/>
                  <a:pt x="65836" y="117598"/>
                </a:cubicBezTo>
                <a:cubicBezTo>
                  <a:pt x="65077" y="116840"/>
                  <a:pt x="63557" y="116840"/>
                  <a:pt x="62798" y="116081"/>
                </a:cubicBezTo>
                <a:cubicBezTo>
                  <a:pt x="61278" y="115323"/>
                  <a:pt x="59759" y="114565"/>
                  <a:pt x="60519" y="114565"/>
                </a:cubicBezTo>
                <a:lnTo>
                  <a:pt x="61278" y="114565"/>
                </a:lnTo>
                <a:cubicBezTo>
                  <a:pt x="63557" y="114565"/>
                  <a:pt x="65836" y="115323"/>
                  <a:pt x="68115" y="116081"/>
                </a:cubicBezTo>
                <a:cubicBezTo>
                  <a:pt x="62798" y="109256"/>
                  <a:pt x="49884" y="105843"/>
                  <a:pt x="38299" y="106032"/>
                </a:cubicBezTo>
                <a:close/>
                <a:moveTo>
                  <a:pt x="212637" y="105940"/>
                </a:moveTo>
                <a:cubicBezTo>
                  <a:pt x="201242" y="106225"/>
                  <a:pt x="191177" y="110017"/>
                  <a:pt x="191177" y="117602"/>
                </a:cubicBezTo>
                <a:cubicBezTo>
                  <a:pt x="191937" y="116843"/>
                  <a:pt x="191937" y="116843"/>
                  <a:pt x="192697" y="116843"/>
                </a:cubicBezTo>
                <a:cubicBezTo>
                  <a:pt x="194216" y="114568"/>
                  <a:pt x="197254" y="113809"/>
                  <a:pt x="200293" y="113809"/>
                </a:cubicBezTo>
                <a:lnTo>
                  <a:pt x="214726" y="113809"/>
                </a:lnTo>
                <a:cubicBezTo>
                  <a:pt x="221563" y="113809"/>
                  <a:pt x="231438" y="116843"/>
                  <a:pt x="237516" y="120636"/>
                </a:cubicBezTo>
                <a:cubicBezTo>
                  <a:pt x="238275" y="121394"/>
                  <a:pt x="239035" y="122153"/>
                  <a:pt x="239795" y="122153"/>
                </a:cubicBezTo>
                <a:cubicBezTo>
                  <a:pt x="242073" y="123670"/>
                  <a:pt x="243593" y="125945"/>
                  <a:pt x="245112" y="127462"/>
                </a:cubicBezTo>
                <a:lnTo>
                  <a:pt x="245112" y="122911"/>
                </a:lnTo>
                <a:cubicBezTo>
                  <a:pt x="245112" y="121394"/>
                  <a:pt x="245112" y="119877"/>
                  <a:pt x="244352" y="119119"/>
                </a:cubicBezTo>
                <a:cubicBezTo>
                  <a:pt x="243593" y="118360"/>
                  <a:pt x="242073" y="117602"/>
                  <a:pt x="241314" y="116843"/>
                </a:cubicBezTo>
                <a:cubicBezTo>
                  <a:pt x="239795" y="116843"/>
                  <a:pt x="239035" y="116085"/>
                  <a:pt x="237516" y="115326"/>
                </a:cubicBezTo>
                <a:cubicBezTo>
                  <a:pt x="235996" y="114568"/>
                  <a:pt x="235237" y="113809"/>
                  <a:pt x="235237" y="113809"/>
                </a:cubicBezTo>
                <a:lnTo>
                  <a:pt x="235996" y="113809"/>
                </a:lnTo>
                <a:cubicBezTo>
                  <a:pt x="238275" y="113809"/>
                  <a:pt x="240554" y="114568"/>
                  <a:pt x="242073" y="115326"/>
                </a:cubicBezTo>
                <a:cubicBezTo>
                  <a:pt x="236756" y="108879"/>
                  <a:pt x="224032" y="105656"/>
                  <a:pt x="212637" y="105940"/>
                </a:cubicBezTo>
                <a:close/>
                <a:moveTo>
                  <a:pt x="474475" y="104665"/>
                </a:moveTo>
                <a:cubicBezTo>
                  <a:pt x="468400" y="102389"/>
                  <a:pt x="468400" y="103148"/>
                  <a:pt x="473715" y="106182"/>
                </a:cubicBezTo>
                <a:cubicBezTo>
                  <a:pt x="479031" y="109217"/>
                  <a:pt x="484347" y="112251"/>
                  <a:pt x="489662" y="115286"/>
                </a:cubicBezTo>
                <a:cubicBezTo>
                  <a:pt x="491940" y="116803"/>
                  <a:pt x="494219" y="117562"/>
                  <a:pt x="496497" y="119079"/>
                </a:cubicBezTo>
                <a:cubicBezTo>
                  <a:pt x="491940" y="115286"/>
                  <a:pt x="487384" y="111493"/>
                  <a:pt x="482828" y="107700"/>
                </a:cubicBezTo>
                <a:cubicBezTo>
                  <a:pt x="482828" y="107700"/>
                  <a:pt x="482828" y="107700"/>
                  <a:pt x="482069" y="106941"/>
                </a:cubicBezTo>
                <a:cubicBezTo>
                  <a:pt x="479790" y="106182"/>
                  <a:pt x="476753" y="105424"/>
                  <a:pt x="474475" y="104665"/>
                </a:cubicBezTo>
                <a:close/>
                <a:moveTo>
                  <a:pt x="133923" y="97286"/>
                </a:moveTo>
                <a:cubicBezTo>
                  <a:pt x="153212" y="97665"/>
                  <a:pt x="171455" y="106199"/>
                  <a:pt x="171455" y="123646"/>
                </a:cubicBezTo>
                <a:lnTo>
                  <a:pt x="171455" y="278396"/>
                </a:lnTo>
                <a:cubicBezTo>
                  <a:pt x="171455" y="278396"/>
                  <a:pt x="170695" y="278396"/>
                  <a:pt x="170695" y="278396"/>
                </a:cubicBezTo>
                <a:cubicBezTo>
                  <a:pt x="170695" y="278396"/>
                  <a:pt x="171455" y="278396"/>
                  <a:pt x="171455" y="279154"/>
                </a:cubicBezTo>
                <a:cubicBezTo>
                  <a:pt x="163094" y="309497"/>
                  <a:pt x="90119" y="310256"/>
                  <a:pt x="90119" y="275362"/>
                </a:cubicBezTo>
                <a:lnTo>
                  <a:pt x="90119" y="179022"/>
                </a:lnTo>
                <a:cubicBezTo>
                  <a:pt x="90119" y="161575"/>
                  <a:pt x="85558" y="137301"/>
                  <a:pt x="90119" y="119854"/>
                </a:cubicBezTo>
                <a:cubicBezTo>
                  <a:pt x="94300" y="104683"/>
                  <a:pt x="114634" y="96907"/>
                  <a:pt x="133923" y="97286"/>
                </a:cubicBezTo>
                <a:close/>
                <a:moveTo>
                  <a:pt x="221278" y="97028"/>
                </a:moveTo>
                <a:cubicBezTo>
                  <a:pt x="240934" y="97313"/>
                  <a:pt x="259545" y="105846"/>
                  <a:pt x="259545" y="123670"/>
                </a:cubicBezTo>
                <a:lnTo>
                  <a:pt x="259545" y="278400"/>
                </a:lnTo>
                <a:cubicBezTo>
                  <a:pt x="259545" y="278400"/>
                  <a:pt x="259545" y="279158"/>
                  <a:pt x="259545" y="279158"/>
                </a:cubicBezTo>
                <a:cubicBezTo>
                  <a:pt x="251189" y="309498"/>
                  <a:pt x="176744" y="310256"/>
                  <a:pt x="176744" y="275366"/>
                </a:cubicBezTo>
                <a:lnTo>
                  <a:pt x="176744" y="179039"/>
                </a:lnTo>
                <a:cubicBezTo>
                  <a:pt x="176744" y="161594"/>
                  <a:pt x="172186" y="137322"/>
                  <a:pt x="176744" y="119877"/>
                </a:cubicBezTo>
                <a:cubicBezTo>
                  <a:pt x="180922" y="104708"/>
                  <a:pt x="201622" y="96744"/>
                  <a:pt x="221278" y="97028"/>
                </a:cubicBezTo>
                <a:close/>
                <a:moveTo>
                  <a:pt x="46560" y="96742"/>
                </a:moveTo>
                <a:cubicBezTo>
                  <a:pt x="66216" y="97122"/>
                  <a:pt x="84827" y="105843"/>
                  <a:pt x="84827" y="123665"/>
                </a:cubicBezTo>
                <a:lnTo>
                  <a:pt x="84827" y="278376"/>
                </a:lnTo>
                <a:cubicBezTo>
                  <a:pt x="84827" y="278376"/>
                  <a:pt x="84827" y="279135"/>
                  <a:pt x="84827" y="279135"/>
                </a:cubicBezTo>
                <a:cubicBezTo>
                  <a:pt x="76471" y="309470"/>
                  <a:pt x="2026" y="310987"/>
                  <a:pt x="2026" y="275343"/>
                </a:cubicBezTo>
                <a:cubicBezTo>
                  <a:pt x="2026" y="242732"/>
                  <a:pt x="2026" y="210880"/>
                  <a:pt x="2026" y="179028"/>
                </a:cubicBezTo>
                <a:cubicBezTo>
                  <a:pt x="2026" y="161585"/>
                  <a:pt x="-2532" y="137316"/>
                  <a:pt x="2026" y="119873"/>
                </a:cubicBezTo>
                <a:cubicBezTo>
                  <a:pt x="6204" y="104326"/>
                  <a:pt x="26905" y="96363"/>
                  <a:pt x="46560" y="96742"/>
                </a:cubicBezTo>
                <a:close/>
                <a:moveTo>
                  <a:pt x="357531" y="56871"/>
                </a:moveTo>
                <a:cubicBezTo>
                  <a:pt x="354493" y="84940"/>
                  <a:pt x="346140" y="102389"/>
                  <a:pt x="316524" y="107700"/>
                </a:cubicBezTo>
                <a:lnTo>
                  <a:pt x="327155" y="107700"/>
                </a:lnTo>
                <a:cubicBezTo>
                  <a:pt x="332471" y="107700"/>
                  <a:pt x="337027" y="105424"/>
                  <a:pt x="341584" y="101631"/>
                </a:cubicBezTo>
                <a:cubicBezTo>
                  <a:pt x="346140" y="97837"/>
                  <a:pt x="352215" y="95561"/>
                  <a:pt x="358290" y="98596"/>
                </a:cubicBezTo>
                <a:cubicBezTo>
                  <a:pt x="373477" y="106941"/>
                  <a:pt x="388665" y="116045"/>
                  <a:pt x="403853" y="125148"/>
                </a:cubicBezTo>
                <a:cubicBezTo>
                  <a:pt x="457009" y="151701"/>
                  <a:pt x="507128" y="185839"/>
                  <a:pt x="555728" y="221495"/>
                </a:cubicBezTo>
                <a:cubicBezTo>
                  <a:pt x="557247" y="222254"/>
                  <a:pt x="558766" y="223771"/>
                  <a:pt x="560284" y="224530"/>
                </a:cubicBezTo>
                <a:cubicBezTo>
                  <a:pt x="561803" y="226047"/>
                  <a:pt x="561803" y="227565"/>
                  <a:pt x="561044" y="229840"/>
                </a:cubicBezTo>
                <a:cubicBezTo>
                  <a:pt x="578510" y="215426"/>
                  <a:pt x="592938" y="199495"/>
                  <a:pt x="571675" y="182046"/>
                </a:cubicBezTo>
                <a:cubicBezTo>
                  <a:pt x="571675" y="182046"/>
                  <a:pt x="570916" y="182046"/>
                  <a:pt x="570916" y="181288"/>
                </a:cubicBezTo>
                <a:cubicBezTo>
                  <a:pt x="507887" y="146390"/>
                  <a:pt x="445618" y="110734"/>
                  <a:pt x="384109" y="74320"/>
                </a:cubicBezTo>
                <a:cubicBezTo>
                  <a:pt x="378034" y="70526"/>
                  <a:pt x="371199" y="67492"/>
                  <a:pt x="364365" y="63699"/>
                </a:cubicBezTo>
                <a:cubicBezTo>
                  <a:pt x="362087" y="62181"/>
                  <a:pt x="359049" y="59905"/>
                  <a:pt x="357531" y="56871"/>
                </a:cubicBezTo>
                <a:close/>
                <a:moveTo>
                  <a:pt x="358290" y="33353"/>
                </a:moveTo>
                <a:cubicBezTo>
                  <a:pt x="358290" y="36388"/>
                  <a:pt x="358290" y="39422"/>
                  <a:pt x="358290" y="41698"/>
                </a:cubicBezTo>
                <a:cubicBezTo>
                  <a:pt x="358290" y="41698"/>
                  <a:pt x="359049" y="41698"/>
                  <a:pt x="359049" y="42457"/>
                </a:cubicBezTo>
                <a:cubicBezTo>
                  <a:pt x="361327" y="43974"/>
                  <a:pt x="368162" y="47009"/>
                  <a:pt x="374237" y="49284"/>
                </a:cubicBezTo>
                <a:cubicBezTo>
                  <a:pt x="388665" y="55354"/>
                  <a:pt x="403093" y="61423"/>
                  <a:pt x="417521" y="66733"/>
                </a:cubicBezTo>
                <a:cubicBezTo>
                  <a:pt x="423596" y="69009"/>
                  <a:pt x="423596" y="68250"/>
                  <a:pt x="418281" y="65216"/>
                </a:cubicBezTo>
                <a:cubicBezTo>
                  <a:pt x="400815" y="55354"/>
                  <a:pt x="382590" y="46250"/>
                  <a:pt x="365124" y="37146"/>
                </a:cubicBezTo>
                <a:cubicBezTo>
                  <a:pt x="362087" y="36388"/>
                  <a:pt x="360568" y="34870"/>
                  <a:pt x="358290" y="33353"/>
                </a:cubicBezTo>
                <a:close/>
                <a:moveTo>
                  <a:pt x="365884" y="15904"/>
                </a:moveTo>
                <a:cubicBezTo>
                  <a:pt x="362087" y="15146"/>
                  <a:pt x="359049" y="15904"/>
                  <a:pt x="358290" y="18180"/>
                </a:cubicBezTo>
                <a:cubicBezTo>
                  <a:pt x="358290" y="18939"/>
                  <a:pt x="358290" y="18939"/>
                  <a:pt x="358290" y="18939"/>
                </a:cubicBezTo>
                <a:cubicBezTo>
                  <a:pt x="361327" y="18939"/>
                  <a:pt x="365124" y="19698"/>
                  <a:pt x="368921" y="21215"/>
                </a:cubicBezTo>
                <a:cubicBezTo>
                  <a:pt x="380312" y="27284"/>
                  <a:pt x="391703" y="32594"/>
                  <a:pt x="402334" y="38663"/>
                </a:cubicBezTo>
                <a:cubicBezTo>
                  <a:pt x="396259" y="34112"/>
                  <a:pt x="390184" y="29560"/>
                  <a:pt x="384868" y="25767"/>
                </a:cubicBezTo>
                <a:cubicBezTo>
                  <a:pt x="380312" y="23491"/>
                  <a:pt x="375756" y="21215"/>
                  <a:pt x="371199" y="18939"/>
                </a:cubicBezTo>
                <a:cubicBezTo>
                  <a:pt x="368921" y="18180"/>
                  <a:pt x="367402" y="16663"/>
                  <a:pt x="365884" y="15904"/>
                </a:cubicBezTo>
                <a:close/>
                <a:moveTo>
                  <a:pt x="358053" y="862"/>
                </a:moveTo>
                <a:cubicBezTo>
                  <a:pt x="374569" y="-4721"/>
                  <a:pt x="398347" y="18180"/>
                  <a:pt x="411446" y="29560"/>
                </a:cubicBezTo>
                <a:cubicBezTo>
                  <a:pt x="462325" y="72802"/>
                  <a:pt x="513203" y="115286"/>
                  <a:pt x="564081" y="158528"/>
                </a:cubicBezTo>
                <a:cubicBezTo>
                  <a:pt x="583825" y="174460"/>
                  <a:pt x="617997" y="193426"/>
                  <a:pt x="588381" y="218461"/>
                </a:cubicBezTo>
                <a:cubicBezTo>
                  <a:pt x="542059" y="257152"/>
                  <a:pt x="495737" y="296601"/>
                  <a:pt x="449415" y="335291"/>
                </a:cubicBezTo>
                <a:cubicBezTo>
                  <a:pt x="430431" y="351981"/>
                  <a:pt x="386387" y="407362"/>
                  <a:pt x="355252" y="397500"/>
                </a:cubicBezTo>
                <a:cubicBezTo>
                  <a:pt x="337027" y="392189"/>
                  <a:pt x="343862" y="358809"/>
                  <a:pt x="343862" y="346671"/>
                </a:cubicBezTo>
                <a:cubicBezTo>
                  <a:pt x="343862" y="314808"/>
                  <a:pt x="321080" y="302670"/>
                  <a:pt x="292224" y="299635"/>
                </a:cubicBezTo>
                <a:cubicBezTo>
                  <a:pt x="287668" y="299635"/>
                  <a:pt x="278555" y="297359"/>
                  <a:pt x="277036" y="292808"/>
                </a:cubicBezTo>
                <a:cubicBezTo>
                  <a:pt x="268683" y="273083"/>
                  <a:pt x="272480" y="250324"/>
                  <a:pt x="272480" y="229840"/>
                </a:cubicBezTo>
                <a:lnTo>
                  <a:pt x="272480" y="131217"/>
                </a:lnTo>
                <a:cubicBezTo>
                  <a:pt x="272480" y="114527"/>
                  <a:pt x="274758" y="103906"/>
                  <a:pt x="292983" y="99355"/>
                </a:cubicBezTo>
                <a:cubicBezTo>
                  <a:pt x="307412" y="95561"/>
                  <a:pt x="330952" y="107700"/>
                  <a:pt x="338546" y="85699"/>
                </a:cubicBezTo>
                <a:cubicBezTo>
                  <a:pt x="346140" y="65216"/>
                  <a:pt x="343862" y="43215"/>
                  <a:pt x="343862" y="21973"/>
                </a:cubicBezTo>
                <a:cubicBezTo>
                  <a:pt x="343862" y="21215"/>
                  <a:pt x="343102" y="20456"/>
                  <a:pt x="343862" y="19698"/>
                </a:cubicBezTo>
                <a:cubicBezTo>
                  <a:pt x="343862" y="18939"/>
                  <a:pt x="343862" y="18180"/>
                  <a:pt x="344621" y="17422"/>
                </a:cubicBezTo>
                <a:cubicBezTo>
                  <a:pt x="347849" y="7749"/>
                  <a:pt x="352547" y="2723"/>
                  <a:pt x="358053" y="862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1EA59D-9DEB-47AE-904D-215727CD79D8}"/>
              </a:ext>
            </a:extLst>
          </p:cNvPr>
          <p:cNvSpPr txBox="1"/>
          <p:nvPr/>
        </p:nvSpPr>
        <p:spPr>
          <a:xfrm>
            <a:off x="2468880" y="4072636"/>
            <a:ext cx="8418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>
                <a:effectLst/>
              </a:rPr>
              <a:t>本文提出、实现并评估了一个基于反射重构的</a:t>
            </a:r>
            <a:r>
              <a:rPr lang="en-US" altLang="zh-CN" sz="2200" dirty="0">
                <a:effectLst/>
              </a:rPr>
              <a:t>java</a:t>
            </a:r>
            <a:r>
              <a:rPr lang="zh-CN" altLang="en-US" sz="2200" dirty="0">
                <a:effectLst/>
              </a:rPr>
              <a:t>包，用于自动创建一些经典的设计模式</a:t>
            </a:r>
          </a:p>
        </p:txBody>
      </p:sp>
    </p:spTree>
    <p:extLst>
      <p:ext uri="{BB962C8B-B14F-4D97-AF65-F5344CB8AC3E}">
        <p14:creationId xmlns:p14="http://schemas.microsoft.com/office/powerpoint/2010/main" val="427434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4096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论文概述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论文贡献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3B1757-2AA6-40CD-80FB-F0EC6E0438DB}"/>
              </a:ext>
            </a:extLst>
          </p:cNvPr>
          <p:cNvSpPr txBox="1"/>
          <p:nvPr/>
        </p:nvSpPr>
        <p:spPr>
          <a:xfrm>
            <a:off x="1706880" y="1571732"/>
            <a:ext cx="8156448" cy="3883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n-ea"/>
              </a:rPr>
              <a:t>JDT</a:t>
            </a:r>
            <a:r>
              <a:rPr lang="zh-CN" altLang="en-US" sz="2400" dirty="0">
                <a:latin typeface="+mn-ea"/>
              </a:rPr>
              <a:t>扩展：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使得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可以支持脚本编写（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重构从未被设计为脚本设计模式）</a:t>
            </a:r>
          </a:p>
          <a:p>
            <a:pPr marL="414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支持原始表达式重构</a:t>
            </a:r>
            <a:r>
              <a:rPr lang="zh-CN" altLang="en-US" sz="2400" dirty="0">
                <a:latin typeface="+mn-ea"/>
              </a:rPr>
              <a:t>：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提出了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java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包，并使用了新的技术改进重构</a:t>
            </a:r>
          </a:p>
          <a:p>
            <a:pPr marL="414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普适性</a:t>
            </a:r>
            <a:r>
              <a:rPr lang="zh-CN" altLang="en-US" sz="2400" dirty="0">
                <a:latin typeface="Imprint MT Shadow" panose="04020605060303030202" pitchFamily="82" charset="0"/>
                <a:cs typeface="RomanS_IV25" panose="02000400000000000000" pitchFamily="2" charset="0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支持多种设计模式的重构</a:t>
            </a:r>
          </a:p>
          <a:p>
            <a:pPr marL="414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n-ea"/>
              </a:rPr>
              <a:t>实现了</a:t>
            </a:r>
            <a:r>
              <a:rPr lang="en-US" altLang="zh-CN" sz="2400" dirty="0"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400" baseline="30000" dirty="0"/>
              <a:t>2</a:t>
            </a:r>
            <a:r>
              <a:rPr lang="zh-CN" altLang="en-US" sz="2400" dirty="0">
                <a:latin typeface="+mn-ea"/>
              </a:rPr>
              <a:t>插件：</a:t>
            </a:r>
            <a:r>
              <a:rPr lang="en-US" altLang="zh-CN" sz="2400" dirty="0">
                <a:latin typeface="Imprint MT Shadow" panose="04020605060303030202" pitchFamily="82" charset="0"/>
                <a:cs typeface="RomanS_IV25" panose="02000400000000000000" pitchFamily="2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400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相当于一个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Eclipse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插件，它基于现有的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JDT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重构进行改进，能够完成更多模式的重构</a:t>
            </a:r>
          </a:p>
        </p:txBody>
      </p:sp>
    </p:spTree>
    <p:extLst>
      <p:ext uri="{BB962C8B-B14F-4D97-AF65-F5344CB8AC3E}">
        <p14:creationId xmlns:p14="http://schemas.microsoft.com/office/powerpoint/2010/main" val="3495872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5559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2.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论文概述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基本实现思想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3B1757-2AA6-40CD-80FB-F0EC6E0438DB}"/>
              </a:ext>
            </a:extLst>
          </p:cNvPr>
          <p:cNvSpPr txBox="1"/>
          <p:nvPr/>
        </p:nvSpPr>
        <p:spPr>
          <a:xfrm>
            <a:off x="1219200" y="1338684"/>
            <a:ext cx="9691568" cy="4509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2880"/>
              </a:lnSpc>
            </a:pPr>
            <a:r>
              <a:rPr lang="zh-CN" altLang="en-US" sz="2200" dirty="0"/>
              <a:t>用</a:t>
            </a:r>
            <a:r>
              <a:rPr lang="en-US" altLang="zh-CN" sz="2200" dirty="0"/>
              <a:t>P</a:t>
            </a:r>
            <a:r>
              <a:rPr lang="zh-CN" altLang="en-US" sz="2200" dirty="0"/>
              <a:t>表示</a:t>
            </a:r>
            <a:r>
              <a:rPr lang="zh-CN" altLang="zh-CN" sz="2200" dirty="0"/>
              <a:t>一个</a:t>
            </a:r>
            <a:r>
              <a:rPr lang="en-US" altLang="zh-CN" sz="2200" dirty="0"/>
              <a:t>JDT</a:t>
            </a:r>
            <a:r>
              <a:rPr lang="zh-CN" altLang="zh-CN" sz="2200" dirty="0"/>
              <a:t>项目。</a:t>
            </a:r>
            <a:r>
              <a:rPr lang="zh-CN" altLang="en-US" sz="2200" dirty="0"/>
              <a:t>首先</a:t>
            </a:r>
            <a:r>
              <a:rPr lang="zh-CN" altLang="zh-CN" sz="2200" dirty="0"/>
              <a:t>利用反射的思想</a:t>
            </a:r>
            <a:r>
              <a:rPr lang="zh-CN" altLang="en-US" sz="2200" dirty="0"/>
              <a:t>，</a:t>
            </a:r>
            <a:r>
              <a:rPr lang="en-US" altLang="zh-CN" sz="2200" dirty="0"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200" baseline="30000" dirty="0"/>
              <a:t>2</a:t>
            </a:r>
            <a:r>
              <a:rPr lang="zh-CN" altLang="zh-CN" sz="2200" dirty="0"/>
              <a:t>定义类</a:t>
            </a:r>
            <a:r>
              <a:rPr lang="en-US" altLang="zh-CN" sz="2200" dirty="0" err="1"/>
              <a:t>RClass</a:t>
            </a:r>
            <a:r>
              <a:rPr lang="zh-CN" altLang="zh-CN" sz="2200" dirty="0"/>
              <a:t>，它的实例是</a:t>
            </a:r>
            <a:r>
              <a:rPr lang="en-US" altLang="zh-CN" sz="2200" dirty="0"/>
              <a:t>P</a:t>
            </a:r>
            <a:r>
              <a:rPr lang="zh-CN" altLang="zh-CN" sz="2200" dirty="0"/>
              <a:t>中的类声明；</a:t>
            </a:r>
            <a:r>
              <a:rPr lang="en-US" altLang="zh-CN" sz="2200" dirty="0" err="1"/>
              <a:t>RMethod</a:t>
            </a:r>
            <a:r>
              <a:rPr lang="zh-CN" altLang="zh-CN" sz="2200" dirty="0"/>
              <a:t>类和</a:t>
            </a:r>
            <a:r>
              <a:rPr lang="en-US" altLang="zh-CN" sz="2200" dirty="0" err="1"/>
              <a:t>RField</a:t>
            </a:r>
            <a:r>
              <a:rPr lang="zh-CN" altLang="zh-CN" sz="2200" dirty="0"/>
              <a:t>类的实例是</a:t>
            </a:r>
            <a:r>
              <a:rPr lang="en-US" altLang="zh-CN" sz="2200" dirty="0"/>
              <a:t>P</a:t>
            </a:r>
            <a:r>
              <a:rPr lang="zh-CN" altLang="zh-CN" sz="2200" dirty="0"/>
              <a:t>的方法和字段声明，等等。编译</a:t>
            </a:r>
            <a:r>
              <a:rPr lang="en-US" altLang="zh-CN" sz="2200" dirty="0"/>
              <a:t>P</a:t>
            </a:r>
            <a:r>
              <a:rPr lang="zh-CN" altLang="zh-CN" sz="2200" dirty="0"/>
              <a:t>时，</a:t>
            </a:r>
            <a:r>
              <a:rPr lang="en-US" altLang="zh-CN" sz="2200" dirty="0"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200" baseline="30000" dirty="0"/>
              <a:t>2</a:t>
            </a:r>
            <a:r>
              <a:rPr lang="zh-CN" altLang="zh-CN" sz="2200" dirty="0"/>
              <a:t>会创建一组主内存数据库表（包含</a:t>
            </a:r>
            <a:r>
              <a:rPr lang="en-US" altLang="zh-CN" sz="2200" dirty="0" err="1"/>
              <a:t>RClass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RMethod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RField</a:t>
            </a:r>
            <a:r>
              <a:rPr lang="zh-CN" altLang="zh-CN" sz="2200" dirty="0"/>
              <a:t>等），其中每</a:t>
            </a:r>
            <a:r>
              <a:rPr lang="zh-CN" altLang="en-US" sz="2200" dirty="0"/>
              <a:t>一</a:t>
            </a:r>
            <a:r>
              <a:rPr lang="zh-CN" altLang="zh-CN" sz="2200" dirty="0"/>
              <a:t>行对应</a:t>
            </a:r>
            <a:r>
              <a:rPr lang="en-US" altLang="zh-CN" sz="2200" dirty="0"/>
              <a:t>P</a:t>
            </a:r>
            <a:r>
              <a:rPr lang="zh-CN" altLang="zh-CN" sz="2200" dirty="0"/>
              <a:t>的</a:t>
            </a:r>
            <a:r>
              <a:rPr lang="zh-CN" altLang="en-US" sz="2200" dirty="0"/>
              <a:t>一个</a:t>
            </a:r>
            <a:r>
              <a:rPr lang="zh-CN" altLang="zh-CN" sz="2200" dirty="0"/>
              <a:t>类、</a:t>
            </a:r>
            <a:r>
              <a:rPr lang="zh-CN" altLang="en-US" sz="2200" dirty="0"/>
              <a:t>一个</a:t>
            </a:r>
            <a:r>
              <a:rPr lang="zh-CN" altLang="zh-CN" sz="2200" dirty="0"/>
              <a:t>方法或</a:t>
            </a:r>
            <a:r>
              <a:rPr lang="zh-CN" altLang="en-US" sz="2200" dirty="0"/>
              <a:t>一个</a:t>
            </a:r>
            <a:r>
              <a:rPr lang="zh-CN" altLang="zh-CN" sz="2200" dirty="0"/>
              <a:t>字段声明。这些表</a:t>
            </a:r>
            <a:r>
              <a:rPr lang="zh-CN" altLang="en-US" sz="2200" dirty="0"/>
              <a:t>在</a:t>
            </a:r>
            <a:r>
              <a:rPr lang="en-US" altLang="zh-CN" sz="2200" dirty="0"/>
              <a:t>P</a:t>
            </a:r>
            <a:r>
              <a:rPr lang="zh-CN" altLang="zh-CN" sz="2200" dirty="0"/>
              <a:t>的</a:t>
            </a:r>
            <a:r>
              <a:rPr lang="en-US" altLang="zh-CN" sz="2200" dirty="0"/>
              <a:t>JDT</a:t>
            </a:r>
            <a:r>
              <a:rPr lang="zh-CN" altLang="zh-CN" sz="2200" dirty="0"/>
              <a:t>项目打开时存在。</a:t>
            </a:r>
            <a:r>
              <a:rPr lang="en-US" altLang="zh-CN" sz="2200" dirty="0"/>
              <a:t>  </a:t>
            </a:r>
          </a:p>
          <a:p>
            <a:pPr indent="457200" algn="just">
              <a:lnSpc>
                <a:spcPts val="2880"/>
              </a:lnSpc>
            </a:pPr>
            <a:r>
              <a:rPr lang="en-US" altLang="zh-CN" sz="2200" dirty="0" err="1"/>
              <a:t>Rclass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Rmethod</a:t>
            </a:r>
            <a:r>
              <a:rPr lang="zh-CN" altLang="zh-CN" sz="2200" dirty="0"/>
              <a:t>、</a:t>
            </a:r>
            <a:r>
              <a:rPr lang="en-US" altLang="zh-CN" sz="2200" dirty="0" err="1"/>
              <a:t>RField</a:t>
            </a:r>
            <a:r>
              <a:rPr lang="zh-CN" altLang="zh-CN" sz="2200" dirty="0"/>
              <a:t>等字段（</a:t>
            </a:r>
            <a:r>
              <a:rPr lang="en-US" altLang="zh-CN" sz="2200" dirty="0"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200" baseline="30000" dirty="0"/>
              <a:t>2</a:t>
            </a:r>
            <a:r>
              <a:rPr lang="zh-CN" altLang="zh-CN" sz="2200" dirty="0"/>
              <a:t>类）</a:t>
            </a:r>
            <a:r>
              <a:rPr lang="zh-CN" altLang="en-US" sz="2200" dirty="0"/>
              <a:t>在</a:t>
            </a:r>
            <a:r>
              <a:rPr lang="zh-CN" altLang="zh-CN" sz="2200" dirty="0"/>
              <a:t>表行之间定义</a:t>
            </a:r>
            <a:r>
              <a:rPr lang="zh-CN" altLang="en-US" sz="2200" dirty="0"/>
              <a:t>了</a:t>
            </a:r>
            <a:r>
              <a:rPr lang="zh-CN" altLang="zh-CN" sz="2200" dirty="0"/>
              <a:t>关联、继承、依赖关系（</a:t>
            </a:r>
            <a:r>
              <a:rPr lang="en-US" altLang="zh-CN" sz="2200" dirty="0"/>
              <a:t>foo</a:t>
            </a:r>
            <a:r>
              <a:rPr lang="zh-CN" altLang="zh-CN" sz="2200" dirty="0"/>
              <a:t>是类</a:t>
            </a:r>
            <a:r>
              <a:rPr lang="en-US" altLang="zh-CN" sz="2200" dirty="0"/>
              <a:t>a</a:t>
            </a:r>
            <a:r>
              <a:rPr lang="zh-CN" altLang="zh-CN" sz="2200" dirty="0"/>
              <a:t>的方法，</a:t>
            </a:r>
            <a:r>
              <a:rPr lang="en-US" altLang="zh-CN" sz="2200" dirty="0"/>
              <a:t>a</a:t>
            </a:r>
            <a:r>
              <a:rPr lang="zh-CN" altLang="zh-CN" sz="2200" dirty="0"/>
              <a:t>是</a:t>
            </a:r>
            <a:r>
              <a:rPr lang="en-US" altLang="zh-CN" sz="2200" dirty="0"/>
              <a:t>B</a:t>
            </a:r>
            <a:r>
              <a:rPr lang="zh-CN" altLang="zh-CN" sz="2200" dirty="0"/>
              <a:t>的超类，</a:t>
            </a:r>
            <a:r>
              <a:rPr lang="en-US" altLang="zh-CN" sz="2200" dirty="0"/>
              <a:t>B</a:t>
            </a:r>
            <a:r>
              <a:rPr lang="zh-CN" altLang="zh-CN" sz="2200" dirty="0"/>
              <a:t>属于包</a:t>
            </a:r>
            <a:r>
              <a:rPr lang="en-US" altLang="zh-CN" sz="2200" dirty="0"/>
              <a:t>C</a:t>
            </a:r>
            <a:r>
              <a:rPr lang="zh-CN" altLang="zh-CN" sz="2200" dirty="0"/>
              <a:t>等）。</a:t>
            </a:r>
            <a:r>
              <a:rPr lang="en-US" altLang="zh-CN" sz="2200" dirty="0"/>
              <a:t>  </a:t>
            </a:r>
          </a:p>
          <a:p>
            <a:pPr indent="457200" algn="just">
              <a:lnSpc>
                <a:spcPts val="2880"/>
              </a:lnSpc>
            </a:pPr>
            <a:r>
              <a:rPr lang="en-US" altLang="zh-CN" sz="2200" dirty="0"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200" baseline="30000" dirty="0"/>
              <a:t>2</a:t>
            </a:r>
            <a:r>
              <a:rPr lang="zh-CN" altLang="zh-CN" sz="2200" dirty="0"/>
              <a:t>的成员方法有</a:t>
            </a:r>
            <a:r>
              <a:rPr lang="en-US" altLang="zh-CN" sz="2200" dirty="0"/>
              <a:t>JDT</a:t>
            </a:r>
            <a:r>
              <a:rPr lang="zh-CN" altLang="zh-CN" sz="2200" dirty="0"/>
              <a:t>重构、简单的</a:t>
            </a:r>
            <a:r>
              <a:rPr lang="en-US" altLang="zh-CN" sz="2200" dirty="0"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200" baseline="30000" dirty="0"/>
              <a:t>2</a:t>
            </a:r>
            <a:r>
              <a:rPr lang="zh-CN" altLang="zh-CN" sz="2200" dirty="0"/>
              <a:t>转换、复合重构（</a:t>
            </a:r>
            <a:r>
              <a:rPr lang="zh-CN" altLang="en-US" sz="2200" dirty="0"/>
              <a:t>本文</a:t>
            </a:r>
            <a:r>
              <a:rPr lang="zh-CN" altLang="zh-CN" sz="2200" dirty="0"/>
              <a:t>脚本）和</a:t>
            </a:r>
            <a:r>
              <a:rPr lang="zh-CN" altLang="en-US" sz="2200" dirty="0"/>
              <a:t>查找</a:t>
            </a:r>
            <a:r>
              <a:rPr lang="zh-CN" altLang="zh-CN" sz="2200" dirty="0"/>
              <a:t>程序元素（即</a:t>
            </a:r>
            <a:r>
              <a:rPr lang="en-US" altLang="zh-CN" sz="2200" dirty="0"/>
              <a:t>R</a:t>
            </a:r>
            <a:r>
              <a:rPr lang="zh-CN" altLang="zh-CN" sz="2200" dirty="0"/>
              <a:t>对象）的方法。</a:t>
            </a:r>
            <a:endParaRPr lang="en-US" altLang="zh-CN" sz="2200" dirty="0"/>
          </a:p>
          <a:p>
            <a:pPr indent="457200" algn="just">
              <a:lnSpc>
                <a:spcPts val="2880"/>
              </a:lnSpc>
            </a:pPr>
            <a:r>
              <a:rPr lang="zh-CN" altLang="zh-CN" sz="2200" dirty="0"/>
              <a:t>在内部，</a:t>
            </a:r>
            <a:r>
              <a:rPr lang="en-US" altLang="zh-CN" sz="2200" dirty="0"/>
              <a:t>Eclipse</a:t>
            </a:r>
            <a:r>
              <a:rPr lang="zh-CN" altLang="zh-CN" sz="2200" dirty="0"/>
              <a:t>只使用</a:t>
            </a:r>
            <a:r>
              <a:rPr lang="en-US" altLang="zh-CN" sz="2200" dirty="0"/>
              <a:t>XML</a:t>
            </a:r>
            <a:r>
              <a:rPr lang="zh-CN" altLang="zh-CN" sz="2200" dirty="0"/>
              <a:t>来</a:t>
            </a:r>
            <a:r>
              <a:rPr lang="zh-CN" altLang="en-US" sz="2200" dirty="0"/>
              <a:t>记录</a:t>
            </a:r>
            <a:r>
              <a:rPr lang="zh-CN" altLang="zh-CN" sz="2200" dirty="0"/>
              <a:t>重构</a:t>
            </a:r>
            <a:r>
              <a:rPr lang="zh-CN" altLang="en-US" sz="2200" dirty="0"/>
              <a:t>历史</a:t>
            </a:r>
            <a:r>
              <a:rPr lang="zh-CN" altLang="zh-CN" sz="2200" dirty="0"/>
              <a:t>。</a:t>
            </a:r>
            <a:r>
              <a:rPr lang="zh-CN" altLang="en-US" sz="2200" dirty="0"/>
              <a:t>本文</a:t>
            </a:r>
            <a:r>
              <a:rPr lang="zh-CN" altLang="zh-CN" sz="2200" dirty="0"/>
              <a:t>调用</a:t>
            </a:r>
            <a:r>
              <a:rPr lang="en-US" altLang="zh-CN" sz="2200" dirty="0"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200" baseline="30000" dirty="0"/>
              <a:t>2</a:t>
            </a:r>
            <a:r>
              <a:rPr lang="zh-CN" altLang="zh-CN" sz="2200" dirty="0"/>
              <a:t>方法生成一个</a:t>
            </a:r>
            <a:r>
              <a:rPr lang="en-US" altLang="zh-CN" sz="2200" dirty="0"/>
              <a:t>XML</a:t>
            </a:r>
            <a:r>
              <a:rPr lang="zh-CN" altLang="zh-CN" sz="2200" dirty="0"/>
              <a:t>脚本，然后将其提供给</a:t>
            </a:r>
            <a:r>
              <a:rPr lang="en-US" altLang="zh-CN" sz="2200" dirty="0"/>
              <a:t>JDT</a:t>
            </a:r>
            <a:r>
              <a:rPr lang="zh-CN" altLang="zh-CN" sz="2200" dirty="0"/>
              <a:t>执行。通过这种方式，</a:t>
            </a:r>
            <a:r>
              <a:rPr lang="zh-CN" altLang="en-US" sz="2200" dirty="0"/>
              <a:t>实现</a:t>
            </a:r>
            <a:r>
              <a:rPr lang="zh-CN" altLang="zh-CN" sz="2200" dirty="0"/>
              <a:t>了</a:t>
            </a:r>
            <a:r>
              <a:rPr lang="en-US" altLang="zh-CN" sz="2200" dirty="0"/>
              <a:t>Eclipse</a:t>
            </a:r>
            <a:r>
              <a:rPr lang="zh-CN" altLang="zh-CN" sz="2200" dirty="0"/>
              <a:t>用户</a:t>
            </a:r>
            <a:r>
              <a:rPr lang="zh-CN" altLang="en-US" sz="2200" dirty="0"/>
              <a:t>重构手动</a:t>
            </a:r>
            <a:r>
              <a:rPr lang="zh-CN" altLang="zh-CN" sz="2200" dirty="0"/>
              <a:t>过程</a:t>
            </a:r>
            <a:r>
              <a:rPr lang="zh-CN" altLang="en-US" sz="2200" dirty="0"/>
              <a:t>的自动化</a:t>
            </a:r>
            <a:r>
              <a:rPr lang="zh-CN" altLang="zh-CN" sz="2200" dirty="0"/>
              <a:t>。</a:t>
            </a:r>
            <a:endParaRPr lang="en-US" altLang="zh-CN" sz="22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21770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5839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主要思路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原始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重构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Visitor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F03419-8F43-4BCA-89D0-FE682CBF9DB6}"/>
              </a:ext>
            </a:extLst>
          </p:cNvPr>
          <p:cNvSpPr txBox="1"/>
          <p:nvPr/>
        </p:nvSpPr>
        <p:spPr>
          <a:xfrm>
            <a:off x="1219200" y="4436838"/>
            <a:ext cx="10349802" cy="149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ts val="2800"/>
              </a:lnSpc>
            </a:pPr>
            <a:r>
              <a:rPr lang="en-US" altLang="zh-CN" sz="2000" dirty="0"/>
              <a:t>Draw</a:t>
            </a:r>
            <a:r>
              <a:rPr lang="zh-CN" altLang="zh-CN" sz="2000" dirty="0"/>
              <a:t>函数的重构，从</a:t>
            </a:r>
            <a:r>
              <a:rPr lang="en-US" altLang="zh-CN" sz="2000" dirty="0"/>
              <a:t>Square</a:t>
            </a:r>
            <a:r>
              <a:rPr lang="zh-CN" altLang="zh-CN" sz="2000" dirty="0"/>
              <a:t>类中移动到了</a:t>
            </a:r>
            <a:r>
              <a:rPr lang="en-US" altLang="zh-CN" sz="2000" dirty="0"/>
              <a:t>DrawVisitor</a:t>
            </a:r>
            <a:r>
              <a:rPr lang="zh-CN" altLang="zh-CN" sz="2000" dirty="0"/>
              <a:t>中，但是</a:t>
            </a:r>
            <a:r>
              <a:rPr lang="zh-CN" altLang="en-US" sz="2000" dirty="0"/>
              <a:t>这里不再需要</a:t>
            </a:r>
            <a:r>
              <a:rPr lang="en-US" altLang="zh-CN" sz="2000" dirty="0"/>
              <a:t>Draw</a:t>
            </a:r>
            <a:r>
              <a:rPr lang="zh-CN" altLang="zh-CN" sz="2000" dirty="0"/>
              <a:t>函数的参数，</a:t>
            </a:r>
            <a:r>
              <a:rPr lang="zh-CN" altLang="en-US" sz="2000" dirty="0"/>
              <a:t>于是</a:t>
            </a:r>
            <a:r>
              <a:rPr lang="en-US" altLang="zh-CN" sz="2000" dirty="0"/>
              <a:t>Eclipse</a:t>
            </a:r>
            <a:r>
              <a:rPr lang="zh-CN" altLang="en-US" sz="2000" dirty="0"/>
              <a:t>删除了参数</a:t>
            </a:r>
            <a:r>
              <a:rPr lang="zh-CN" altLang="zh-CN" sz="2000" dirty="0"/>
              <a:t>。当一整套重构</a:t>
            </a:r>
            <a:r>
              <a:rPr lang="zh-CN" altLang="en-US" sz="2000" dirty="0"/>
              <a:t>时，</a:t>
            </a:r>
            <a:r>
              <a:rPr lang="zh-CN" altLang="zh-CN" sz="2000" dirty="0"/>
              <a:t>在访问者模式中保留移动方法的所有参数至关重要</a:t>
            </a:r>
            <a:r>
              <a:rPr lang="zh-CN" altLang="en-US" sz="2000" dirty="0"/>
              <a:t>。方法移动和方法签名优化这两个问题被捆绑到一个重构中，而不是被分解为不同的重构。</a:t>
            </a:r>
            <a:endParaRPr lang="en-US" altLang="zh-CN" sz="2000" dirty="0"/>
          </a:p>
        </p:txBody>
      </p:sp>
      <p:pic>
        <p:nvPicPr>
          <p:cNvPr id="1026" name="Picture 2" descr="Class Square Graphic ( &#10;Class ( &#10;S C final &#10;Class Square Graphic ( &#10;Class ( &#10;s final &#10;error ">
            <a:extLst>
              <a:ext uri="{FF2B5EF4-FFF2-40B4-BE49-F238E27FC236}">
                <a16:creationId xmlns:a16="http://schemas.microsoft.com/office/drawing/2014/main" id="{B99A7C3B-35DB-4F50-A39E-E42B874E9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6" b="5004"/>
          <a:stretch/>
        </p:blipFill>
        <p:spPr bwMode="auto">
          <a:xfrm>
            <a:off x="2004545" y="1364467"/>
            <a:ext cx="8182910" cy="275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681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6461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主要思路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自动化重构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Visitor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F03419-8F43-4BCA-89D0-FE682CBF9DB6}"/>
              </a:ext>
            </a:extLst>
          </p:cNvPr>
          <p:cNvSpPr txBox="1"/>
          <p:nvPr/>
        </p:nvSpPr>
        <p:spPr>
          <a:xfrm>
            <a:off x="1583340" y="2093533"/>
            <a:ext cx="6135304" cy="2739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ts val="3500"/>
              </a:lnSpc>
            </a:pPr>
            <a:r>
              <a:rPr lang="en-US" altLang="zh-CN" sz="2200" dirty="0"/>
              <a:t>Visitor</a:t>
            </a:r>
            <a:r>
              <a:rPr lang="zh-CN" altLang="en-US" sz="2200" dirty="0"/>
              <a:t>作为</a:t>
            </a:r>
            <a:r>
              <a:rPr lang="en-US" altLang="zh-CN" sz="2200" dirty="0"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200" baseline="30000" dirty="0"/>
              <a:t>2</a:t>
            </a:r>
            <a:r>
              <a:rPr lang="zh-CN" altLang="en-US" sz="2200" dirty="0"/>
              <a:t>脚本是完全自动化的。例如为某些方法</a:t>
            </a:r>
            <a:r>
              <a:rPr lang="en-US" altLang="zh-CN" sz="2200" dirty="0"/>
              <a:t>m</a:t>
            </a:r>
            <a:r>
              <a:rPr lang="zh-CN" altLang="en-US" sz="2200" dirty="0"/>
              <a:t>创建一个访问者，只需要在</a:t>
            </a:r>
            <a:r>
              <a:rPr lang="en-US" altLang="zh-CN" sz="2200" dirty="0"/>
              <a:t>Eclipse</a:t>
            </a:r>
            <a:r>
              <a:rPr lang="zh-CN" altLang="en-US" sz="2200" dirty="0"/>
              <a:t>编辑器中将</a:t>
            </a:r>
            <a:r>
              <a:rPr lang="en-US" altLang="zh-CN" sz="2200" dirty="0"/>
              <a:t>m</a:t>
            </a:r>
            <a:r>
              <a:rPr lang="zh-CN" altLang="en-US" sz="2200" dirty="0"/>
              <a:t>指向一个“种子”，通过</a:t>
            </a:r>
            <a:r>
              <a:rPr lang="en-US" altLang="zh-CN" sz="2200" dirty="0"/>
              <a:t>Eclipse GUI</a:t>
            </a:r>
            <a:r>
              <a:rPr lang="zh-CN" altLang="en-US" sz="2200" dirty="0"/>
              <a:t>调用</a:t>
            </a:r>
            <a:r>
              <a:rPr lang="en-US" altLang="zh-CN" sz="2200" dirty="0"/>
              <a:t>makeVisitor </a:t>
            </a:r>
            <a:r>
              <a:rPr lang="en-US" altLang="zh-CN" sz="2200" dirty="0">
                <a:latin typeface="Imprint MT Shadow" panose="04020605060303030202" pitchFamily="82" charset="0"/>
                <a:cs typeface="RomanS_IV25" panose="02000400000000000000" pitchFamily="2" charset="0"/>
              </a:rPr>
              <a:t>R</a:t>
            </a:r>
            <a:r>
              <a:rPr lang="en-US" altLang="zh-CN" sz="2200" baseline="30000" dirty="0"/>
              <a:t>2</a:t>
            </a:r>
            <a:r>
              <a:rPr lang="zh-CN" altLang="en-US" sz="2200" dirty="0"/>
              <a:t>脚本。</a:t>
            </a:r>
            <a:r>
              <a:rPr lang="en-US" altLang="zh-CN" sz="2200" dirty="0"/>
              <a:t>makeVisitor</a:t>
            </a:r>
            <a:r>
              <a:rPr lang="zh-CN" altLang="en-US" sz="2200" dirty="0"/>
              <a:t>的参数将做为</a:t>
            </a:r>
            <a:r>
              <a:rPr lang="en-US" altLang="zh-CN" sz="2200" dirty="0"/>
              <a:t>Visitor</a:t>
            </a:r>
            <a:r>
              <a:rPr lang="zh-CN" altLang="en-US" sz="2200" dirty="0"/>
              <a:t>的类名，所有与</a:t>
            </a:r>
            <a:r>
              <a:rPr lang="en-US" altLang="zh-CN" sz="2200" dirty="0"/>
              <a:t>m</a:t>
            </a:r>
            <a:r>
              <a:rPr lang="zh-CN" altLang="en-US" sz="2200" dirty="0"/>
              <a:t>相关的方法都会被移到</a:t>
            </a:r>
            <a:r>
              <a:rPr lang="en-US" altLang="zh-CN" sz="2200" dirty="0"/>
              <a:t>Visitor</a:t>
            </a:r>
            <a:r>
              <a:rPr lang="zh-CN" altLang="en-US" sz="2200" dirty="0"/>
              <a:t>类中。</a:t>
            </a:r>
          </a:p>
        </p:txBody>
      </p:sp>
      <p:grpSp>
        <p:nvGrpSpPr>
          <p:cNvPr id="60" name="0c387d93-7797-49ff-bb09-9285ae9a77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68F6C00-E7DD-415F-B49C-5B8FC538FF59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 rot="20653415">
            <a:off x="7898729" y="2203184"/>
            <a:ext cx="3168455" cy="2492986"/>
            <a:chOff x="3422537" y="1325481"/>
            <a:chExt cx="5346926" cy="4207038"/>
          </a:xfrm>
        </p:grpSpPr>
        <p:sp>
          <p:nvSpPr>
            <p:cNvPr id="61" name="iSḻiḋè">
              <a:extLst>
                <a:ext uri="{FF2B5EF4-FFF2-40B4-BE49-F238E27FC236}">
                  <a16:creationId xmlns:a16="http://schemas.microsoft.com/office/drawing/2014/main" id="{8B69B0A7-7667-4AD7-846B-77F87D99FBC2}"/>
                </a:ext>
              </a:extLst>
            </p:cNvPr>
            <p:cNvSpPr/>
            <p:nvPr/>
          </p:nvSpPr>
          <p:spPr bwMode="auto">
            <a:xfrm>
              <a:off x="3422537" y="5051345"/>
              <a:ext cx="5346924" cy="86320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íṣḷïḑe">
              <a:extLst>
                <a:ext uri="{FF2B5EF4-FFF2-40B4-BE49-F238E27FC236}">
                  <a16:creationId xmlns:a16="http://schemas.microsoft.com/office/drawing/2014/main" id="{231323CC-D8A4-499A-902D-58684E72589F}"/>
                </a:ext>
              </a:extLst>
            </p:cNvPr>
            <p:cNvSpPr/>
            <p:nvPr/>
          </p:nvSpPr>
          <p:spPr bwMode="auto">
            <a:xfrm>
              <a:off x="6921968" y="5185148"/>
              <a:ext cx="111931" cy="257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ïŝḷíḋe">
              <a:extLst>
                <a:ext uri="{FF2B5EF4-FFF2-40B4-BE49-F238E27FC236}">
                  <a16:creationId xmlns:a16="http://schemas.microsoft.com/office/drawing/2014/main" id="{D239CD34-BBB3-4293-BB9A-994FE6035059}"/>
                </a:ext>
              </a:extLst>
            </p:cNvPr>
            <p:cNvSpPr/>
            <p:nvPr/>
          </p:nvSpPr>
          <p:spPr bwMode="auto">
            <a:xfrm>
              <a:off x="4117277" y="5115674"/>
              <a:ext cx="190410" cy="257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śḷïḋé">
              <a:extLst>
                <a:ext uri="{FF2B5EF4-FFF2-40B4-BE49-F238E27FC236}">
                  <a16:creationId xmlns:a16="http://schemas.microsoft.com/office/drawing/2014/main" id="{2D98BB94-BF6E-44C3-A4C2-9EA5E64C06C2}"/>
                </a:ext>
              </a:extLst>
            </p:cNvPr>
            <p:cNvSpPr/>
            <p:nvPr/>
          </p:nvSpPr>
          <p:spPr bwMode="auto">
            <a:xfrm>
              <a:off x="5019153" y="5185148"/>
              <a:ext cx="328072" cy="257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íṧḷîďè">
              <a:extLst>
                <a:ext uri="{FF2B5EF4-FFF2-40B4-BE49-F238E27FC236}">
                  <a16:creationId xmlns:a16="http://schemas.microsoft.com/office/drawing/2014/main" id="{3A8A8901-8B63-4DF1-ACA8-9517A5720C1C}"/>
                </a:ext>
              </a:extLst>
            </p:cNvPr>
            <p:cNvSpPr/>
            <p:nvPr/>
          </p:nvSpPr>
          <p:spPr bwMode="auto">
            <a:xfrm>
              <a:off x="5775648" y="5123393"/>
              <a:ext cx="483745" cy="257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Slïḍé">
              <a:extLst>
                <a:ext uri="{FF2B5EF4-FFF2-40B4-BE49-F238E27FC236}">
                  <a16:creationId xmlns:a16="http://schemas.microsoft.com/office/drawing/2014/main" id="{C0D45147-5642-473A-8086-843C010A5D0F}"/>
                </a:ext>
              </a:extLst>
            </p:cNvPr>
            <p:cNvSpPr/>
            <p:nvPr/>
          </p:nvSpPr>
          <p:spPr bwMode="auto">
            <a:xfrm>
              <a:off x="7608989" y="5140119"/>
              <a:ext cx="577664" cy="257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ïṧḻiḍe">
              <a:extLst>
                <a:ext uri="{FF2B5EF4-FFF2-40B4-BE49-F238E27FC236}">
                  <a16:creationId xmlns:a16="http://schemas.microsoft.com/office/drawing/2014/main" id="{40819248-EB13-4FE5-BA9E-5FE7E840359F}"/>
                </a:ext>
              </a:extLst>
            </p:cNvPr>
            <p:cNvSpPr/>
            <p:nvPr/>
          </p:nvSpPr>
          <p:spPr bwMode="auto">
            <a:xfrm>
              <a:off x="4357863" y="5115674"/>
              <a:ext cx="379534" cy="257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íṧḷiďè">
              <a:extLst>
                <a:ext uri="{FF2B5EF4-FFF2-40B4-BE49-F238E27FC236}">
                  <a16:creationId xmlns:a16="http://schemas.microsoft.com/office/drawing/2014/main" id="{D1515B43-9E15-436B-846E-1A55FACBB8A5}"/>
                </a:ext>
              </a:extLst>
            </p:cNvPr>
            <p:cNvSpPr/>
            <p:nvPr/>
          </p:nvSpPr>
          <p:spPr bwMode="auto">
            <a:xfrm>
              <a:off x="8248408" y="5142692"/>
              <a:ext cx="159533" cy="2573"/>
            </a:xfrm>
            <a:prstGeom prst="rect">
              <a:avLst/>
            </a:pr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išḷïḑè">
              <a:extLst>
                <a:ext uri="{FF2B5EF4-FFF2-40B4-BE49-F238E27FC236}">
                  <a16:creationId xmlns:a16="http://schemas.microsoft.com/office/drawing/2014/main" id="{249667C3-5FEB-4EC3-B85B-AED07F70D79B}"/>
                </a:ext>
              </a:extLst>
            </p:cNvPr>
            <p:cNvSpPr/>
            <p:nvPr/>
          </p:nvSpPr>
          <p:spPr bwMode="auto">
            <a:xfrm>
              <a:off x="3831662" y="1553202"/>
              <a:ext cx="2187145" cy="3020833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close/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íśḷíḓè">
              <a:extLst>
                <a:ext uri="{FF2B5EF4-FFF2-40B4-BE49-F238E27FC236}">
                  <a16:creationId xmlns:a16="http://schemas.microsoft.com/office/drawing/2014/main" id="{2866C842-7D46-4486-9A5D-8821C70A9B77}"/>
                </a:ext>
              </a:extLst>
            </p:cNvPr>
            <p:cNvSpPr/>
            <p:nvPr/>
          </p:nvSpPr>
          <p:spPr bwMode="auto">
            <a:xfrm>
              <a:off x="6143603" y="1553202"/>
              <a:ext cx="2187145" cy="3020833"/>
            </a:xfrm>
            <a:custGeom>
              <a:avLst/>
              <a:gdLst>
                <a:gd name="T0" fmla="*/ 795 w 818"/>
                <a:gd name="T1" fmla="*/ 1131 h 1131"/>
                <a:gd name="T2" fmla="*/ 23 w 818"/>
                <a:gd name="T3" fmla="*/ 1131 h 1131"/>
                <a:gd name="T4" fmla="*/ 0 w 818"/>
                <a:gd name="T5" fmla="*/ 1108 h 1131"/>
                <a:gd name="T6" fmla="*/ 0 w 818"/>
                <a:gd name="T7" fmla="*/ 23 h 1131"/>
                <a:gd name="T8" fmla="*/ 23 w 818"/>
                <a:gd name="T9" fmla="*/ 0 h 1131"/>
                <a:gd name="T10" fmla="*/ 795 w 818"/>
                <a:gd name="T11" fmla="*/ 0 h 1131"/>
                <a:gd name="T12" fmla="*/ 818 w 818"/>
                <a:gd name="T13" fmla="*/ 23 h 1131"/>
                <a:gd name="T14" fmla="*/ 818 w 818"/>
                <a:gd name="T15" fmla="*/ 1108 h 1131"/>
                <a:gd name="T16" fmla="*/ 795 w 818"/>
                <a:gd name="T17" fmla="*/ 1131 h 1131"/>
                <a:gd name="T18" fmla="*/ 23 w 818"/>
                <a:gd name="T19" fmla="*/ 1 h 1131"/>
                <a:gd name="T20" fmla="*/ 1 w 818"/>
                <a:gd name="T21" fmla="*/ 23 h 1131"/>
                <a:gd name="T22" fmla="*/ 1 w 818"/>
                <a:gd name="T23" fmla="*/ 1108 h 1131"/>
                <a:gd name="T24" fmla="*/ 23 w 818"/>
                <a:gd name="T25" fmla="*/ 1130 h 1131"/>
                <a:gd name="T26" fmla="*/ 795 w 818"/>
                <a:gd name="T27" fmla="*/ 1130 h 1131"/>
                <a:gd name="T28" fmla="*/ 817 w 818"/>
                <a:gd name="T29" fmla="*/ 1108 h 1131"/>
                <a:gd name="T30" fmla="*/ 817 w 818"/>
                <a:gd name="T31" fmla="*/ 23 h 1131"/>
                <a:gd name="T32" fmla="*/ 795 w 818"/>
                <a:gd name="T33" fmla="*/ 1 h 1131"/>
                <a:gd name="T34" fmla="*/ 23 w 818"/>
                <a:gd name="T35" fmla="*/ 1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8" h="1131">
                  <a:moveTo>
                    <a:pt x="795" y="1131"/>
                  </a:moveTo>
                  <a:cubicBezTo>
                    <a:pt x="23" y="1131"/>
                    <a:pt x="23" y="1131"/>
                    <a:pt x="23" y="1131"/>
                  </a:cubicBezTo>
                  <a:cubicBezTo>
                    <a:pt x="10" y="1131"/>
                    <a:pt x="0" y="1121"/>
                    <a:pt x="0" y="1108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0"/>
                    <a:pt x="10" y="0"/>
                    <a:pt x="23" y="0"/>
                  </a:cubicBezTo>
                  <a:cubicBezTo>
                    <a:pt x="795" y="0"/>
                    <a:pt x="795" y="0"/>
                    <a:pt x="795" y="0"/>
                  </a:cubicBezTo>
                  <a:cubicBezTo>
                    <a:pt x="808" y="0"/>
                    <a:pt x="818" y="10"/>
                    <a:pt x="818" y="23"/>
                  </a:cubicBezTo>
                  <a:cubicBezTo>
                    <a:pt x="818" y="1108"/>
                    <a:pt x="818" y="1108"/>
                    <a:pt x="818" y="1108"/>
                  </a:cubicBezTo>
                  <a:cubicBezTo>
                    <a:pt x="818" y="1121"/>
                    <a:pt x="808" y="1131"/>
                    <a:pt x="795" y="1131"/>
                  </a:cubicBezTo>
                  <a:close/>
                  <a:moveTo>
                    <a:pt x="23" y="1"/>
                  </a:moveTo>
                  <a:cubicBezTo>
                    <a:pt x="11" y="1"/>
                    <a:pt x="1" y="11"/>
                    <a:pt x="1" y="23"/>
                  </a:cubicBezTo>
                  <a:cubicBezTo>
                    <a:pt x="1" y="1108"/>
                    <a:pt x="1" y="1108"/>
                    <a:pt x="1" y="1108"/>
                  </a:cubicBezTo>
                  <a:cubicBezTo>
                    <a:pt x="1" y="1120"/>
                    <a:pt x="11" y="1130"/>
                    <a:pt x="23" y="1130"/>
                  </a:cubicBezTo>
                  <a:cubicBezTo>
                    <a:pt x="795" y="1130"/>
                    <a:pt x="795" y="1130"/>
                    <a:pt x="795" y="1130"/>
                  </a:cubicBezTo>
                  <a:cubicBezTo>
                    <a:pt x="807" y="1130"/>
                    <a:pt x="817" y="1120"/>
                    <a:pt x="817" y="1108"/>
                  </a:cubicBezTo>
                  <a:cubicBezTo>
                    <a:pt x="817" y="23"/>
                    <a:pt x="817" y="23"/>
                    <a:pt x="817" y="23"/>
                  </a:cubicBezTo>
                  <a:cubicBezTo>
                    <a:pt x="817" y="11"/>
                    <a:pt x="807" y="1"/>
                    <a:pt x="795" y="1"/>
                  </a:cubicBezTo>
                  <a:lnTo>
                    <a:pt x="23" y="1"/>
                  </a:lnTo>
                  <a:close/>
                </a:path>
              </a:pathLst>
            </a:custGeom>
            <a:solidFill>
              <a:srgbClr val="D1E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ŝļíḑé">
              <a:extLst>
                <a:ext uri="{FF2B5EF4-FFF2-40B4-BE49-F238E27FC236}">
                  <a16:creationId xmlns:a16="http://schemas.microsoft.com/office/drawing/2014/main" id="{9386CA3B-D9DF-4C16-A745-D7DCD6B96332}"/>
                </a:ext>
              </a:extLst>
            </p:cNvPr>
            <p:cNvSpPr/>
            <p:nvPr/>
          </p:nvSpPr>
          <p:spPr bwMode="auto">
            <a:xfrm>
              <a:off x="4213769" y="1690863"/>
              <a:ext cx="711466" cy="1047256"/>
            </a:xfrm>
            <a:custGeom>
              <a:avLst/>
              <a:gdLst>
                <a:gd name="T0" fmla="*/ 266 w 266"/>
                <a:gd name="T1" fmla="*/ 196 h 392"/>
                <a:gd name="T2" fmla="*/ 70 w 266"/>
                <a:gd name="T3" fmla="*/ 392 h 392"/>
                <a:gd name="T4" fmla="*/ 0 w 266"/>
                <a:gd name="T5" fmla="*/ 379 h 392"/>
                <a:gd name="T6" fmla="*/ 126 w 266"/>
                <a:gd name="T7" fmla="*/ 196 h 392"/>
                <a:gd name="T8" fmla="*/ 0 w 266"/>
                <a:gd name="T9" fmla="*/ 13 h 392"/>
                <a:gd name="T10" fmla="*/ 70 w 266"/>
                <a:gd name="T11" fmla="*/ 0 h 392"/>
                <a:gd name="T12" fmla="*/ 266 w 266"/>
                <a:gd name="T13" fmla="*/ 196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392">
                  <a:moveTo>
                    <a:pt x="266" y="196"/>
                  </a:moveTo>
                  <a:cubicBezTo>
                    <a:pt x="266" y="304"/>
                    <a:pt x="178" y="392"/>
                    <a:pt x="70" y="392"/>
                  </a:cubicBezTo>
                  <a:cubicBezTo>
                    <a:pt x="45" y="392"/>
                    <a:pt x="22" y="387"/>
                    <a:pt x="0" y="379"/>
                  </a:cubicBezTo>
                  <a:cubicBezTo>
                    <a:pt x="74" y="351"/>
                    <a:pt x="126" y="280"/>
                    <a:pt x="126" y="196"/>
                  </a:cubicBezTo>
                  <a:cubicBezTo>
                    <a:pt x="126" y="112"/>
                    <a:pt x="74" y="41"/>
                    <a:pt x="0" y="13"/>
                  </a:cubicBezTo>
                  <a:cubicBezTo>
                    <a:pt x="22" y="5"/>
                    <a:pt x="45" y="0"/>
                    <a:pt x="70" y="0"/>
                  </a:cubicBezTo>
                  <a:cubicBezTo>
                    <a:pt x="178" y="0"/>
                    <a:pt x="266" y="88"/>
                    <a:pt x="266" y="196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îšliḑè">
              <a:extLst>
                <a:ext uri="{FF2B5EF4-FFF2-40B4-BE49-F238E27FC236}">
                  <a16:creationId xmlns:a16="http://schemas.microsoft.com/office/drawing/2014/main" id="{506DEDE9-F5FF-4E6E-85A0-8A44ADF69262}"/>
                </a:ext>
              </a:extLst>
            </p:cNvPr>
            <p:cNvSpPr/>
            <p:nvPr/>
          </p:nvSpPr>
          <p:spPr bwMode="auto">
            <a:xfrm>
              <a:off x="4505817" y="1829811"/>
              <a:ext cx="77193" cy="120936"/>
            </a:xfrm>
            <a:custGeom>
              <a:avLst/>
              <a:gdLst>
                <a:gd name="T0" fmla="*/ 23 w 29"/>
                <a:gd name="T1" fmla="*/ 17 h 45"/>
                <a:gd name="T2" fmla="*/ 25 w 29"/>
                <a:gd name="T3" fmla="*/ 45 h 45"/>
                <a:gd name="T4" fmla="*/ 16 w 29"/>
                <a:gd name="T5" fmla="*/ 21 h 45"/>
                <a:gd name="T6" fmla="*/ 0 w 29"/>
                <a:gd name="T7" fmla="*/ 0 h 45"/>
                <a:gd name="T8" fmla="*/ 23 w 29"/>
                <a:gd name="T9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5">
                  <a:moveTo>
                    <a:pt x="23" y="17"/>
                  </a:moveTo>
                  <a:cubicBezTo>
                    <a:pt x="28" y="26"/>
                    <a:pt x="29" y="36"/>
                    <a:pt x="25" y="45"/>
                  </a:cubicBezTo>
                  <a:cubicBezTo>
                    <a:pt x="24" y="37"/>
                    <a:pt x="20" y="29"/>
                    <a:pt x="16" y="21"/>
                  </a:cubicBezTo>
                  <a:cubicBezTo>
                    <a:pt x="11" y="13"/>
                    <a:pt x="6" y="6"/>
                    <a:pt x="0" y="0"/>
                  </a:cubicBezTo>
                  <a:cubicBezTo>
                    <a:pt x="9" y="2"/>
                    <a:pt x="18" y="8"/>
                    <a:pt x="23" y="17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ḷîḑè">
              <a:extLst>
                <a:ext uri="{FF2B5EF4-FFF2-40B4-BE49-F238E27FC236}">
                  <a16:creationId xmlns:a16="http://schemas.microsoft.com/office/drawing/2014/main" id="{DEE21C76-A190-4AA4-A56B-B593BC4F91D9}"/>
                </a:ext>
              </a:extLst>
            </p:cNvPr>
            <p:cNvSpPr/>
            <p:nvPr/>
          </p:nvSpPr>
          <p:spPr bwMode="auto">
            <a:xfrm>
              <a:off x="4774707" y="2030514"/>
              <a:ext cx="56608" cy="133802"/>
            </a:xfrm>
            <a:custGeom>
              <a:avLst/>
              <a:gdLst>
                <a:gd name="T0" fmla="*/ 19 w 21"/>
                <a:gd name="T1" fmla="*/ 28 h 50"/>
                <a:gd name="T2" fmla="*/ 0 w 21"/>
                <a:gd name="T3" fmla="*/ 50 h 50"/>
                <a:gd name="T4" fmla="*/ 11 w 21"/>
                <a:gd name="T5" fmla="*/ 26 h 50"/>
                <a:gd name="T6" fmla="*/ 14 w 21"/>
                <a:gd name="T7" fmla="*/ 0 h 50"/>
                <a:gd name="T8" fmla="*/ 19 w 21"/>
                <a:gd name="T9" fmla="*/ 28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50">
                  <a:moveTo>
                    <a:pt x="19" y="28"/>
                  </a:moveTo>
                  <a:cubicBezTo>
                    <a:pt x="16" y="38"/>
                    <a:pt x="9" y="46"/>
                    <a:pt x="0" y="50"/>
                  </a:cubicBezTo>
                  <a:cubicBezTo>
                    <a:pt x="5" y="43"/>
                    <a:pt x="8" y="35"/>
                    <a:pt x="11" y="26"/>
                  </a:cubicBezTo>
                  <a:cubicBezTo>
                    <a:pt x="13" y="17"/>
                    <a:pt x="14" y="8"/>
                    <a:pt x="14" y="0"/>
                  </a:cubicBezTo>
                  <a:cubicBezTo>
                    <a:pt x="19" y="8"/>
                    <a:pt x="21" y="18"/>
                    <a:pt x="19" y="28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ïśḻíḍe">
              <a:extLst>
                <a:ext uri="{FF2B5EF4-FFF2-40B4-BE49-F238E27FC236}">
                  <a16:creationId xmlns:a16="http://schemas.microsoft.com/office/drawing/2014/main" id="{F49077CF-6A95-4F47-9EBE-B90765F4977E}"/>
                </a:ext>
              </a:extLst>
            </p:cNvPr>
            <p:cNvSpPr/>
            <p:nvPr/>
          </p:nvSpPr>
          <p:spPr bwMode="auto">
            <a:xfrm>
              <a:off x="4721958" y="2377884"/>
              <a:ext cx="99065" cy="101638"/>
            </a:xfrm>
            <a:custGeom>
              <a:avLst/>
              <a:gdLst>
                <a:gd name="T0" fmla="*/ 27 w 37"/>
                <a:gd name="T1" fmla="*/ 27 h 38"/>
                <a:gd name="T2" fmla="*/ 0 w 37"/>
                <a:gd name="T3" fmla="*/ 37 h 38"/>
                <a:gd name="T4" fmla="*/ 21 w 37"/>
                <a:gd name="T5" fmla="*/ 21 h 38"/>
                <a:gd name="T6" fmla="*/ 36 w 37"/>
                <a:gd name="T7" fmla="*/ 0 h 38"/>
                <a:gd name="T8" fmla="*/ 27 w 37"/>
                <a:gd name="T9" fmla="*/ 2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8">
                  <a:moveTo>
                    <a:pt x="27" y="27"/>
                  </a:moveTo>
                  <a:cubicBezTo>
                    <a:pt x="19" y="34"/>
                    <a:pt x="10" y="38"/>
                    <a:pt x="0" y="37"/>
                  </a:cubicBezTo>
                  <a:cubicBezTo>
                    <a:pt x="7" y="33"/>
                    <a:pt x="14" y="28"/>
                    <a:pt x="21" y="21"/>
                  </a:cubicBezTo>
                  <a:cubicBezTo>
                    <a:pt x="27" y="15"/>
                    <a:pt x="32" y="7"/>
                    <a:pt x="36" y="0"/>
                  </a:cubicBezTo>
                  <a:cubicBezTo>
                    <a:pt x="37" y="9"/>
                    <a:pt x="34" y="19"/>
                    <a:pt x="27" y="27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ṩľïḑe">
              <a:extLst>
                <a:ext uri="{FF2B5EF4-FFF2-40B4-BE49-F238E27FC236}">
                  <a16:creationId xmlns:a16="http://schemas.microsoft.com/office/drawing/2014/main" id="{71C34C14-B667-41D3-B6C1-5F783E396185}"/>
                </a:ext>
              </a:extLst>
            </p:cNvPr>
            <p:cNvSpPr/>
            <p:nvPr/>
          </p:nvSpPr>
          <p:spPr bwMode="auto">
            <a:xfrm>
              <a:off x="4481373" y="2554142"/>
              <a:ext cx="99065" cy="99065"/>
            </a:xfrm>
            <a:custGeom>
              <a:avLst/>
              <a:gdLst>
                <a:gd name="T0" fmla="*/ 27 w 37"/>
                <a:gd name="T1" fmla="*/ 27 h 37"/>
                <a:gd name="T2" fmla="*/ 0 w 37"/>
                <a:gd name="T3" fmla="*/ 37 h 37"/>
                <a:gd name="T4" fmla="*/ 21 w 37"/>
                <a:gd name="T5" fmla="*/ 21 h 37"/>
                <a:gd name="T6" fmla="*/ 36 w 37"/>
                <a:gd name="T7" fmla="*/ 0 h 37"/>
                <a:gd name="T8" fmla="*/ 27 w 37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7">
                  <a:moveTo>
                    <a:pt x="27" y="27"/>
                  </a:moveTo>
                  <a:cubicBezTo>
                    <a:pt x="20" y="34"/>
                    <a:pt x="10" y="37"/>
                    <a:pt x="0" y="37"/>
                  </a:cubicBezTo>
                  <a:cubicBezTo>
                    <a:pt x="8" y="33"/>
                    <a:pt x="15" y="27"/>
                    <a:pt x="21" y="21"/>
                  </a:cubicBezTo>
                  <a:cubicBezTo>
                    <a:pt x="27" y="14"/>
                    <a:pt x="33" y="7"/>
                    <a:pt x="36" y="0"/>
                  </a:cubicBezTo>
                  <a:cubicBezTo>
                    <a:pt x="37" y="9"/>
                    <a:pt x="34" y="19"/>
                    <a:pt x="27" y="27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ïṣ1íḍé">
              <a:extLst>
                <a:ext uri="{FF2B5EF4-FFF2-40B4-BE49-F238E27FC236}">
                  <a16:creationId xmlns:a16="http://schemas.microsoft.com/office/drawing/2014/main" id="{3D4E00CD-431E-4A21-B78C-5EAA094E94F2}"/>
                </a:ext>
              </a:extLst>
            </p:cNvPr>
            <p:cNvSpPr/>
            <p:nvPr/>
          </p:nvSpPr>
          <p:spPr bwMode="auto">
            <a:xfrm>
              <a:off x="4633186" y="2201626"/>
              <a:ext cx="54035" cy="136375"/>
            </a:xfrm>
            <a:custGeom>
              <a:avLst/>
              <a:gdLst>
                <a:gd name="T0" fmla="*/ 17 w 20"/>
                <a:gd name="T1" fmla="*/ 28 h 51"/>
                <a:gd name="T2" fmla="*/ 0 w 20"/>
                <a:gd name="T3" fmla="*/ 51 h 51"/>
                <a:gd name="T4" fmla="*/ 9 w 20"/>
                <a:gd name="T5" fmla="*/ 26 h 51"/>
                <a:gd name="T6" fmla="*/ 11 w 20"/>
                <a:gd name="T7" fmla="*/ 0 h 51"/>
                <a:gd name="T8" fmla="*/ 17 w 20"/>
                <a:gd name="T9" fmla="*/ 28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51">
                  <a:moveTo>
                    <a:pt x="17" y="28"/>
                  </a:moveTo>
                  <a:cubicBezTo>
                    <a:pt x="15" y="38"/>
                    <a:pt x="9" y="46"/>
                    <a:pt x="0" y="51"/>
                  </a:cubicBezTo>
                  <a:cubicBezTo>
                    <a:pt x="4" y="44"/>
                    <a:pt x="7" y="35"/>
                    <a:pt x="9" y="26"/>
                  </a:cubicBezTo>
                  <a:cubicBezTo>
                    <a:pt x="11" y="17"/>
                    <a:pt x="12" y="9"/>
                    <a:pt x="11" y="0"/>
                  </a:cubicBezTo>
                  <a:cubicBezTo>
                    <a:pt x="17" y="8"/>
                    <a:pt x="20" y="18"/>
                    <a:pt x="17" y="28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íşliḋê">
              <a:extLst>
                <a:ext uri="{FF2B5EF4-FFF2-40B4-BE49-F238E27FC236}">
                  <a16:creationId xmlns:a16="http://schemas.microsoft.com/office/drawing/2014/main" id="{708B9A4E-7089-44F8-B911-B6D3D46A401F}"/>
                </a:ext>
              </a:extLst>
            </p:cNvPr>
            <p:cNvSpPr/>
            <p:nvPr/>
          </p:nvSpPr>
          <p:spPr bwMode="auto">
            <a:xfrm>
              <a:off x="7422439" y="2166888"/>
              <a:ext cx="777080" cy="406552"/>
            </a:xfrm>
            <a:custGeom>
              <a:avLst/>
              <a:gdLst>
                <a:gd name="T0" fmla="*/ 17 w 291"/>
                <a:gd name="T1" fmla="*/ 152 h 152"/>
                <a:gd name="T2" fmla="*/ 11 w 291"/>
                <a:gd name="T3" fmla="*/ 149 h 152"/>
                <a:gd name="T4" fmla="*/ 133 w 291"/>
                <a:gd name="T5" fmla="*/ 48 h 152"/>
                <a:gd name="T6" fmla="*/ 290 w 291"/>
                <a:gd name="T7" fmla="*/ 25 h 152"/>
                <a:gd name="T8" fmla="*/ 287 w 291"/>
                <a:gd name="T9" fmla="*/ 33 h 152"/>
                <a:gd name="T10" fmla="*/ 279 w 291"/>
                <a:gd name="T11" fmla="*/ 30 h 152"/>
                <a:gd name="T12" fmla="*/ 138 w 291"/>
                <a:gd name="T13" fmla="*/ 59 h 152"/>
                <a:gd name="T14" fmla="*/ 22 w 291"/>
                <a:gd name="T15" fmla="*/ 144 h 152"/>
                <a:gd name="T16" fmla="*/ 19 w 291"/>
                <a:gd name="T17" fmla="*/ 152 h 152"/>
                <a:gd name="T18" fmla="*/ 17 w 291"/>
                <a:gd name="T19" fmla="*/ 152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1" h="152">
                  <a:moveTo>
                    <a:pt x="17" y="152"/>
                  </a:moveTo>
                  <a:cubicBezTo>
                    <a:pt x="15" y="152"/>
                    <a:pt x="12" y="151"/>
                    <a:pt x="11" y="149"/>
                  </a:cubicBezTo>
                  <a:cubicBezTo>
                    <a:pt x="0" y="123"/>
                    <a:pt x="64" y="78"/>
                    <a:pt x="133" y="48"/>
                  </a:cubicBezTo>
                  <a:cubicBezTo>
                    <a:pt x="202" y="17"/>
                    <a:pt x="278" y="0"/>
                    <a:pt x="290" y="25"/>
                  </a:cubicBezTo>
                  <a:cubicBezTo>
                    <a:pt x="291" y="28"/>
                    <a:pt x="290" y="32"/>
                    <a:pt x="287" y="33"/>
                  </a:cubicBezTo>
                  <a:cubicBezTo>
                    <a:pt x="284" y="34"/>
                    <a:pt x="280" y="33"/>
                    <a:pt x="279" y="30"/>
                  </a:cubicBezTo>
                  <a:cubicBezTo>
                    <a:pt x="274" y="19"/>
                    <a:pt x="216" y="24"/>
                    <a:pt x="138" y="59"/>
                  </a:cubicBezTo>
                  <a:cubicBezTo>
                    <a:pt x="60" y="93"/>
                    <a:pt x="17" y="132"/>
                    <a:pt x="22" y="144"/>
                  </a:cubicBezTo>
                  <a:cubicBezTo>
                    <a:pt x="24" y="147"/>
                    <a:pt x="22" y="150"/>
                    <a:pt x="19" y="152"/>
                  </a:cubicBezTo>
                  <a:cubicBezTo>
                    <a:pt x="19" y="152"/>
                    <a:pt x="18" y="152"/>
                    <a:pt x="17" y="152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líḑé">
              <a:extLst>
                <a:ext uri="{FF2B5EF4-FFF2-40B4-BE49-F238E27FC236}">
                  <a16:creationId xmlns:a16="http://schemas.microsoft.com/office/drawing/2014/main" id="{3DC8F76C-4722-4046-8759-10BB85021F36}"/>
                </a:ext>
              </a:extLst>
            </p:cNvPr>
            <p:cNvSpPr/>
            <p:nvPr/>
          </p:nvSpPr>
          <p:spPr bwMode="auto">
            <a:xfrm>
              <a:off x="7509925" y="2087122"/>
              <a:ext cx="627839" cy="625266"/>
            </a:xfrm>
            <a:custGeom>
              <a:avLst/>
              <a:gdLst>
                <a:gd name="T0" fmla="*/ 212 w 235"/>
                <a:gd name="T1" fmla="*/ 75 h 234"/>
                <a:gd name="T2" fmla="*/ 159 w 235"/>
                <a:gd name="T3" fmla="*/ 211 h 234"/>
                <a:gd name="T4" fmla="*/ 23 w 235"/>
                <a:gd name="T5" fmla="*/ 159 h 234"/>
                <a:gd name="T6" fmla="*/ 76 w 235"/>
                <a:gd name="T7" fmla="*/ 23 h 234"/>
                <a:gd name="T8" fmla="*/ 212 w 235"/>
                <a:gd name="T9" fmla="*/ 75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5" h="234">
                  <a:moveTo>
                    <a:pt x="212" y="75"/>
                  </a:moveTo>
                  <a:cubicBezTo>
                    <a:pt x="235" y="127"/>
                    <a:pt x="211" y="188"/>
                    <a:pt x="159" y="211"/>
                  </a:cubicBezTo>
                  <a:cubicBezTo>
                    <a:pt x="107" y="234"/>
                    <a:pt x="47" y="211"/>
                    <a:pt x="23" y="159"/>
                  </a:cubicBezTo>
                  <a:cubicBezTo>
                    <a:pt x="0" y="107"/>
                    <a:pt x="24" y="46"/>
                    <a:pt x="76" y="23"/>
                  </a:cubicBezTo>
                  <a:cubicBezTo>
                    <a:pt x="128" y="0"/>
                    <a:pt x="189" y="23"/>
                    <a:pt x="212" y="75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îšļíḍè">
              <a:extLst>
                <a:ext uri="{FF2B5EF4-FFF2-40B4-BE49-F238E27FC236}">
                  <a16:creationId xmlns:a16="http://schemas.microsoft.com/office/drawing/2014/main" id="{11521AE7-5394-4814-9FA7-0EA627CC46C5}"/>
                </a:ext>
              </a:extLst>
            </p:cNvPr>
            <p:cNvSpPr/>
            <p:nvPr/>
          </p:nvSpPr>
          <p:spPr bwMode="auto">
            <a:xfrm>
              <a:off x="7448170" y="2223497"/>
              <a:ext cx="778367" cy="373101"/>
            </a:xfrm>
            <a:custGeom>
              <a:avLst/>
              <a:gdLst>
                <a:gd name="T0" fmla="*/ 32 w 291"/>
                <a:gd name="T1" fmla="*/ 140 h 140"/>
                <a:gd name="T2" fmla="*/ 1 w 291"/>
                <a:gd name="T3" fmla="*/ 128 h 140"/>
                <a:gd name="T4" fmla="*/ 4 w 291"/>
                <a:gd name="T5" fmla="*/ 120 h 140"/>
                <a:gd name="T6" fmla="*/ 12 w 291"/>
                <a:gd name="T7" fmla="*/ 123 h 140"/>
                <a:gd name="T8" fmla="*/ 56 w 291"/>
                <a:gd name="T9" fmla="*/ 126 h 140"/>
                <a:gd name="T10" fmla="*/ 153 w 291"/>
                <a:gd name="T11" fmla="*/ 94 h 140"/>
                <a:gd name="T12" fmla="*/ 269 w 291"/>
                <a:gd name="T13" fmla="*/ 9 h 140"/>
                <a:gd name="T14" fmla="*/ 272 w 291"/>
                <a:gd name="T15" fmla="*/ 1 h 140"/>
                <a:gd name="T16" fmla="*/ 280 w 291"/>
                <a:gd name="T17" fmla="*/ 4 h 140"/>
                <a:gd name="T18" fmla="*/ 158 w 291"/>
                <a:gd name="T19" fmla="*/ 105 h 140"/>
                <a:gd name="T20" fmla="*/ 58 w 291"/>
                <a:gd name="T21" fmla="*/ 138 h 140"/>
                <a:gd name="T22" fmla="*/ 32 w 291"/>
                <a:gd name="T23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91" h="140">
                  <a:moveTo>
                    <a:pt x="32" y="140"/>
                  </a:moveTo>
                  <a:cubicBezTo>
                    <a:pt x="15" y="140"/>
                    <a:pt x="5" y="136"/>
                    <a:pt x="1" y="128"/>
                  </a:cubicBezTo>
                  <a:cubicBezTo>
                    <a:pt x="0" y="125"/>
                    <a:pt x="1" y="121"/>
                    <a:pt x="4" y="120"/>
                  </a:cubicBezTo>
                  <a:cubicBezTo>
                    <a:pt x="7" y="118"/>
                    <a:pt x="11" y="120"/>
                    <a:pt x="12" y="123"/>
                  </a:cubicBezTo>
                  <a:cubicBezTo>
                    <a:pt x="14" y="126"/>
                    <a:pt x="25" y="131"/>
                    <a:pt x="56" y="126"/>
                  </a:cubicBezTo>
                  <a:cubicBezTo>
                    <a:pt x="83" y="121"/>
                    <a:pt x="118" y="110"/>
                    <a:pt x="153" y="94"/>
                  </a:cubicBezTo>
                  <a:cubicBezTo>
                    <a:pt x="231" y="59"/>
                    <a:pt x="274" y="21"/>
                    <a:pt x="269" y="9"/>
                  </a:cubicBezTo>
                  <a:cubicBezTo>
                    <a:pt x="268" y="6"/>
                    <a:pt x="269" y="3"/>
                    <a:pt x="272" y="1"/>
                  </a:cubicBezTo>
                  <a:cubicBezTo>
                    <a:pt x="275" y="0"/>
                    <a:pt x="278" y="1"/>
                    <a:pt x="280" y="4"/>
                  </a:cubicBezTo>
                  <a:cubicBezTo>
                    <a:pt x="291" y="30"/>
                    <a:pt x="227" y="74"/>
                    <a:pt x="158" y="105"/>
                  </a:cubicBezTo>
                  <a:cubicBezTo>
                    <a:pt x="122" y="121"/>
                    <a:pt x="86" y="133"/>
                    <a:pt x="58" y="138"/>
                  </a:cubicBezTo>
                  <a:cubicBezTo>
                    <a:pt x="48" y="139"/>
                    <a:pt x="39" y="140"/>
                    <a:pt x="32" y="140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î$lîḓe">
              <a:extLst>
                <a:ext uri="{FF2B5EF4-FFF2-40B4-BE49-F238E27FC236}">
                  <a16:creationId xmlns:a16="http://schemas.microsoft.com/office/drawing/2014/main" id="{5225C762-B1F3-4AA8-AB12-0B4D9C87235D}"/>
                </a:ext>
              </a:extLst>
            </p:cNvPr>
            <p:cNvSpPr/>
            <p:nvPr/>
          </p:nvSpPr>
          <p:spPr bwMode="auto">
            <a:xfrm>
              <a:off x="7343959" y="1739752"/>
              <a:ext cx="99065" cy="93919"/>
            </a:xfrm>
            <a:custGeom>
              <a:avLst/>
              <a:gdLst>
                <a:gd name="T0" fmla="*/ 21 w 37"/>
                <a:gd name="T1" fmla="*/ 2 h 35"/>
                <a:gd name="T2" fmla="*/ 24 w 37"/>
                <a:gd name="T3" fmla="*/ 9 h 35"/>
                <a:gd name="T4" fmla="*/ 26 w 37"/>
                <a:gd name="T5" fmla="*/ 10 h 35"/>
                <a:gd name="T6" fmla="*/ 34 w 37"/>
                <a:gd name="T7" fmla="*/ 11 h 35"/>
                <a:gd name="T8" fmla="*/ 35 w 37"/>
                <a:gd name="T9" fmla="*/ 16 h 35"/>
                <a:gd name="T10" fmla="*/ 30 w 37"/>
                <a:gd name="T11" fmla="*/ 21 h 35"/>
                <a:gd name="T12" fmla="*/ 29 w 37"/>
                <a:gd name="T13" fmla="*/ 24 h 35"/>
                <a:gd name="T14" fmla="*/ 30 w 37"/>
                <a:gd name="T15" fmla="*/ 31 h 35"/>
                <a:gd name="T16" fmla="*/ 26 w 37"/>
                <a:gd name="T17" fmla="*/ 34 h 35"/>
                <a:gd name="T18" fmla="*/ 19 w 37"/>
                <a:gd name="T19" fmla="*/ 30 h 35"/>
                <a:gd name="T20" fmla="*/ 17 w 37"/>
                <a:gd name="T21" fmla="*/ 30 h 35"/>
                <a:gd name="T22" fmla="*/ 10 w 37"/>
                <a:gd name="T23" fmla="*/ 34 h 35"/>
                <a:gd name="T24" fmla="*/ 6 w 37"/>
                <a:gd name="T25" fmla="*/ 31 h 35"/>
                <a:gd name="T26" fmla="*/ 7 w 37"/>
                <a:gd name="T27" fmla="*/ 24 h 35"/>
                <a:gd name="T28" fmla="*/ 7 w 37"/>
                <a:gd name="T29" fmla="*/ 21 h 35"/>
                <a:gd name="T30" fmla="*/ 1 w 37"/>
                <a:gd name="T31" fmla="*/ 16 h 35"/>
                <a:gd name="T32" fmla="*/ 3 w 37"/>
                <a:gd name="T33" fmla="*/ 11 h 35"/>
                <a:gd name="T34" fmla="*/ 10 w 37"/>
                <a:gd name="T35" fmla="*/ 10 h 35"/>
                <a:gd name="T36" fmla="*/ 12 w 37"/>
                <a:gd name="T37" fmla="*/ 9 h 35"/>
                <a:gd name="T38" fmla="*/ 16 w 37"/>
                <a:gd name="T39" fmla="*/ 2 h 35"/>
                <a:gd name="T40" fmla="*/ 21 w 37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5">
                  <a:moveTo>
                    <a:pt x="21" y="2"/>
                  </a:moveTo>
                  <a:cubicBezTo>
                    <a:pt x="24" y="9"/>
                    <a:pt x="24" y="9"/>
                    <a:pt x="24" y="9"/>
                  </a:cubicBezTo>
                  <a:cubicBezTo>
                    <a:pt x="24" y="9"/>
                    <a:pt x="25" y="10"/>
                    <a:pt x="26" y="10"/>
                  </a:cubicBezTo>
                  <a:cubicBezTo>
                    <a:pt x="34" y="11"/>
                    <a:pt x="34" y="11"/>
                    <a:pt x="34" y="11"/>
                  </a:cubicBezTo>
                  <a:cubicBezTo>
                    <a:pt x="36" y="12"/>
                    <a:pt x="37" y="14"/>
                    <a:pt x="35" y="16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2"/>
                    <a:pt x="29" y="23"/>
                    <a:pt x="29" y="24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33"/>
                    <a:pt x="28" y="35"/>
                    <a:pt x="26" y="34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0"/>
                    <a:pt x="18" y="30"/>
                    <a:pt x="17" y="30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8" y="35"/>
                    <a:pt x="6" y="33"/>
                    <a:pt x="6" y="31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8" y="23"/>
                    <a:pt x="7" y="22"/>
                    <a:pt x="7" y="21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0" y="14"/>
                    <a:pt x="0" y="12"/>
                    <a:pt x="3" y="11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1" y="10"/>
                    <a:pt x="12" y="9"/>
                    <a:pt x="12" y="9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išľiḍê">
              <a:extLst>
                <a:ext uri="{FF2B5EF4-FFF2-40B4-BE49-F238E27FC236}">
                  <a16:creationId xmlns:a16="http://schemas.microsoft.com/office/drawing/2014/main" id="{3012D578-EF8D-429E-A52B-EF2F27E58325}"/>
                </a:ext>
              </a:extLst>
            </p:cNvPr>
            <p:cNvSpPr/>
            <p:nvPr/>
          </p:nvSpPr>
          <p:spPr bwMode="auto">
            <a:xfrm>
              <a:off x="4007920" y="3537071"/>
              <a:ext cx="101638" cy="93919"/>
            </a:xfrm>
            <a:custGeom>
              <a:avLst/>
              <a:gdLst>
                <a:gd name="T0" fmla="*/ 22 w 38"/>
                <a:gd name="T1" fmla="*/ 2 h 35"/>
                <a:gd name="T2" fmla="*/ 25 w 38"/>
                <a:gd name="T3" fmla="*/ 9 h 35"/>
                <a:gd name="T4" fmla="*/ 27 w 38"/>
                <a:gd name="T5" fmla="*/ 10 h 35"/>
                <a:gd name="T6" fmla="*/ 35 w 38"/>
                <a:gd name="T7" fmla="*/ 11 h 35"/>
                <a:gd name="T8" fmla="*/ 36 w 38"/>
                <a:gd name="T9" fmla="*/ 16 h 35"/>
                <a:gd name="T10" fmla="*/ 31 w 38"/>
                <a:gd name="T11" fmla="*/ 21 h 35"/>
                <a:gd name="T12" fmla="*/ 30 w 38"/>
                <a:gd name="T13" fmla="*/ 24 h 35"/>
                <a:gd name="T14" fmla="*/ 31 w 38"/>
                <a:gd name="T15" fmla="*/ 31 h 35"/>
                <a:gd name="T16" fmla="*/ 27 w 38"/>
                <a:gd name="T17" fmla="*/ 34 h 35"/>
                <a:gd name="T18" fmla="*/ 20 w 38"/>
                <a:gd name="T19" fmla="*/ 30 h 35"/>
                <a:gd name="T20" fmla="*/ 18 w 38"/>
                <a:gd name="T21" fmla="*/ 30 h 35"/>
                <a:gd name="T22" fmla="*/ 11 w 38"/>
                <a:gd name="T23" fmla="*/ 34 h 35"/>
                <a:gd name="T24" fmla="*/ 7 w 38"/>
                <a:gd name="T25" fmla="*/ 31 h 35"/>
                <a:gd name="T26" fmla="*/ 8 w 38"/>
                <a:gd name="T27" fmla="*/ 24 h 35"/>
                <a:gd name="T28" fmla="*/ 8 w 38"/>
                <a:gd name="T29" fmla="*/ 21 h 35"/>
                <a:gd name="T30" fmla="*/ 2 w 38"/>
                <a:gd name="T31" fmla="*/ 16 h 35"/>
                <a:gd name="T32" fmla="*/ 4 w 38"/>
                <a:gd name="T33" fmla="*/ 11 h 35"/>
                <a:gd name="T34" fmla="*/ 11 w 38"/>
                <a:gd name="T35" fmla="*/ 10 h 35"/>
                <a:gd name="T36" fmla="*/ 13 w 38"/>
                <a:gd name="T37" fmla="*/ 9 h 35"/>
                <a:gd name="T38" fmla="*/ 17 w 38"/>
                <a:gd name="T39" fmla="*/ 2 h 35"/>
                <a:gd name="T40" fmla="*/ 22 w 38"/>
                <a:gd name="T41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5">
                  <a:moveTo>
                    <a:pt x="22" y="2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9"/>
                    <a:pt x="26" y="10"/>
                    <a:pt x="27" y="10"/>
                  </a:cubicBezTo>
                  <a:cubicBezTo>
                    <a:pt x="35" y="11"/>
                    <a:pt x="35" y="11"/>
                    <a:pt x="35" y="11"/>
                  </a:cubicBezTo>
                  <a:cubicBezTo>
                    <a:pt x="37" y="12"/>
                    <a:pt x="38" y="14"/>
                    <a:pt x="36" y="16"/>
                  </a:cubicBezTo>
                  <a:cubicBezTo>
                    <a:pt x="31" y="21"/>
                    <a:pt x="31" y="21"/>
                    <a:pt x="31" y="21"/>
                  </a:cubicBezTo>
                  <a:cubicBezTo>
                    <a:pt x="30" y="22"/>
                    <a:pt x="30" y="23"/>
                    <a:pt x="30" y="24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3"/>
                    <a:pt x="29" y="35"/>
                    <a:pt x="27" y="34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30"/>
                    <a:pt x="19" y="30"/>
                    <a:pt x="18" y="30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7" y="33"/>
                    <a:pt x="7" y="31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9" y="23"/>
                    <a:pt x="8" y="22"/>
                    <a:pt x="8" y="21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4"/>
                    <a:pt x="1" y="12"/>
                    <a:pt x="4" y="11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2" y="10"/>
                    <a:pt x="13" y="9"/>
                    <a:pt x="13" y="9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8" y="0"/>
                    <a:pt x="21" y="0"/>
                    <a:pt x="22" y="2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ŝļidé">
              <a:extLst>
                <a:ext uri="{FF2B5EF4-FFF2-40B4-BE49-F238E27FC236}">
                  <a16:creationId xmlns:a16="http://schemas.microsoft.com/office/drawing/2014/main" id="{85EDCCF8-6C02-4D88-A622-ACE3DA37BB18}"/>
                </a:ext>
              </a:extLst>
            </p:cNvPr>
            <p:cNvSpPr/>
            <p:nvPr/>
          </p:nvSpPr>
          <p:spPr bwMode="auto">
            <a:xfrm>
              <a:off x="6611909" y="4333448"/>
              <a:ext cx="99065" cy="95205"/>
            </a:xfrm>
            <a:custGeom>
              <a:avLst/>
              <a:gdLst>
                <a:gd name="T0" fmla="*/ 21 w 37"/>
                <a:gd name="T1" fmla="*/ 2 h 36"/>
                <a:gd name="T2" fmla="*/ 25 w 37"/>
                <a:gd name="T3" fmla="*/ 9 h 36"/>
                <a:gd name="T4" fmla="*/ 27 w 37"/>
                <a:gd name="T5" fmla="*/ 11 h 36"/>
                <a:gd name="T6" fmla="*/ 34 w 37"/>
                <a:gd name="T7" fmla="*/ 12 h 36"/>
                <a:gd name="T8" fmla="*/ 36 w 37"/>
                <a:gd name="T9" fmla="*/ 16 h 36"/>
                <a:gd name="T10" fmla="*/ 30 w 37"/>
                <a:gd name="T11" fmla="*/ 22 h 36"/>
                <a:gd name="T12" fmla="*/ 30 w 37"/>
                <a:gd name="T13" fmla="*/ 24 h 36"/>
                <a:gd name="T14" fmla="*/ 31 w 37"/>
                <a:gd name="T15" fmla="*/ 32 h 36"/>
                <a:gd name="T16" fmla="*/ 27 w 37"/>
                <a:gd name="T17" fmla="*/ 34 h 36"/>
                <a:gd name="T18" fmla="*/ 20 w 37"/>
                <a:gd name="T19" fmla="*/ 31 h 36"/>
                <a:gd name="T20" fmla="*/ 18 w 37"/>
                <a:gd name="T21" fmla="*/ 31 h 36"/>
                <a:gd name="T22" fmla="*/ 11 w 37"/>
                <a:gd name="T23" fmla="*/ 34 h 36"/>
                <a:gd name="T24" fmla="*/ 7 w 37"/>
                <a:gd name="T25" fmla="*/ 32 h 36"/>
                <a:gd name="T26" fmla="*/ 8 w 37"/>
                <a:gd name="T27" fmla="*/ 24 h 36"/>
                <a:gd name="T28" fmla="*/ 7 w 37"/>
                <a:gd name="T29" fmla="*/ 22 h 36"/>
                <a:gd name="T30" fmla="*/ 2 w 37"/>
                <a:gd name="T31" fmla="*/ 16 h 36"/>
                <a:gd name="T32" fmla="*/ 3 w 37"/>
                <a:gd name="T33" fmla="*/ 12 h 36"/>
                <a:gd name="T34" fmla="*/ 11 w 37"/>
                <a:gd name="T35" fmla="*/ 11 h 36"/>
                <a:gd name="T36" fmla="*/ 13 w 37"/>
                <a:gd name="T37" fmla="*/ 9 h 36"/>
                <a:gd name="T38" fmla="*/ 16 w 37"/>
                <a:gd name="T39" fmla="*/ 2 h 36"/>
                <a:gd name="T40" fmla="*/ 21 w 37"/>
                <a:gd name="T41" fmla="*/ 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" h="36">
                  <a:moveTo>
                    <a:pt x="21" y="2"/>
                  </a:moveTo>
                  <a:cubicBezTo>
                    <a:pt x="25" y="9"/>
                    <a:pt x="25" y="9"/>
                    <a:pt x="25" y="9"/>
                  </a:cubicBezTo>
                  <a:cubicBezTo>
                    <a:pt x="25" y="10"/>
                    <a:pt x="26" y="10"/>
                    <a:pt x="27" y="11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7" y="12"/>
                    <a:pt x="37" y="15"/>
                    <a:pt x="36" y="16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29" y="23"/>
                    <a:pt x="30" y="24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34"/>
                    <a:pt x="29" y="36"/>
                    <a:pt x="27" y="34"/>
                  </a:cubicBezTo>
                  <a:cubicBezTo>
                    <a:pt x="20" y="31"/>
                    <a:pt x="20" y="31"/>
                    <a:pt x="20" y="31"/>
                  </a:cubicBezTo>
                  <a:cubicBezTo>
                    <a:pt x="19" y="30"/>
                    <a:pt x="18" y="30"/>
                    <a:pt x="18" y="31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6"/>
                    <a:pt x="6" y="34"/>
                    <a:pt x="7" y="32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3"/>
                    <a:pt x="8" y="22"/>
                    <a:pt x="7" y="2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0" y="15"/>
                    <a:pt x="1" y="12"/>
                    <a:pt x="3" y="12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2" y="10"/>
                    <a:pt x="13" y="10"/>
                    <a:pt x="13" y="9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7" y="0"/>
                    <a:pt x="20" y="0"/>
                    <a:pt x="21" y="2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ṣḻïḍè">
              <a:extLst>
                <a:ext uri="{FF2B5EF4-FFF2-40B4-BE49-F238E27FC236}">
                  <a16:creationId xmlns:a16="http://schemas.microsoft.com/office/drawing/2014/main" id="{822BEF3B-270E-4EE0-B495-91BC20871E88}"/>
                </a:ext>
              </a:extLst>
            </p:cNvPr>
            <p:cNvSpPr/>
            <p:nvPr/>
          </p:nvSpPr>
          <p:spPr bwMode="auto">
            <a:xfrm>
              <a:off x="6505124" y="1325481"/>
              <a:ext cx="59182" cy="56608"/>
            </a:xfrm>
            <a:custGeom>
              <a:avLst/>
              <a:gdLst>
                <a:gd name="T0" fmla="*/ 13 w 22"/>
                <a:gd name="T1" fmla="*/ 1 h 21"/>
                <a:gd name="T2" fmla="*/ 15 w 22"/>
                <a:gd name="T3" fmla="*/ 5 h 21"/>
                <a:gd name="T4" fmla="*/ 16 w 22"/>
                <a:gd name="T5" fmla="*/ 6 h 21"/>
                <a:gd name="T6" fmla="*/ 21 w 22"/>
                <a:gd name="T7" fmla="*/ 6 h 21"/>
                <a:gd name="T8" fmla="*/ 21 w 22"/>
                <a:gd name="T9" fmla="*/ 9 h 21"/>
                <a:gd name="T10" fmla="*/ 18 w 22"/>
                <a:gd name="T11" fmla="*/ 12 h 21"/>
                <a:gd name="T12" fmla="*/ 18 w 22"/>
                <a:gd name="T13" fmla="*/ 14 h 21"/>
                <a:gd name="T14" fmla="*/ 18 w 22"/>
                <a:gd name="T15" fmla="*/ 18 h 21"/>
                <a:gd name="T16" fmla="*/ 16 w 22"/>
                <a:gd name="T17" fmla="*/ 20 h 21"/>
                <a:gd name="T18" fmla="*/ 12 w 22"/>
                <a:gd name="T19" fmla="*/ 18 h 21"/>
                <a:gd name="T20" fmla="*/ 11 w 22"/>
                <a:gd name="T21" fmla="*/ 18 h 21"/>
                <a:gd name="T22" fmla="*/ 7 w 22"/>
                <a:gd name="T23" fmla="*/ 20 h 21"/>
                <a:gd name="T24" fmla="*/ 4 w 22"/>
                <a:gd name="T25" fmla="*/ 18 h 21"/>
                <a:gd name="T26" fmla="*/ 5 w 22"/>
                <a:gd name="T27" fmla="*/ 14 h 21"/>
                <a:gd name="T28" fmla="*/ 4 w 22"/>
                <a:gd name="T29" fmla="*/ 12 h 21"/>
                <a:gd name="T30" fmla="*/ 1 w 22"/>
                <a:gd name="T31" fmla="*/ 9 h 21"/>
                <a:gd name="T32" fmla="*/ 2 w 22"/>
                <a:gd name="T33" fmla="*/ 6 h 21"/>
                <a:gd name="T34" fmla="*/ 7 w 22"/>
                <a:gd name="T35" fmla="*/ 6 h 21"/>
                <a:gd name="T36" fmla="*/ 8 w 22"/>
                <a:gd name="T37" fmla="*/ 5 h 21"/>
                <a:gd name="T38" fmla="*/ 10 w 22"/>
                <a:gd name="T39" fmla="*/ 1 h 21"/>
                <a:gd name="T40" fmla="*/ 13 w 22"/>
                <a:gd name="T4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21">
                  <a:moveTo>
                    <a:pt x="13" y="1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5"/>
                    <a:pt x="15" y="6"/>
                    <a:pt x="16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7"/>
                    <a:pt x="22" y="8"/>
                    <a:pt x="21" y="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13"/>
                    <a:pt x="18" y="13"/>
                    <a:pt x="18" y="14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9" y="20"/>
                    <a:pt x="17" y="21"/>
                    <a:pt x="16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1" y="18"/>
                    <a:pt x="11" y="18"/>
                  </a:cubicBezTo>
                  <a:cubicBezTo>
                    <a:pt x="7" y="20"/>
                    <a:pt x="7" y="20"/>
                    <a:pt x="7" y="20"/>
                  </a:cubicBezTo>
                  <a:cubicBezTo>
                    <a:pt x="5" y="21"/>
                    <a:pt x="4" y="20"/>
                    <a:pt x="4" y="18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3"/>
                    <a:pt x="5" y="13"/>
                    <a:pt x="4" y="1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1" y="7"/>
                    <a:pt x="2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8" y="5"/>
                    <a:pt x="8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2" y="0"/>
                    <a:pt x="13" y="1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ï$ḻïḋé">
              <a:extLst>
                <a:ext uri="{FF2B5EF4-FFF2-40B4-BE49-F238E27FC236}">
                  <a16:creationId xmlns:a16="http://schemas.microsoft.com/office/drawing/2014/main" id="{3F1612EC-9F5B-435F-9F36-9920E72803A9}"/>
                </a:ext>
              </a:extLst>
            </p:cNvPr>
            <p:cNvSpPr/>
            <p:nvPr/>
          </p:nvSpPr>
          <p:spPr bwMode="auto">
            <a:xfrm>
              <a:off x="4603595" y="3214145"/>
              <a:ext cx="59182" cy="55322"/>
            </a:xfrm>
            <a:custGeom>
              <a:avLst/>
              <a:gdLst>
                <a:gd name="T0" fmla="*/ 12 w 22"/>
                <a:gd name="T1" fmla="*/ 1 h 21"/>
                <a:gd name="T2" fmla="*/ 15 w 22"/>
                <a:gd name="T3" fmla="*/ 5 h 21"/>
                <a:gd name="T4" fmla="*/ 16 w 22"/>
                <a:gd name="T5" fmla="*/ 6 h 21"/>
                <a:gd name="T6" fmla="*/ 20 w 22"/>
                <a:gd name="T7" fmla="*/ 7 h 21"/>
                <a:gd name="T8" fmla="*/ 21 w 22"/>
                <a:gd name="T9" fmla="*/ 10 h 21"/>
                <a:gd name="T10" fmla="*/ 18 w 22"/>
                <a:gd name="T11" fmla="*/ 13 h 21"/>
                <a:gd name="T12" fmla="*/ 17 w 22"/>
                <a:gd name="T13" fmla="*/ 14 h 21"/>
                <a:gd name="T14" fmla="*/ 18 w 22"/>
                <a:gd name="T15" fmla="*/ 19 h 21"/>
                <a:gd name="T16" fmla="*/ 16 w 22"/>
                <a:gd name="T17" fmla="*/ 20 h 21"/>
                <a:gd name="T18" fmla="*/ 12 w 22"/>
                <a:gd name="T19" fmla="*/ 18 h 21"/>
                <a:gd name="T20" fmla="*/ 10 w 22"/>
                <a:gd name="T21" fmla="*/ 18 h 21"/>
                <a:gd name="T22" fmla="*/ 6 w 22"/>
                <a:gd name="T23" fmla="*/ 20 h 21"/>
                <a:gd name="T24" fmla="*/ 4 w 22"/>
                <a:gd name="T25" fmla="*/ 19 h 21"/>
                <a:gd name="T26" fmla="*/ 5 w 22"/>
                <a:gd name="T27" fmla="*/ 14 h 21"/>
                <a:gd name="T28" fmla="*/ 4 w 22"/>
                <a:gd name="T29" fmla="*/ 13 h 21"/>
                <a:gd name="T30" fmla="*/ 1 w 22"/>
                <a:gd name="T31" fmla="*/ 10 h 21"/>
                <a:gd name="T32" fmla="*/ 2 w 22"/>
                <a:gd name="T33" fmla="*/ 7 h 21"/>
                <a:gd name="T34" fmla="*/ 6 w 22"/>
                <a:gd name="T35" fmla="*/ 6 h 21"/>
                <a:gd name="T36" fmla="*/ 8 w 22"/>
                <a:gd name="T37" fmla="*/ 5 h 21"/>
                <a:gd name="T38" fmla="*/ 10 w 22"/>
                <a:gd name="T39" fmla="*/ 1 h 21"/>
                <a:gd name="T40" fmla="*/ 12 w 22"/>
                <a:gd name="T4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21">
                  <a:moveTo>
                    <a:pt x="12" y="1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6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2" y="7"/>
                    <a:pt x="22" y="9"/>
                    <a:pt x="21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8" y="13"/>
                    <a:pt x="17" y="14"/>
                    <a:pt x="17" y="1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7" y="21"/>
                    <a:pt x="16" y="20"/>
                  </a:cubicBezTo>
                  <a:cubicBezTo>
                    <a:pt x="12" y="18"/>
                    <a:pt x="12" y="18"/>
                    <a:pt x="12" y="18"/>
                  </a:cubicBezTo>
                  <a:cubicBezTo>
                    <a:pt x="11" y="18"/>
                    <a:pt x="11" y="18"/>
                    <a:pt x="10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1"/>
                    <a:pt x="4" y="20"/>
                    <a:pt x="4" y="19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5" y="14"/>
                    <a:pt x="5" y="13"/>
                    <a:pt x="4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7"/>
                    <a:pt x="2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8" y="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10" y="0"/>
                    <a:pt x="12" y="0"/>
                    <a:pt x="12" y="1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îṩlîďe">
              <a:extLst>
                <a:ext uri="{FF2B5EF4-FFF2-40B4-BE49-F238E27FC236}">
                  <a16:creationId xmlns:a16="http://schemas.microsoft.com/office/drawing/2014/main" id="{653E7487-3242-4EE2-AA9B-DF224159712A}"/>
                </a:ext>
              </a:extLst>
            </p:cNvPr>
            <p:cNvSpPr/>
            <p:nvPr/>
          </p:nvSpPr>
          <p:spPr bwMode="auto">
            <a:xfrm>
              <a:off x="4059382" y="4234384"/>
              <a:ext cx="57895" cy="56608"/>
            </a:xfrm>
            <a:custGeom>
              <a:avLst/>
              <a:gdLst>
                <a:gd name="T0" fmla="*/ 12 w 22"/>
                <a:gd name="T1" fmla="*/ 1 h 21"/>
                <a:gd name="T2" fmla="*/ 14 w 22"/>
                <a:gd name="T3" fmla="*/ 5 h 21"/>
                <a:gd name="T4" fmla="*/ 15 w 22"/>
                <a:gd name="T5" fmla="*/ 6 h 21"/>
                <a:gd name="T6" fmla="*/ 20 w 22"/>
                <a:gd name="T7" fmla="*/ 7 h 21"/>
                <a:gd name="T8" fmla="*/ 21 w 22"/>
                <a:gd name="T9" fmla="*/ 10 h 21"/>
                <a:gd name="T10" fmla="*/ 18 w 22"/>
                <a:gd name="T11" fmla="*/ 13 h 21"/>
                <a:gd name="T12" fmla="*/ 17 w 22"/>
                <a:gd name="T13" fmla="*/ 14 h 21"/>
                <a:gd name="T14" fmla="*/ 18 w 22"/>
                <a:gd name="T15" fmla="*/ 19 h 21"/>
                <a:gd name="T16" fmla="*/ 16 w 22"/>
                <a:gd name="T17" fmla="*/ 21 h 21"/>
                <a:gd name="T18" fmla="*/ 11 w 22"/>
                <a:gd name="T19" fmla="*/ 18 h 21"/>
                <a:gd name="T20" fmla="*/ 10 w 22"/>
                <a:gd name="T21" fmla="*/ 18 h 21"/>
                <a:gd name="T22" fmla="*/ 6 w 22"/>
                <a:gd name="T23" fmla="*/ 21 h 21"/>
                <a:gd name="T24" fmla="*/ 4 w 22"/>
                <a:gd name="T25" fmla="*/ 19 h 21"/>
                <a:gd name="T26" fmla="*/ 4 w 22"/>
                <a:gd name="T27" fmla="*/ 14 h 21"/>
                <a:gd name="T28" fmla="*/ 4 w 22"/>
                <a:gd name="T29" fmla="*/ 13 h 21"/>
                <a:gd name="T30" fmla="*/ 1 w 22"/>
                <a:gd name="T31" fmla="*/ 10 h 21"/>
                <a:gd name="T32" fmla="*/ 1 w 22"/>
                <a:gd name="T33" fmla="*/ 7 h 21"/>
                <a:gd name="T34" fmla="*/ 6 w 22"/>
                <a:gd name="T35" fmla="*/ 6 h 21"/>
                <a:gd name="T36" fmla="*/ 7 w 22"/>
                <a:gd name="T37" fmla="*/ 5 h 21"/>
                <a:gd name="T38" fmla="*/ 9 w 22"/>
                <a:gd name="T39" fmla="*/ 1 h 21"/>
                <a:gd name="T40" fmla="*/ 12 w 22"/>
                <a:gd name="T4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21">
                  <a:moveTo>
                    <a:pt x="12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6"/>
                    <a:pt x="15" y="6"/>
                    <a:pt x="15" y="6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21" y="7"/>
                    <a:pt x="22" y="9"/>
                    <a:pt x="21" y="10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7" y="13"/>
                    <a:pt x="17" y="14"/>
                    <a:pt x="17" y="14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0"/>
                    <a:pt x="17" y="21"/>
                    <a:pt x="16" y="2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0" y="18"/>
                    <a:pt x="10" y="18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21"/>
                    <a:pt x="3" y="20"/>
                    <a:pt x="4" y="19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4" y="13"/>
                    <a:pt x="4" y="13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9"/>
                    <a:pt x="0" y="7"/>
                    <a:pt x="1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6"/>
                    <a:pt x="7" y="6"/>
                    <a:pt x="7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2" y="0"/>
                    <a:pt x="12" y="1"/>
                  </a:cubicBezTo>
                  <a:close/>
                </a:path>
              </a:pathLst>
            </a:cu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íş1iḋè">
              <a:extLst>
                <a:ext uri="{FF2B5EF4-FFF2-40B4-BE49-F238E27FC236}">
                  <a16:creationId xmlns:a16="http://schemas.microsoft.com/office/drawing/2014/main" id="{CC089963-DEED-4561-9505-4BF134C0B441}"/>
                </a:ext>
              </a:extLst>
            </p:cNvPr>
            <p:cNvSpPr/>
            <p:nvPr/>
          </p:nvSpPr>
          <p:spPr bwMode="auto">
            <a:xfrm>
              <a:off x="7868873" y="4236957"/>
              <a:ext cx="57895" cy="56608"/>
            </a:xfrm>
            <a:custGeom>
              <a:avLst/>
              <a:gdLst>
                <a:gd name="T0" fmla="*/ 12 w 22"/>
                <a:gd name="T1" fmla="*/ 1 h 21"/>
                <a:gd name="T2" fmla="*/ 14 w 22"/>
                <a:gd name="T3" fmla="*/ 5 h 21"/>
                <a:gd name="T4" fmla="*/ 15 w 22"/>
                <a:gd name="T5" fmla="*/ 6 h 21"/>
                <a:gd name="T6" fmla="*/ 20 w 22"/>
                <a:gd name="T7" fmla="*/ 6 h 21"/>
                <a:gd name="T8" fmla="*/ 21 w 22"/>
                <a:gd name="T9" fmla="*/ 9 h 21"/>
                <a:gd name="T10" fmla="*/ 18 w 22"/>
                <a:gd name="T11" fmla="*/ 12 h 21"/>
                <a:gd name="T12" fmla="*/ 17 w 22"/>
                <a:gd name="T13" fmla="*/ 14 h 21"/>
                <a:gd name="T14" fmla="*/ 18 w 22"/>
                <a:gd name="T15" fmla="*/ 18 h 21"/>
                <a:gd name="T16" fmla="*/ 15 w 22"/>
                <a:gd name="T17" fmla="*/ 20 h 21"/>
                <a:gd name="T18" fmla="*/ 11 w 22"/>
                <a:gd name="T19" fmla="*/ 18 h 21"/>
                <a:gd name="T20" fmla="*/ 10 w 22"/>
                <a:gd name="T21" fmla="*/ 18 h 21"/>
                <a:gd name="T22" fmla="*/ 6 w 22"/>
                <a:gd name="T23" fmla="*/ 20 h 21"/>
                <a:gd name="T24" fmla="*/ 4 w 22"/>
                <a:gd name="T25" fmla="*/ 18 h 21"/>
                <a:gd name="T26" fmla="*/ 4 w 22"/>
                <a:gd name="T27" fmla="*/ 14 h 21"/>
                <a:gd name="T28" fmla="*/ 4 w 22"/>
                <a:gd name="T29" fmla="*/ 12 h 21"/>
                <a:gd name="T30" fmla="*/ 1 w 22"/>
                <a:gd name="T31" fmla="*/ 9 h 21"/>
                <a:gd name="T32" fmla="*/ 1 w 22"/>
                <a:gd name="T33" fmla="*/ 6 h 21"/>
                <a:gd name="T34" fmla="*/ 6 w 22"/>
                <a:gd name="T35" fmla="*/ 6 h 21"/>
                <a:gd name="T36" fmla="*/ 7 w 22"/>
                <a:gd name="T37" fmla="*/ 5 h 21"/>
                <a:gd name="T38" fmla="*/ 9 w 22"/>
                <a:gd name="T39" fmla="*/ 1 h 21"/>
                <a:gd name="T40" fmla="*/ 12 w 22"/>
                <a:gd name="T41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" h="21">
                  <a:moveTo>
                    <a:pt x="12" y="1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5" y="6"/>
                    <a:pt x="15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7"/>
                    <a:pt x="22" y="8"/>
                    <a:pt x="21" y="9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8" y="18"/>
                    <a:pt x="18" y="18"/>
                    <a:pt x="18" y="18"/>
                  </a:cubicBezTo>
                  <a:cubicBezTo>
                    <a:pt x="18" y="20"/>
                    <a:pt x="17" y="21"/>
                    <a:pt x="15" y="20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0" y="18"/>
                    <a:pt x="10" y="18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5" y="21"/>
                    <a:pt x="3" y="20"/>
                    <a:pt x="4" y="18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3"/>
                    <a:pt x="4" y="13"/>
                    <a:pt x="4" y="12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8"/>
                    <a:pt x="0" y="7"/>
                    <a:pt x="1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7" y="5"/>
                    <a:pt x="7" y="5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10" y="0"/>
                    <a:pt x="12" y="0"/>
                    <a:pt x="12" y="1"/>
                  </a:cubicBezTo>
                  <a:close/>
                </a:path>
              </a:pathLst>
            </a:cu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šļídê">
              <a:extLst>
                <a:ext uri="{FF2B5EF4-FFF2-40B4-BE49-F238E27FC236}">
                  <a16:creationId xmlns:a16="http://schemas.microsoft.com/office/drawing/2014/main" id="{5DC59543-9240-4A22-B09B-BF23913F0E5B}"/>
                </a:ext>
              </a:extLst>
            </p:cNvPr>
            <p:cNvSpPr/>
            <p:nvPr/>
          </p:nvSpPr>
          <p:spPr bwMode="auto">
            <a:xfrm>
              <a:off x="5248160" y="1643261"/>
              <a:ext cx="27018" cy="29591"/>
            </a:xfrm>
            <a:prstGeom prst="ellipse">
              <a:avLst/>
            </a:pr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ṥḻïďê">
              <a:extLst>
                <a:ext uri="{FF2B5EF4-FFF2-40B4-BE49-F238E27FC236}">
                  <a16:creationId xmlns:a16="http://schemas.microsoft.com/office/drawing/2014/main" id="{9D76772C-8B2F-493A-979D-910A739DFC9D}"/>
                </a:ext>
              </a:extLst>
            </p:cNvPr>
            <p:cNvSpPr/>
            <p:nvPr/>
          </p:nvSpPr>
          <p:spPr bwMode="auto">
            <a:xfrm>
              <a:off x="6710973" y="1816945"/>
              <a:ext cx="29591" cy="29591"/>
            </a:xfrm>
            <a:prstGeom prst="ellipse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ṥḻïḓé">
              <a:extLst>
                <a:ext uri="{FF2B5EF4-FFF2-40B4-BE49-F238E27FC236}">
                  <a16:creationId xmlns:a16="http://schemas.microsoft.com/office/drawing/2014/main" id="{DCC099CD-7F5E-4ED0-B5EB-2925B0C0BFF9}"/>
                </a:ext>
              </a:extLst>
            </p:cNvPr>
            <p:cNvSpPr/>
            <p:nvPr/>
          </p:nvSpPr>
          <p:spPr bwMode="auto">
            <a:xfrm>
              <a:off x="5173540" y="2931103"/>
              <a:ext cx="29591" cy="29591"/>
            </a:xfrm>
            <a:prstGeom prst="ellipse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isļîḑê">
              <a:extLst>
                <a:ext uri="{FF2B5EF4-FFF2-40B4-BE49-F238E27FC236}">
                  <a16:creationId xmlns:a16="http://schemas.microsoft.com/office/drawing/2014/main" id="{27D32971-835B-45ED-9A65-A12E532F87F2}"/>
                </a:ext>
              </a:extLst>
            </p:cNvPr>
            <p:cNvSpPr/>
            <p:nvPr/>
          </p:nvSpPr>
          <p:spPr bwMode="auto">
            <a:xfrm>
              <a:off x="4707806" y="3998944"/>
              <a:ext cx="27018" cy="27018"/>
            </a:xfrm>
            <a:prstGeom prst="ellipse">
              <a:avLst/>
            </a:prstGeom>
            <a:solidFill>
              <a:srgbClr val="F3F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îŝḷíḑe">
              <a:extLst>
                <a:ext uri="{FF2B5EF4-FFF2-40B4-BE49-F238E27FC236}">
                  <a16:creationId xmlns:a16="http://schemas.microsoft.com/office/drawing/2014/main" id="{3F8460C1-38AC-4E7C-A043-6880443F9989}"/>
                </a:ext>
              </a:extLst>
            </p:cNvPr>
            <p:cNvSpPr/>
            <p:nvPr/>
          </p:nvSpPr>
          <p:spPr bwMode="auto">
            <a:xfrm>
              <a:off x="7688755" y="3144671"/>
              <a:ext cx="29591" cy="29591"/>
            </a:xfrm>
            <a:prstGeom prst="ellipse">
              <a:avLst/>
            </a:prstGeom>
            <a:solidFill>
              <a:srgbClr val="E3E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îśľíḋé">
              <a:extLst>
                <a:ext uri="{FF2B5EF4-FFF2-40B4-BE49-F238E27FC236}">
                  <a16:creationId xmlns:a16="http://schemas.microsoft.com/office/drawing/2014/main" id="{EE81B82E-0154-4A0F-968F-5ED36433403D}"/>
                </a:ext>
              </a:extLst>
            </p:cNvPr>
            <p:cNvSpPr/>
            <p:nvPr/>
          </p:nvSpPr>
          <p:spPr bwMode="auto">
            <a:xfrm>
              <a:off x="4020786" y="5291933"/>
              <a:ext cx="4149142" cy="240586"/>
            </a:xfrm>
            <a:prstGeom prst="ellipse">
              <a:avLst/>
            </a:prstGeom>
            <a:solidFill>
              <a:srgbClr val="F0F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ïṡlidê">
              <a:extLst>
                <a:ext uri="{FF2B5EF4-FFF2-40B4-BE49-F238E27FC236}">
                  <a16:creationId xmlns:a16="http://schemas.microsoft.com/office/drawing/2014/main" id="{99DB04B8-E73E-4156-B218-6B20976BCF40}"/>
                </a:ext>
              </a:extLst>
            </p:cNvPr>
            <p:cNvSpPr/>
            <p:nvPr/>
          </p:nvSpPr>
          <p:spPr bwMode="auto">
            <a:xfrm>
              <a:off x="6261966" y="2812739"/>
              <a:ext cx="2507497" cy="1240240"/>
            </a:xfrm>
            <a:custGeom>
              <a:avLst/>
              <a:gdLst>
                <a:gd name="T0" fmla="*/ 357 w 938"/>
                <a:gd name="T1" fmla="*/ 457 h 464"/>
                <a:gd name="T2" fmla="*/ 85 w 938"/>
                <a:gd name="T3" fmla="*/ 346 h 464"/>
                <a:gd name="T4" fmla="*/ 34 w 938"/>
                <a:gd name="T5" fmla="*/ 94 h 464"/>
                <a:gd name="T6" fmla="*/ 49 w 938"/>
                <a:gd name="T7" fmla="*/ 99 h 464"/>
                <a:gd name="T8" fmla="*/ 96 w 938"/>
                <a:gd name="T9" fmla="*/ 335 h 464"/>
                <a:gd name="T10" fmla="*/ 449 w 938"/>
                <a:gd name="T11" fmla="*/ 428 h 464"/>
                <a:gd name="T12" fmla="*/ 677 w 938"/>
                <a:gd name="T13" fmla="*/ 200 h 464"/>
                <a:gd name="T14" fmla="*/ 938 w 938"/>
                <a:gd name="T15" fmla="*/ 0 h 464"/>
                <a:gd name="T16" fmla="*/ 938 w 938"/>
                <a:gd name="T17" fmla="*/ 16 h 464"/>
                <a:gd name="T18" fmla="*/ 691 w 938"/>
                <a:gd name="T19" fmla="*/ 208 h 464"/>
                <a:gd name="T20" fmla="*/ 454 w 938"/>
                <a:gd name="T21" fmla="*/ 443 h 464"/>
                <a:gd name="T22" fmla="*/ 357 w 938"/>
                <a:gd name="T23" fmla="*/ 45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" h="464">
                  <a:moveTo>
                    <a:pt x="357" y="457"/>
                  </a:moveTo>
                  <a:cubicBezTo>
                    <a:pt x="257" y="457"/>
                    <a:pt x="151" y="416"/>
                    <a:pt x="85" y="346"/>
                  </a:cubicBezTo>
                  <a:cubicBezTo>
                    <a:pt x="18" y="275"/>
                    <a:pt x="0" y="185"/>
                    <a:pt x="34" y="94"/>
                  </a:cubicBezTo>
                  <a:cubicBezTo>
                    <a:pt x="49" y="99"/>
                    <a:pt x="49" y="99"/>
                    <a:pt x="49" y="99"/>
                  </a:cubicBezTo>
                  <a:cubicBezTo>
                    <a:pt x="17" y="185"/>
                    <a:pt x="34" y="269"/>
                    <a:pt x="96" y="335"/>
                  </a:cubicBezTo>
                  <a:cubicBezTo>
                    <a:pt x="181" y="424"/>
                    <a:pt x="332" y="464"/>
                    <a:pt x="449" y="428"/>
                  </a:cubicBezTo>
                  <a:cubicBezTo>
                    <a:pt x="578" y="387"/>
                    <a:pt x="628" y="292"/>
                    <a:pt x="677" y="200"/>
                  </a:cubicBezTo>
                  <a:cubicBezTo>
                    <a:pt x="731" y="97"/>
                    <a:pt x="782" y="0"/>
                    <a:pt x="938" y="0"/>
                  </a:cubicBezTo>
                  <a:cubicBezTo>
                    <a:pt x="938" y="16"/>
                    <a:pt x="938" y="16"/>
                    <a:pt x="938" y="16"/>
                  </a:cubicBezTo>
                  <a:cubicBezTo>
                    <a:pt x="792" y="16"/>
                    <a:pt x="745" y="105"/>
                    <a:pt x="691" y="208"/>
                  </a:cubicBezTo>
                  <a:cubicBezTo>
                    <a:pt x="643" y="298"/>
                    <a:pt x="589" y="401"/>
                    <a:pt x="454" y="443"/>
                  </a:cubicBezTo>
                  <a:cubicBezTo>
                    <a:pt x="423" y="452"/>
                    <a:pt x="391" y="457"/>
                    <a:pt x="357" y="457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ïŝļídè">
              <a:extLst>
                <a:ext uri="{FF2B5EF4-FFF2-40B4-BE49-F238E27FC236}">
                  <a16:creationId xmlns:a16="http://schemas.microsoft.com/office/drawing/2014/main" id="{1D5CF296-2F2F-496A-B9E3-8BA9E250A1A3}"/>
                </a:ext>
              </a:extLst>
            </p:cNvPr>
            <p:cNvSpPr/>
            <p:nvPr/>
          </p:nvSpPr>
          <p:spPr bwMode="auto">
            <a:xfrm>
              <a:off x="5502898" y="2407475"/>
              <a:ext cx="777080" cy="434856"/>
            </a:xfrm>
            <a:custGeom>
              <a:avLst/>
              <a:gdLst>
                <a:gd name="T0" fmla="*/ 291 w 291"/>
                <a:gd name="T1" fmla="*/ 138 h 163"/>
                <a:gd name="T2" fmla="*/ 285 w 291"/>
                <a:gd name="T3" fmla="*/ 140 h 163"/>
                <a:gd name="T4" fmla="*/ 280 w 291"/>
                <a:gd name="T5" fmla="*/ 142 h 163"/>
                <a:gd name="T6" fmla="*/ 270 w 291"/>
                <a:gd name="T7" fmla="*/ 145 h 163"/>
                <a:gd name="T8" fmla="*/ 250 w 291"/>
                <a:gd name="T9" fmla="*/ 151 h 163"/>
                <a:gd name="T10" fmla="*/ 208 w 291"/>
                <a:gd name="T11" fmla="*/ 160 h 163"/>
                <a:gd name="T12" fmla="*/ 163 w 291"/>
                <a:gd name="T13" fmla="*/ 162 h 163"/>
                <a:gd name="T14" fmla="*/ 137 w 291"/>
                <a:gd name="T15" fmla="*/ 159 h 163"/>
                <a:gd name="T16" fmla="*/ 112 w 291"/>
                <a:gd name="T17" fmla="*/ 151 h 163"/>
                <a:gd name="T18" fmla="*/ 41 w 291"/>
                <a:gd name="T19" fmla="*/ 92 h 163"/>
                <a:gd name="T20" fmla="*/ 18 w 291"/>
                <a:gd name="T21" fmla="*/ 57 h 163"/>
                <a:gd name="T22" fmla="*/ 8 w 291"/>
                <a:gd name="T23" fmla="*/ 38 h 163"/>
                <a:gd name="T24" fmla="*/ 4 w 291"/>
                <a:gd name="T25" fmla="*/ 28 h 163"/>
                <a:gd name="T26" fmla="*/ 0 w 291"/>
                <a:gd name="T27" fmla="*/ 18 h 163"/>
                <a:gd name="T28" fmla="*/ 36 w 291"/>
                <a:gd name="T29" fmla="*/ 0 h 163"/>
                <a:gd name="T30" fmla="*/ 41 w 291"/>
                <a:gd name="T31" fmla="*/ 7 h 163"/>
                <a:gd name="T32" fmla="*/ 47 w 291"/>
                <a:gd name="T33" fmla="*/ 14 h 163"/>
                <a:gd name="T34" fmla="*/ 59 w 291"/>
                <a:gd name="T35" fmla="*/ 28 h 163"/>
                <a:gd name="T36" fmla="*/ 84 w 291"/>
                <a:gd name="T37" fmla="*/ 53 h 163"/>
                <a:gd name="T38" fmla="*/ 111 w 291"/>
                <a:gd name="T39" fmla="*/ 73 h 163"/>
                <a:gd name="T40" fmla="*/ 124 w 291"/>
                <a:gd name="T41" fmla="*/ 80 h 163"/>
                <a:gd name="T42" fmla="*/ 137 w 291"/>
                <a:gd name="T43" fmla="*/ 85 h 163"/>
                <a:gd name="T44" fmla="*/ 163 w 291"/>
                <a:gd name="T45" fmla="*/ 87 h 163"/>
                <a:gd name="T46" fmla="*/ 195 w 291"/>
                <a:gd name="T47" fmla="*/ 82 h 163"/>
                <a:gd name="T48" fmla="*/ 229 w 291"/>
                <a:gd name="T49" fmla="*/ 73 h 163"/>
                <a:gd name="T50" fmla="*/ 246 w 291"/>
                <a:gd name="T51" fmla="*/ 68 h 163"/>
                <a:gd name="T52" fmla="*/ 256 w 291"/>
                <a:gd name="T53" fmla="*/ 65 h 163"/>
                <a:gd name="T54" fmla="*/ 291 w 291"/>
                <a:gd name="T55" fmla="*/ 138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1" h="163">
                  <a:moveTo>
                    <a:pt x="291" y="138"/>
                  </a:moveTo>
                  <a:cubicBezTo>
                    <a:pt x="285" y="140"/>
                    <a:pt x="285" y="140"/>
                    <a:pt x="285" y="140"/>
                  </a:cubicBezTo>
                  <a:cubicBezTo>
                    <a:pt x="280" y="142"/>
                    <a:pt x="280" y="142"/>
                    <a:pt x="280" y="142"/>
                  </a:cubicBezTo>
                  <a:cubicBezTo>
                    <a:pt x="270" y="145"/>
                    <a:pt x="270" y="145"/>
                    <a:pt x="270" y="145"/>
                  </a:cubicBezTo>
                  <a:cubicBezTo>
                    <a:pt x="264" y="147"/>
                    <a:pt x="257" y="149"/>
                    <a:pt x="250" y="151"/>
                  </a:cubicBezTo>
                  <a:cubicBezTo>
                    <a:pt x="237" y="155"/>
                    <a:pt x="223" y="158"/>
                    <a:pt x="208" y="160"/>
                  </a:cubicBezTo>
                  <a:cubicBezTo>
                    <a:pt x="194" y="162"/>
                    <a:pt x="179" y="163"/>
                    <a:pt x="163" y="162"/>
                  </a:cubicBezTo>
                  <a:cubicBezTo>
                    <a:pt x="155" y="162"/>
                    <a:pt x="146" y="161"/>
                    <a:pt x="137" y="159"/>
                  </a:cubicBezTo>
                  <a:cubicBezTo>
                    <a:pt x="128" y="157"/>
                    <a:pt x="120" y="154"/>
                    <a:pt x="112" y="151"/>
                  </a:cubicBezTo>
                  <a:cubicBezTo>
                    <a:pt x="81" y="137"/>
                    <a:pt x="59" y="115"/>
                    <a:pt x="41" y="92"/>
                  </a:cubicBezTo>
                  <a:cubicBezTo>
                    <a:pt x="32" y="81"/>
                    <a:pt x="24" y="69"/>
                    <a:pt x="18" y="57"/>
                  </a:cubicBezTo>
                  <a:cubicBezTo>
                    <a:pt x="14" y="50"/>
                    <a:pt x="11" y="44"/>
                    <a:pt x="8" y="38"/>
                  </a:cubicBezTo>
                  <a:cubicBezTo>
                    <a:pt x="7" y="35"/>
                    <a:pt x="5" y="31"/>
                    <a:pt x="4" y="28"/>
                  </a:cubicBezTo>
                  <a:cubicBezTo>
                    <a:pt x="3" y="25"/>
                    <a:pt x="2" y="22"/>
                    <a:pt x="0" y="18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9"/>
                    <a:pt x="45" y="12"/>
                    <a:pt x="47" y="14"/>
                  </a:cubicBezTo>
                  <a:cubicBezTo>
                    <a:pt x="51" y="19"/>
                    <a:pt x="55" y="23"/>
                    <a:pt x="59" y="28"/>
                  </a:cubicBezTo>
                  <a:cubicBezTo>
                    <a:pt x="67" y="37"/>
                    <a:pt x="75" y="45"/>
                    <a:pt x="84" y="53"/>
                  </a:cubicBezTo>
                  <a:cubicBezTo>
                    <a:pt x="93" y="60"/>
                    <a:pt x="102" y="67"/>
                    <a:pt x="111" y="73"/>
                  </a:cubicBezTo>
                  <a:cubicBezTo>
                    <a:pt x="115" y="75"/>
                    <a:pt x="120" y="78"/>
                    <a:pt x="124" y="80"/>
                  </a:cubicBezTo>
                  <a:cubicBezTo>
                    <a:pt x="129" y="82"/>
                    <a:pt x="133" y="84"/>
                    <a:pt x="137" y="85"/>
                  </a:cubicBezTo>
                  <a:cubicBezTo>
                    <a:pt x="147" y="88"/>
                    <a:pt x="153" y="88"/>
                    <a:pt x="163" y="87"/>
                  </a:cubicBezTo>
                  <a:cubicBezTo>
                    <a:pt x="173" y="87"/>
                    <a:pt x="184" y="84"/>
                    <a:pt x="195" y="82"/>
                  </a:cubicBezTo>
                  <a:cubicBezTo>
                    <a:pt x="206" y="80"/>
                    <a:pt x="217" y="77"/>
                    <a:pt x="229" y="73"/>
                  </a:cubicBezTo>
                  <a:cubicBezTo>
                    <a:pt x="234" y="72"/>
                    <a:pt x="240" y="70"/>
                    <a:pt x="246" y="68"/>
                  </a:cubicBezTo>
                  <a:cubicBezTo>
                    <a:pt x="256" y="65"/>
                    <a:pt x="256" y="65"/>
                    <a:pt x="256" y="65"/>
                  </a:cubicBezTo>
                  <a:lnTo>
                    <a:pt x="291" y="138"/>
                  </a:ln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íṣlîďe">
              <a:extLst>
                <a:ext uri="{FF2B5EF4-FFF2-40B4-BE49-F238E27FC236}">
                  <a16:creationId xmlns:a16="http://schemas.microsoft.com/office/drawing/2014/main" id="{C06A023D-FE7E-4521-B354-E43C79056064}"/>
                </a:ext>
              </a:extLst>
            </p:cNvPr>
            <p:cNvSpPr/>
            <p:nvPr/>
          </p:nvSpPr>
          <p:spPr bwMode="auto">
            <a:xfrm>
              <a:off x="5924888" y="2581159"/>
              <a:ext cx="734624" cy="824683"/>
            </a:xfrm>
            <a:custGeom>
              <a:avLst/>
              <a:gdLst>
                <a:gd name="T0" fmla="*/ 98 w 275"/>
                <a:gd name="T1" fmla="*/ 0 h 309"/>
                <a:gd name="T2" fmla="*/ 0 w 275"/>
                <a:gd name="T3" fmla="*/ 242 h 309"/>
                <a:gd name="T4" fmla="*/ 171 w 275"/>
                <a:gd name="T5" fmla="*/ 309 h 309"/>
                <a:gd name="T6" fmla="*/ 275 w 275"/>
                <a:gd name="T7" fmla="*/ 72 h 309"/>
                <a:gd name="T8" fmla="*/ 222 w 275"/>
                <a:gd name="T9" fmla="*/ 40 h 309"/>
                <a:gd name="T10" fmla="*/ 150 w 275"/>
                <a:gd name="T11" fmla="*/ 11 h 309"/>
                <a:gd name="T12" fmla="*/ 98 w 275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5" h="309">
                  <a:moveTo>
                    <a:pt x="98" y="0"/>
                  </a:moveTo>
                  <a:cubicBezTo>
                    <a:pt x="98" y="0"/>
                    <a:pt x="27" y="70"/>
                    <a:pt x="0" y="242"/>
                  </a:cubicBezTo>
                  <a:cubicBezTo>
                    <a:pt x="52" y="262"/>
                    <a:pt x="146" y="299"/>
                    <a:pt x="171" y="309"/>
                  </a:cubicBezTo>
                  <a:cubicBezTo>
                    <a:pt x="181" y="286"/>
                    <a:pt x="207" y="171"/>
                    <a:pt x="275" y="72"/>
                  </a:cubicBezTo>
                  <a:cubicBezTo>
                    <a:pt x="275" y="72"/>
                    <a:pt x="250" y="52"/>
                    <a:pt x="222" y="40"/>
                  </a:cubicBezTo>
                  <a:cubicBezTo>
                    <a:pt x="201" y="30"/>
                    <a:pt x="170" y="17"/>
                    <a:pt x="150" y="11"/>
                  </a:cubicBezTo>
                  <a:cubicBezTo>
                    <a:pt x="124" y="3"/>
                    <a:pt x="98" y="0"/>
                    <a:pt x="98" y="0"/>
                  </a:cubicBezTo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šlïďè">
              <a:extLst>
                <a:ext uri="{FF2B5EF4-FFF2-40B4-BE49-F238E27FC236}">
                  <a16:creationId xmlns:a16="http://schemas.microsoft.com/office/drawing/2014/main" id="{8626D869-FDFE-414D-97B5-7702E289B013}"/>
                </a:ext>
              </a:extLst>
            </p:cNvPr>
            <p:cNvSpPr/>
            <p:nvPr/>
          </p:nvSpPr>
          <p:spPr bwMode="auto">
            <a:xfrm>
              <a:off x="6312141" y="2479522"/>
              <a:ext cx="240586" cy="221288"/>
            </a:xfrm>
            <a:custGeom>
              <a:avLst/>
              <a:gdLst>
                <a:gd name="T0" fmla="*/ 90 w 90"/>
                <a:gd name="T1" fmla="*/ 0 h 83"/>
                <a:gd name="T2" fmla="*/ 68 w 90"/>
                <a:gd name="T3" fmla="*/ 74 h 83"/>
                <a:gd name="T4" fmla="*/ 28 w 90"/>
                <a:gd name="T5" fmla="*/ 69 h 83"/>
                <a:gd name="T6" fmla="*/ 4 w 90"/>
                <a:gd name="T7" fmla="*/ 49 h 83"/>
                <a:gd name="T8" fmla="*/ 37 w 90"/>
                <a:gd name="T9" fmla="*/ 18 h 83"/>
                <a:gd name="T10" fmla="*/ 90 w 90"/>
                <a:gd name="T11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0" h="83">
                  <a:moveTo>
                    <a:pt x="90" y="0"/>
                  </a:moveTo>
                  <a:cubicBezTo>
                    <a:pt x="78" y="19"/>
                    <a:pt x="59" y="55"/>
                    <a:pt x="68" y="74"/>
                  </a:cubicBezTo>
                  <a:cubicBezTo>
                    <a:pt x="68" y="74"/>
                    <a:pt x="63" y="83"/>
                    <a:pt x="28" y="69"/>
                  </a:cubicBezTo>
                  <a:cubicBezTo>
                    <a:pt x="0" y="57"/>
                    <a:pt x="4" y="49"/>
                    <a:pt x="4" y="49"/>
                  </a:cubicBezTo>
                  <a:cubicBezTo>
                    <a:pt x="29" y="52"/>
                    <a:pt x="35" y="35"/>
                    <a:pt x="37" y="18"/>
                  </a:cubicBezTo>
                  <a:cubicBezTo>
                    <a:pt x="90" y="0"/>
                    <a:pt x="90" y="0"/>
                    <a:pt x="90" y="0"/>
                  </a:cubicBezTo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ṩḻïḋé">
              <a:extLst>
                <a:ext uri="{FF2B5EF4-FFF2-40B4-BE49-F238E27FC236}">
                  <a16:creationId xmlns:a16="http://schemas.microsoft.com/office/drawing/2014/main" id="{83B500DE-6CAE-4834-A6B8-0A41E02F39E3}"/>
                </a:ext>
              </a:extLst>
            </p:cNvPr>
            <p:cNvSpPr/>
            <p:nvPr/>
          </p:nvSpPr>
          <p:spPr bwMode="auto">
            <a:xfrm>
              <a:off x="6406060" y="2497534"/>
              <a:ext cx="88773" cy="66901"/>
            </a:xfrm>
            <a:custGeom>
              <a:avLst/>
              <a:gdLst>
                <a:gd name="T0" fmla="*/ 33 w 33"/>
                <a:gd name="T1" fmla="*/ 0 h 25"/>
                <a:gd name="T2" fmla="*/ 2 w 33"/>
                <a:gd name="T3" fmla="*/ 11 h 25"/>
                <a:gd name="T4" fmla="*/ 0 w 33"/>
                <a:gd name="T5" fmla="*/ 23 h 25"/>
                <a:gd name="T6" fmla="*/ 29 w 33"/>
                <a:gd name="T7" fmla="*/ 11 h 25"/>
                <a:gd name="T8" fmla="*/ 33 w 3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25">
                  <a:moveTo>
                    <a:pt x="33" y="0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2" y="15"/>
                    <a:pt x="1" y="19"/>
                    <a:pt x="0" y="23"/>
                  </a:cubicBezTo>
                  <a:cubicBezTo>
                    <a:pt x="9" y="25"/>
                    <a:pt x="25" y="20"/>
                    <a:pt x="29" y="11"/>
                  </a:cubicBezTo>
                  <a:cubicBezTo>
                    <a:pt x="32" y="7"/>
                    <a:pt x="33" y="2"/>
                    <a:pt x="33" y="0"/>
                  </a:cubicBezTo>
                </a:path>
              </a:pathLst>
            </a:custGeom>
            <a:solidFill>
              <a:srgbClr val="EA70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íSlídè">
              <a:extLst>
                <a:ext uri="{FF2B5EF4-FFF2-40B4-BE49-F238E27FC236}">
                  <a16:creationId xmlns:a16="http://schemas.microsoft.com/office/drawing/2014/main" id="{5FA366C2-A8ED-4272-ADB4-C04E6BFF622A}"/>
                </a:ext>
              </a:extLst>
            </p:cNvPr>
            <p:cNvSpPr/>
            <p:nvPr/>
          </p:nvSpPr>
          <p:spPr bwMode="auto">
            <a:xfrm>
              <a:off x="6373896" y="2209345"/>
              <a:ext cx="208422" cy="192983"/>
            </a:xfrm>
            <a:custGeom>
              <a:avLst/>
              <a:gdLst>
                <a:gd name="T0" fmla="*/ 48 w 78"/>
                <a:gd name="T1" fmla="*/ 2 h 72"/>
                <a:gd name="T2" fmla="*/ 11 w 78"/>
                <a:gd name="T3" fmla="*/ 54 h 72"/>
                <a:gd name="T4" fmla="*/ 48 w 78"/>
                <a:gd name="T5" fmla="*/ 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" h="72">
                  <a:moveTo>
                    <a:pt x="48" y="2"/>
                  </a:moveTo>
                  <a:cubicBezTo>
                    <a:pt x="32" y="0"/>
                    <a:pt x="0" y="36"/>
                    <a:pt x="11" y="54"/>
                  </a:cubicBezTo>
                  <a:cubicBezTo>
                    <a:pt x="22" y="72"/>
                    <a:pt x="78" y="7"/>
                    <a:pt x="48" y="2"/>
                  </a:cubicBezTo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S1ïďê">
              <a:extLst>
                <a:ext uri="{FF2B5EF4-FFF2-40B4-BE49-F238E27FC236}">
                  <a16:creationId xmlns:a16="http://schemas.microsoft.com/office/drawing/2014/main" id="{F105252C-3FA9-41DC-84AE-A6D829633F0B}"/>
                </a:ext>
              </a:extLst>
            </p:cNvPr>
            <p:cNvSpPr/>
            <p:nvPr/>
          </p:nvSpPr>
          <p:spPr bwMode="auto">
            <a:xfrm>
              <a:off x="6314714" y="2226070"/>
              <a:ext cx="329358" cy="322926"/>
            </a:xfrm>
            <a:custGeom>
              <a:avLst/>
              <a:gdLst>
                <a:gd name="T0" fmla="*/ 104 w 123"/>
                <a:gd name="T1" fmla="*/ 73 h 121"/>
                <a:gd name="T2" fmla="*/ 55 w 123"/>
                <a:gd name="T3" fmla="*/ 115 h 121"/>
                <a:gd name="T4" fmla="*/ 12 w 123"/>
                <a:gd name="T5" fmla="*/ 60 h 121"/>
                <a:gd name="T6" fmla="*/ 82 w 123"/>
                <a:gd name="T7" fmla="*/ 7 h 121"/>
                <a:gd name="T8" fmla="*/ 104 w 123"/>
                <a:gd name="T9" fmla="*/ 7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21">
                  <a:moveTo>
                    <a:pt x="104" y="73"/>
                  </a:moveTo>
                  <a:cubicBezTo>
                    <a:pt x="86" y="96"/>
                    <a:pt x="76" y="111"/>
                    <a:pt x="55" y="115"/>
                  </a:cubicBezTo>
                  <a:cubicBezTo>
                    <a:pt x="23" y="121"/>
                    <a:pt x="0" y="88"/>
                    <a:pt x="12" y="60"/>
                  </a:cubicBezTo>
                  <a:cubicBezTo>
                    <a:pt x="22" y="34"/>
                    <a:pt x="51" y="0"/>
                    <a:pt x="82" y="7"/>
                  </a:cubicBezTo>
                  <a:cubicBezTo>
                    <a:pt x="112" y="14"/>
                    <a:pt x="123" y="49"/>
                    <a:pt x="104" y="73"/>
                  </a:cubicBezTo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sļídê">
              <a:extLst>
                <a:ext uri="{FF2B5EF4-FFF2-40B4-BE49-F238E27FC236}">
                  <a16:creationId xmlns:a16="http://schemas.microsoft.com/office/drawing/2014/main" id="{433CB015-DF24-4571-859A-257D84C0BDF8}"/>
                </a:ext>
              </a:extLst>
            </p:cNvPr>
            <p:cNvSpPr/>
            <p:nvPr/>
          </p:nvSpPr>
          <p:spPr bwMode="auto">
            <a:xfrm>
              <a:off x="6499978" y="2303263"/>
              <a:ext cx="283042" cy="194270"/>
            </a:xfrm>
            <a:custGeom>
              <a:avLst/>
              <a:gdLst>
                <a:gd name="T0" fmla="*/ 17 w 106"/>
                <a:gd name="T1" fmla="*/ 67 h 73"/>
                <a:gd name="T2" fmla="*/ 54 w 106"/>
                <a:gd name="T3" fmla="*/ 11 h 73"/>
                <a:gd name="T4" fmla="*/ 17 w 106"/>
                <a:gd name="T5" fmla="*/ 6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73">
                  <a:moveTo>
                    <a:pt x="17" y="67"/>
                  </a:moveTo>
                  <a:cubicBezTo>
                    <a:pt x="0" y="63"/>
                    <a:pt x="11" y="0"/>
                    <a:pt x="54" y="11"/>
                  </a:cubicBezTo>
                  <a:cubicBezTo>
                    <a:pt x="106" y="25"/>
                    <a:pt x="44" y="73"/>
                    <a:pt x="17" y="67"/>
                  </a:cubicBezTo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îsľíḑè">
              <a:extLst>
                <a:ext uri="{FF2B5EF4-FFF2-40B4-BE49-F238E27FC236}">
                  <a16:creationId xmlns:a16="http://schemas.microsoft.com/office/drawing/2014/main" id="{8EFCFE12-35C2-4CAF-9AF6-7D7BC5D76106}"/>
                </a:ext>
              </a:extLst>
            </p:cNvPr>
            <p:cNvSpPr/>
            <p:nvPr/>
          </p:nvSpPr>
          <p:spPr bwMode="auto">
            <a:xfrm>
              <a:off x="6445943" y="2147591"/>
              <a:ext cx="297195" cy="257311"/>
            </a:xfrm>
            <a:custGeom>
              <a:avLst/>
              <a:gdLst>
                <a:gd name="T0" fmla="*/ 75 w 111"/>
                <a:gd name="T1" fmla="*/ 86 h 96"/>
                <a:gd name="T2" fmla="*/ 10 w 111"/>
                <a:gd name="T3" fmla="*/ 17 h 96"/>
                <a:gd name="T4" fmla="*/ 68 w 111"/>
                <a:gd name="T5" fmla="*/ 15 h 96"/>
                <a:gd name="T6" fmla="*/ 74 w 111"/>
                <a:gd name="T7" fmla="*/ 40 h 96"/>
                <a:gd name="T8" fmla="*/ 75 w 111"/>
                <a:gd name="T9" fmla="*/ 8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96">
                  <a:moveTo>
                    <a:pt x="75" y="86"/>
                  </a:moveTo>
                  <a:cubicBezTo>
                    <a:pt x="55" y="79"/>
                    <a:pt x="0" y="51"/>
                    <a:pt x="10" y="17"/>
                  </a:cubicBezTo>
                  <a:cubicBezTo>
                    <a:pt x="15" y="0"/>
                    <a:pt x="46" y="3"/>
                    <a:pt x="68" y="15"/>
                  </a:cubicBezTo>
                  <a:cubicBezTo>
                    <a:pt x="33" y="16"/>
                    <a:pt x="51" y="33"/>
                    <a:pt x="74" y="40"/>
                  </a:cubicBezTo>
                  <a:cubicBezTo>
                    <a:pt x="111" y="52"/>
                    <a:pt x="102" y="96"/>
                    <a:pt x="75" y="86"/>
                  </a:cubicBezTo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íSľïdé">
              <a:extLst>
                <a:ext uri="{FF2B5EF4-FFF2-40B4-BE49-F238E27FC236}">
                  <a16:creationId xmlns:a16="http://schemas.microsoft.com/office/drawing/2014/main" id="{136FC2DA-E827-4AC6-95B0-AEB0345E26CE}"/>
                </a:ext>
              </a:extLst>
            </p:cNvPr>
            <p:cNvSpPr/>
            <p:nvPr/>
          </p:nvSpPr>
          <p:spPr bwMode="auto">
            <a:xfrm>
              <a:off x="6659511" y="2348293"/>
              <a:ext cx="56608" cy="51462"/>
            </a:xfrm>
            <a:custGeom>
              <a:avLst/>
              <a:gdLst>
                <a:gd name="T0" fmla="*/ 0 w 21"/>
                <a:gd name="T1" fmla="*/ 2 h 19"/>
                <a:gd name="T2" fmla="*/ 17 w 21"/>
                <a:gd name="T3" fmla="*/ 19 h 19"/>
                <a:gd name="T4" fmla="*/ 0 w 21"/>
                <a:gd name="T5" fmla="*/ 2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19">
                  <a:moveTo>
                    <a:pt x="0" y="2"/>
                  </a:moveTo>
                  <a:cubicBezTo>
                    <a:pt x="0" y="2"/>
                    <a:pt x="21" y="0"/>
                    <a:pt x="17" y="19"/>
                  </a:cubicBezTo>
                  <a:cubicBezTo>
                    <a:pt x="14" y="13"/>
                    <a:pt x="11" y="5"/>
                    <a:pt x="0" y="2"/>
                  </a:cubicBezTo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ïşľïde">
              <a:extLst>
                <a:ext uri="{FF2B5EF4-FFF2-40B4-BE49-F238E27FC236}">
                  <a16:creationId xmlns:a16="http://schemas.microsoft.com/office/drawing/2014/main" id="{511688E8-4705-4B5B-87A0-A7B2D7BC279B}"/>
                </a:ext>
              </a:extLst>
            </p:cNvPr>
            <p:cNvSpPr/>
            <p:nvPr/>
          </p:nvSpPr>
          <p:spPr bwMode="auto">
            <a:xfrm>
              <a:off x="6662084" y="2350866"/>
              <a:ext cx="61755" cy="46316"/>
            </a:xfrm>
            <a:custGeom>
              <a:avLst/>
              <a:gdLst>
                <a:gd name="T0" fmla="*/ 0 w 23"/>
                <a:gd name="T1" fmla="*/ 0 h 17"/>
                <a:gd name="T2" fmla="*/ 23 w 23"/>
                <a:gd name="T3" fmla="*/ 0 h 17"/>
                <a:gd name="T4" fmla="*/ 0 w 23"/>
                <a:gd name="T5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17">
                  <a:moveTo>
                    <a:pt x="0" y="0"/>
                  </a:moveTo>
                  <a:cubicBezTo>
                    <a:pt x="0" y="0"/>
                    <a:pt x="13" y="17"/>
                    <a:pt x="23" y="0"/>
                  </a:cubicBezTo>
                  <a:cubicBezTo>
                    <a:pt x="17" y="3"/>
                    <a:pt x="9" y="5"/>
                    <a:pt x="0" y="0"/>
                  </a:cubicBezTo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iSļïdê">
              <a:extLst>
                <a:ext uri="{FF2B5EF4-FFF2-40B4-BE49-F238E27FC236}">
                  <a16:creationId xmlns:a16="http://schemas.microsoft.com/office/drawing/2014/main" id="{3CF65A27-E932-4D30-9866-48684781328A}"/>
                </a:ext>
              </a:extLst>
            </p:cNvPr>
            <p:cNvSpPr/>
            <p:nvPr/>
          </p:nvSpPr>
          <p:spPr bwMode="auto">
            <a:xfrm>
              <a:off x="6488399" y="2439638"/>
              <a:ext cx="115790" cy="82340"/>
            </a:xfrm>
            <a:custGeom>
              <a:avLst/>
              <a:gdLst>
                <a:gd name="T0" fmla="*/ 31 w 43"/>
                <a:gd name="T1" fmla="*/ 27 h 31"/>
                <a:gd name="T2" fmla="*/ 10 w 43"/>
                <a:gd name="T3" fmla="*/ 28 h 31"/>
                <a:gd name="T4" fmla="*/ 10 w 43"/>
                <a:gd name="T5" fmla="*/ 9 h 31"/>
                <a:gd name="T6" fmla="*/ 37 w 43"/>
                <a:gd name="T7" fmla="*/ 7 h 31"/>
                <a:gd name="T8" fmla="*/ 31 w 43"/>
                <a:gd name="T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31" y="27"/>
                  </a:moveTo>
                  <a:cubicBezTo>
                    <a:pt x="24" y="31"/>
                    <a:pt x="16" y="30"/>
                    <a:pt x="10" y="28"/>
                  </a:cubicBezTo>
                  <a:cubicBezTo>
                    <a:pt x="0" y="24"/>
                    <a:pt x="2" y="14"/>
                    <a:pt x="10" y="9"/>
                  </a:cubicBezTo>
                  <a:cubicBezTo>
                    <a:pt x="17" y="4"/>
                    <a:pt x="30" y="0"/>
                    <a:pt x="37" y="7"/>
                  </a:cubicBezTo>
                  <a:cubicBezTo>
                    <a:pt x="43" y="14"/>
                    <a:pt x="40" y="24"/>
                    <a:pt x="31" y="27"/>
                  </a:cubicBezTo>
                </a:path>
              </a:pathLst>
            </a:custGeom>
            <a:solidFill>
              <a:srgbClr val="FF8B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isḻíḍé">
              <a:extLst>
                <a:ext uri="{FF2B5EF4-FFF2-40B4-BE49-F238E27FC236}">
                  <a16:creationId xmlns:a16="http://schemas.microsoft.com/office/drawing/2014/main" id="{7C9BF1FA-9BFF-483E-959B-12F843C6AEFA}"/>
                </a:ext>
              </a:extLst>
            </p:cNvPr>
            <p:cNvSpPr/>
            <p:nvPr/>
          </p:nvSpPr>
          <p:spPr bwMode="auto">
            <a:xfrm>
              <a:off x="5230148" y="3227010"/>
              <a:ext cx="994508" cy="1240240"/>
            </a:xfrm>
            <a:custGeom>
              <a:avLst/>
              <a:gdLst>
                <a:gd name="T0" fmla="*/ 260 w 372"/>
                <a:gd name="T1" fmla="*/ 0 h 464"/>
                <a:gd name="T2" fmla="*/ 84 w 372"/>
                <a:gd name="T3" fmla="*/ 182 h 464"/>
                <a:gd name="T4" fmla="*/ 0 w 372"/>
                <a:gd name="T5" fmla="*/ 441 h 464"/>
                <a:gd name="T6" fmla="*/ 64 w 372"/>
                <a:gd name="T7" fmla="*/ 464 h 464"/>
                <a:gd name="T8" fmla="*/ 165 w 372"/>
                <a:gd name="T9" fmla="*/ 236 h 464"/>
                <a:gd name="T10" fmla="*/ 372 w 372"/>
                <a:gd name="T11" fmla="*/ 44 h 464"/>
                <a:gd name="T12" fmla="*/ 260 w 372"/>
                <a:gd name="T13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2" h="464">
                  <a:moveTo>
                    <a:pt x="260" y="0"/>
                  </a:moveTo>
                  <a:cubicBezTo>
                    <a:pt x="260" y="0"/>
                    <a:pt x="126" y="100"/>
                    <a:pt x="84" y="182"/>
                  </a:cubicBezTo>
                  <a:cubicBezTo>
                    <a:pt x="41" y="268"/>
                    <a:pt x="0" y="441"/>
                    <a:pt x="0" y="441"/>
                  </a:cubicBezTo>
                  <a:cubicBezTo>
                    <a:pt x="64" y="464"/>
                    <a:pt x="64" y="464"/>
                    <a:pt x="64" y="464"/>
                  </a:cubicBezTo>
                  <a:cubicBezTo>
                    <a:pt x="64" y="464"/>
                    <a:pt x="117" y="317"/>
                    <a:pt x="165" y="236"/>
                  </a:cubicBezTo>
                  <a:cubicBezTo>
                    <a:pt x="218" y="149"/>
                    <a:pt x="305" y="128"/>
                    <a:pt x="372" y="44"/>
                  </a:cubicBezTo>
                  <a:cubicBezTo>
                    <a:pt x="320" y="23"/>
                    <a:pt x="260" y="0"/>
                    <a:pt x="260" y="0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îŝľïde">
              <a:extLst>
                <a:ext uri="{FF2B5EF4-FFF2-40B4-BE49-F238E27FC236}">
                  <a16:creationId xmlns:a16="http://schemas.microsoft.com/office/drawing/2014/main" id="{D113E675-65A2-42BC-9E1A-5BFE175728A5}"/>
                </a:ext>
              </a:extLst>
            </p:cNvPr>
            <p:cNvSpPr/>
            <p:nvPr/>
          </p:nvSpPr>
          <p:spPr bwMode="auto">
            <a:xfrm>
              <a:off x="5785940" y="3288765"/>
              <a:ext cx="595676" cy="1362463"/>
            </a:xfrm>
            <a:custGeom>
              <a:avLst/>
              <a:gdLst>
                <a:gd name="T0" fmla="*/ 113 w 223"/>
                <a:gd name="T1" fmla="*/ 0 h 510"/>
                <a:gd name="T2" fmla="*/ 13 w 223"/>
                <a:gd name="T3" fmla="*/ 232 h 510"/>
                <a:gd name="T4" fmla="*/ 31 w 223"/>
                <a:gd name="T5" fmla="*/ 510 h 510"/>
                <a:gd name="T6" fmla="*/ 94 w 223"/>
                <a:gd name="T7" fmla="*/ 495 h 510"/>
                <a:gd name="T8" fmla="*/ 101 w 223"/>
                <a:gd name="T9" fmla="*/ 271 h 510"/>
                <a:gd name="T10" fmla="*/ 223 w 223"/>
                <a:gd name="T11" fmla="*/ 44 h 510"/>
                <a:gd name="T12" fmla="*/ 113 w 223"/>
                <a:gd name="T13" fmla="*/ 0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510">
                  <a:moveTo>
                    <a:pt x="113" y="0"/>
                  </a:moveTo>
                  <a:cubicBezTo>
                    <a:pt x="113" y="0"/>
                    <a:pt x="25" y="144"/>
                    <a:pt x="13" y="232"/>
                  </a:cubicBezTo>
                  <a:cubicBezTo>
                    <a:pt x="0" y="329"/>
                    <a:pt x="31" y="510"/>
                    <a:pt x="31" y="510"/>
                  </a:cubicBezTo>
                  <a:cubicBezTo>
                    <a:pt x="94" y="495"/>
                    <a:pt x="94" y="495"/>
                    <a:pt x="94" y="495"/>
                  </a:cubicBezTo>
                  <a:cubicBezTo>
                    <a:pt x="94" y="495"/>
                    <a:pt x="79" y="363"/>
                    <a:pt x="101" y="271"/>
                  </a:cubicBezTo>
                  <a:cubicBezTo>
                    <a:pt x="125" y="172"/>
                    <a:pt x="195" y="114"/>
                    <a:pt x="223" y="44"/>
                  </a:cubicBezTo>
                  <a:cubicBezTo>
                    <a:pt x="157" y="18"/>
                    <a:pt x="113" y="0"/>
                    <a:pt x="113" y="0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íşļïdê">
              <a:extLst>
                <a:ext uri="{FF2B5EF4-FFF2-40B4-BE49-F238E27FC236}">
                  <a16:creationId xmlns:a16="http://schemas.microsoft.com/office/drawing/2014/main" id="{FCC0BEF9-5B35-4DC4-8D1F-A1C48B537672}"/>
                </a:ext>
              </a:extLst>
            </p:cNvPr>
            <p:cNvSpPr/>
            <p:nvPr/>
          </p:nvSpPr>
          <p:spPr bwMode="auto">
            <a:xfrm>
              <a:off x="6465241" y="2350866"/>
              <a:ext cx="20585" cy="24445"/>
            </a:xfrm>
            <a:custGeom>
              <a:avLst/>
              <a:gdLst>
                <a:gd name="T0" fmla="*/ 6 w 8"/>
                <a:gd name="T1" fmla="*/ 7 h 9"/>
                <a:gd name="T2" fmla="*/ 1 w 8"/>
                <a:gd name="T3" fmla="*/ 9 h 9"/>
                <a:gd name="T4" fmla="*/ 2 w 8"/>
                <a:gd name="T5" fmla="*/ 3 h 9"/>
                <a:gd name="T6" fmla="*/ 6 w 8"/>
                <a:gd name="T7" fmla="*/ 1 h 9"/>
                <a:gd name="T8" fmla="*/ 6 w 8"/>
                <a:gd name="T9" fmla="*/ 7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9">
                  <a:moveTo>
                    <a:pt x="6" y="7"/>
                  </a:moveTo>
                  <a:cubicBezTo>
                    <a:pt x="5" y="9"/>
                    <a:pt x="3" y="9"/>
                    <a:pt x="1" y="9"/>
                  </a:cubicBezTo>
                  <a:cubicBezTo>
                    <a:pt x="0" y="8"/>
                    <a:pt x="0" y="5"/>
                    <a:pt x="2" y="3"/>
                  </a:cubicBezTo>
                  <a:cubicBezTo>
                    <a:pt x="3" y="1"/>
                    <a:pt x="5" y="0"/>
                    <a:pt x="6" y="1"/>
                  </a:cubicBezTo>
                  <a:cubicBezTo>
                    <a:pt x="8" y="2"/>
                    <a:pt x="8" y="5"/>
                    <a:pt x="6" y="7"/>
                  </a:cubicBezTo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ïṩḻîďê">
              <a:extLst>
                <a:ext uri="{FF2B5EF4-FFF2-40B4-BE49-F238E27FC236}">
                  <a16:creationId xmlns:a16="http://schemas.microsoft.com/office/drawing/2014/main" id="{C627D833-4D6B-496F-B1B8-C977D345EA54}"/>
                </a:ext>
              </a:extLst>
            </p:cNvPr>
            <p:cNvSpPr/>
            <p:nvPr/>
          </p:nvSpPr>
          <p:spPr bwMode="auto">
            <a:xfrm>
              <a:off x="6406060" y="2310983"/>
              <a:ext cx="19299" cy="24445"/>
            </a:xfrm>
            <a:custGeom>
              <a:avLst/>
              <a:gdLst>
                <a:gd name="T0" fmla="*/ 6 w 7"/>
                <a:gd name="T1" fmla="*/ 6 h 9"/>
                <a:gd name="T2" fmla="*/ 1 w 7"/>
                <a:gd name="T3" fmla="*/ 8 h 9"/>
                <a:gd name="T4" fmla="*/ 1 w 7"/>
                <a:gd name="T5" fmla="*/ 2 h 9"/>
                <a:gd name="T6" fmla="*/ 6 w 7"/>
                <a:gd name="T7" fmla="*/ 1 h 9"/>
                <a:gd name="T8" fmla="*/ 6 w 7"/>
                <a:gd name="T9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9">
                  <a:moveTo>
                    <a:pt x="6" y="6"/>
                  </a:moveTo>
                  <a:cubicBezTo>
                    <a:pt x="4" y="8"/>
                    <a:pt x="2" y="9"/>
                    <a:pt x="1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2" y="0"/>
                    <a:pt x="5" y="0"/>
                    <a:pt x="6" y="1"/>
                  </a:cubicBezTo>
                  <a:cubicBezTo>
                    <a:pt x="7" y="1"/>
                    <a:pt x="7" y="4"/>
                    <a:pt x="6" y="6"/>
                  </a:cubicBezTo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íṥ1îde">
              <a:extLst>
                <a:ext uri="{FF2B5EF4-FFF2-40B4-BE49-F238E27FC236}">
                  <a16:creationId xmlns:a16="http://schemas.microsoft.com/office/drawing/2014/main" id="{73F6024C-98E3-4BAE-AB48-0D14C6C3F14E}"/>
                </a:ext>
              </a:extLst>
            </p:cNvPr>
            <p:cNvSpPr/>
            <p:nvPr/>
          </p:nvSpPr>
          <p:spPr bwMode="auto">
            <a:xfrm>
              <a:off x="6381615" y="2343147"/>
              <a:ext cx="56608" cy="50176"/>
            </a:xfrm>
            <a:custGeom>
              <a:avLst/>
              <a:gdLst>
                <a:gd name="T0" fmla="*/ 21 w 21"/>
                <a:gd name="T1" fmla="*/ 0 h 19"/>
                <a:gd name="T2" fmla="*/ 0 w 21"/>
                <a:gd name="T3" fmla="*/ 10 h 19"/>
                <a:gd name="T4" fmla="*/ 8 w 21"/>
                <a:gd name="T5" fmla="*/ 19 h 19"/>
                <a:gd name="T6" fmla="*/ 21 w 21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21" y="0"/>
                  </a:moveTo>
                  <a:cubicBezTo>
                    <a:pt x="21" y="0"/>
                    <a:pt x="9" y="8"/>
                    <a:pt x="0" y="10"/>
                  </a:cubicBezTo>
                  <a:cubicBezTo>
                    <a:pt x="1" y="16"/>
                    <a:pt x="8" y="19"/>
                    <a:pt x="8" y="1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FF56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ṧḻîḍè">
              <a:extLst>
                <a:ext uri="{FF2B5EF4-FFF2-40B4-BE49-F238E27FC236}">
                  <a16:creationId xmlns:a16="http://schemas.microsoft.com/office/drawing/2014/main" id="{A3F4428F-BB88-4EDD-8E71-D22AE819205C}"/>
                </a:ext>
              </a:extLst>
            </p:cNvPr>
            <p:cNvSpPr/>
            <p:nvPr/>
          </p:nvSpPr>
          <p:spPr bwMode="auto">
            <a:xfrm>
              <a:off x="6408633" y="2415194"/>
              <a:ext cx="51462" cy="16726"/>
            </a:xfrm>
            <a:custGeom>
              <a:avLst/>
              <a:gdLst>
                <a:gd name="T0" fmla="*/ 12 w 19"/>
                <a:gd name="T1" fmla="*/ 5 h 6"/>
                <a:gd name="T2" fmla="*/ 0 w 19"/>
                <a:gd name="T3" fmla="*/ 1 h 6"/>
                <a:gd name="T4" fmla="*/ 0 w 19"/>
                <a:gd name="T5" fmla="*/ 0 h 6"/>
                <a:gd name="T6" fmla="*/ 1 w 19"/>
                <a:gd name="T7" fmla="*/ 0 h 6"/>
                <a:gd name="T8" fmla="*/ 18 w 19"/>
                <a:gd name="T9" fmla="*/ 3 h 6"/>
                <a:gd name="T10" fmla="*/ 19 w 19"/>
                <a:gd name="T11" fmla="*/ 3 h 6"/>
                <a:gd name="T12" fmla="*/ 19 w 19"/>
                <a:gd name="T13" fmla="*/ 4 h 6"/>
                <a:gd name="T14" fmla="*/ 12 w 19"/>
                <a:gd name="T1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6">
                  <a:moveTo>
                    <a:pt x="12" y="5"/>
                  </a:moveTo>
                  <a:cubicBezTo>
                    <a:pt x="9" y="5"/>
                    <a:pt x="5" y="4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0" y="6"/>
                    <a:pt x="18" y="3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8" y="4"/>
                    <a:pt x="16" y="5"/>
                    <a:pt x="12" y="5"/>
                  </a:cubicBezTo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íşḷîḋè">
              <a:extLst>
                <a:ext uri="{FF2B5EF4-FFF2-40B4-BE49-F238E27FC236}">
                  <a16:creationId xmlns:a16="http://schemas.microsoft.com/office/drawing/2014/main" id="{96C33155-F877-48C4-89C4-E917D7B10DCD}"/>
                </a:ext>
              </a:extLst>
            </p:cNvPr>
            <p:cNvSpPr/>
            <p:nvPr/>
          </p:nvSpPr>
          <p:spPr bwMode="auto">
            <a:xfrm>
              <a:off x="6497405" y="2327708"/>
              <a:ext cx="20585" cy="34737"/>
            </a:xfrm>
            <a:custGeom>
              <a:avLst/>
              <a:gdLst>
                <a:gd name="T0" fmla="*/ 7 w 8"/>
                <a:gd name="T1" fmla="*/ 13 h 13"/>
                <a:gd name="T2" fmla="*/ 6 w 8"/>
                <a:gd name="T3" fmla="*/ 12 h 13"/>
                <a:gd name="T4" fmla="*/ 1 w 8"/>
                <a:gd name="T5" fmla="*/ 3 h 13"/>
                <a:gd name="T6" fmla="*/ 0 w 8"/>
                <a:gd name="T7" fmla="*/ 1 h 13"/>
                <a:gd name="T8" fmla="*/ 2 w 8"/>
                <a:gd name="T9" fmla="*/ 0 h 13"/>
                <a:gd name="T10" fmla="*/ 8 w 8"/>
                <a:gd name="T11" fmla="*/ 12 h 13"/>
                <a:gd name="T12" fmla="*/ 7 w 8"/>
                <a:gd name="T13" fmla="*/ 13 h 13"/>
                <a:gd name="T14" fmla="*/ 7 w 8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13">
                  <a:moveTo>
                    <a:pt x="7" y="13"/>
                  </a:moveTo>
                  <a:cubicBezTo>
                    <a:pt x="6" y="13"/>
                    <a:pt x="6" y="13"/>
                    <a:pt x="6" y="12"/>
                  </a:cubicBezTo>
                  <a:cubicBezTo>
                    <a:pt x="5" y="6"/>
                    <a:pt x="1" y="3"/>
                    <a:pt x="1" y="3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8" y="4"/>
                    <a:pt x="8" y="12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şḻíḑe">
              <a:extLst>
                <a:ext uri="{FF2B5EF4-FFF2-40B4-BE49-F238E27FC236}">
                  <a16:creationId xmlns:a16="http://schemas.microsoft.com/office/drawing/2014/main" id="{6BE7E367-2F17-4894-948D-CBFEA53188F4}"/>
                </a:ext>
              </a:extLst>
            </p:cNvPr>
            <p:cNvSpPr/>
            <p:nvPr/>
          </p:nvSpPr>
          <p:spPr bwMode="auto">
            <a:xfrm>
              <a:off x="6408633" y="2271100"/>
              <a:ext cx="37311" cy="15439"/>
            </a:xfrm>
            <a:custGeom>
              <a:avLst/>
              <a:gdLst>
                <a:gd name="T0" fmla="*/ 1 w 14"/>
                <a:gd name="T1" fmla="*/ 6 h 6"/>
                <a:gd name="T2" fmla="*/ 0 w 14"/>
                <a:gd name="T3" fmla="*/ 6 h 6"/>
                <a:gd name="T4" fmla="*/ 0 w 14"/>
                <a:gd name="T5" fmla="*/ 4 h 6"/>
                <a:gd name="T6" fmla="*/ 13 w 14"/>
                <a:gd name="T7" fmla="*/ 3 h 6"/>
                <a:gd name="T8" fmla="*/ 14 w 14"/>
                <a:gd name="T9" fmla="*/ 5 h 6"/>
                <a:gd name="T10" fmla="*/ 12 w 14"/>
                <a:gd name="T11" fmla="*/ 6 h 6"/>
                <a:gd name="T12" fmla="*/ 2 w 14"/>
                <a:gd name="T13" fmla="*/ 6 h 6"/>
                <a:gd name="T14" fmla="*/ 1 w 14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6">
                  <a:moveTo>
                    <a:pt x="1" y="6"/>
                  </a:moveTo>
                  <a:cubicBezTo>
                    <a:pt x="1" y="6"/>
                    <a:pt x="0" y="6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7" y="0"/>
                    <a:pt x="13" y="3"/>
                    <a:pt x="13" y="3"/>
                  </a:cubicBezTo>
                  <a:cubicBezTo>
                    <a:pt x="14" y="3"/>
                    <a:pt x="14" y="4"/>
                    <a:pt x="14" y="5"/>
                  </a:cubicBezTo>
                  <a:cubicBezTo>
                    <a:pt x="14" y="6"/>
                    <a:pt x="13" y="6"/>
                    <a:pt x="12" y="6"/>
                  </a:cubicBezTo>
                  <a:cubicBezTo>
                    <a:pt x="12" y="5"/>
                    <a:pt x="7" y="3"/>
                    <a:pt x="2" y="6"/>
                  </a:cubicBezTo>
                  <a:cubicBezTo>
                    <a:pt x="1" y="6"/>
                    <a:pt x="1" y="6"/>
                    <a:pt x="1" y="6"/>
                  </a:cubicBezTo>
                </a:path>
              </a:pathLst>
            </a:custGeom>
            <a:solidFill>
              <a:srgbClr val="0F264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ṩ1îdé">
              <a:extLst>
                <a:ext uri="{FF2B5EF4-FFF2-40B4-BE49-F238E27FC236}">
                  <a16:creationId xmlns:a16="http://schemas.microsoft.com/office/drawing/2014/main" id="{43EF2FF9-BC5C-4DD8-A209-2D646DAC30F8}"/>
                </a:ext>
              </a:extLst>
            </p:cNvPr>
            <p:cNvSpPr/>
            <p:nvPr/>
          </p:nvSpPr>
          <p:spPr bwMode="auto">
            <a:xfrm>
              <a:off x="6488399" y="2772857"/>
              <a:ext cx="337078" cy="791232"/>
            </a:xfrm>
            <a:custGeom>
              <a:avLst/>
              <a:gdLst>
                <a:gd name="T0" fmla="*/ 64 w 126"/>
                <a:gd name="T1" fmla="*/ 0 h 296"/>
                <a:gd name="T2" fmla="*/ 66 w 126"/>
                <a:gd name="T3" fmla="*/ 3 h 296"/>
                <a:gd name="T4" fmla="*/ 69 w 126"/>
                <a:gd name="T5" fmla="*/ 7 h 296"/>
                <a:gd name="T6" fmla="*/ 75 w 126"/>
                <a:gd name="T7" fmla="*/ 15 h 296"/>
                <a:gd name="T8" fmla="*/ 86 w 126"/>
                <a:gd name="T9" fmla="*/ 31 h 296"/>
                <a:gd name="T10" fmla="*/ 95 w 126"/>
                <a:gd name="T11" fmla="*/ 48 h 296"/>
                <a:gd name="T12" fmla="*/ 104 w 126"/>
                <a:gd name="T13" fmla="*/ 66 h 296"/>
                <a:gd name="T14" fmla="*/ 119 w 126"/>
                <a:gd name="T15" fmla="*/ 103 h 296"/>
                <a:gd name="T16" fmla="*/ 122 w 126"/>
                <a:gd name="T17" fmla="*/ 113 h 296"/>
                <a:gd name="T18" fmla="*/ 123 w 126"/>
                <a:gd name="T19" fmla="*/ 118 h 296"/>
                <a:gd name="T20" fmla="*/ 123 w 126"/>
                <a:gd name="T21" fmla="*/ 120 h 296"/>
                <a:gd name="T22" fmla="*/ 124 w 126"/>
                <a:gd name="T23" fmla="*/ 122 h 296"/>
                <a:gd name="T24" fmla="*/ 124 w 126"/>
                <a:gd name="T25" fmla="*/ 125 h 296"/>
                <a:gd name="T26" fmla="*/ 126 w 126"/>
                <a:gd name="T27" fmla="*/ 151 h 296"/>
                <a:gd name="T28" fmla="*/ 118 w 126"/>
                <a:gd name="T29" fmla="*/ 193 h 296"/>
                <a:gd name="T30" fmla="*/ 104 w 126"/>
                <a:gd name="T31" fmla="*/ 230 h 296"/>
                <a:gd name="T32" fmla="*/ 88 w 126"/>
                <a:gd name="T33" fmla="*/ 264 h 296"/>
                <a:gd name="T34" fmla="*/ 68 w 126"/>
                <a:gd name="T35" fmla="*/ 296 h 296"/>
                <a:gd name="T36" fmla="*/ 32 w 126"/>
                <a:gd name="T37" fmla="*/ 278 h 296"/>
                <a:gd name="T38" fmla="*/ 49 w 126"/>
                <a:gd name="T39" fmla="*/ 212 h 296"/>
                <a:gd name="T40" fmla="*/ 55 w 126"/>
                <a:gd name="T41" fmla="*/ 179 h 296"/>
                <a:gd name="T42" fmla="*/ 56 w 126"/>
                <a:gd name="T43" fmla="*/ 164 h 296"/>
                <a:gd name="T44" fmla="*/ 56 w 126"/>
                <a:gd name="T45" fmla="*/ 151 h 296"/>
                <a:gd name="T46" fmla="*/ 54 w 126"/>
                <a:gd name="T47" fmla="*/ 141 h 296"/>
                <a:gd name="T48" fmla="*/ 54 w 126"/>
                <a:gd name="T49" fmla="*/ 141 h 296"/>
                <a:gd name="T50" fmla="*/ 54 w 126"/>
                <a:gd name="T51" fmla="*/ 140 h 296"/>
                <a:gd name="T52" fmla="*/ 54 w 126"/>
                <a:gd name="T53" fmla="*/ 139 h 296"/>
                <a:gd name="T54" fmla="*/ 52 w 126"/>
                <a:gd name="T55" fmla="*/ 136 h 296"/>
                <a:gd name="T56" fmla="*/ 49 w 126"/>
                <a:gd name="T57" fmla="*/ 129 h 296"/>
                <a:gd name="T58" fmla="*/ 35 w 126"/>
                <a:gd name="T59" fmla="*/ 102 h 296"/>
                <a:gd name="T60" fmla="*/ 26 w 126"/>
                <a:gd name="T61" fmla="*/ 88 h 296"/>
                <a:gd name="T62" fmla="*/ 17 w 126"/>
                <a:gd name="T63" fmla="*/ 74 h 296"/>
                <a:gd name="T64" fmla="*/ 8 w 126"/>
                <a:gd name="T65" fmla="*/ 60 h 296"/>
                <a:gd name="T66" fmla="*/ 0 w 126"/>
                <a:gd name="T67" fmla="*/ 47 h 296"/>
                <a:gd name="T68" fmla="*/ 64 w 126"/>
                <a:gd name="T69" fmla="*/ 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296">
                  <a:moveTo>
                    <a:pt x="64" y="0"/>
                  </a:moveTo>
                  <a:cubicBezTo>
                    <a:pt x="66" y="3"/>
                    <a:pt x="66" y="3"/>
                    <a:pt x="66" y="3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9" y="20"/>
                    <a:pt x="82" y="26"/>
                    <a:pt x="86" y="31"/>
                  </a:cubicBezTo>
                  <a:cubicBezTo>
                    <a:pt x="89" y="37"/>
                    <a:pt x="92" y="42"/>
                    <a:pt x="95" y="48"/>
                  </a:cubicBezTo>
                  <a:cubicBezTo>
                    <a:pt x="98" y="54"/>
                    <a:pt x="101" y="60"/>
                    <a:pt x="104" y="66"/>
                  </a:cubicBezTo>
                  <a:cubicBezTo>
                    <a:pt x="110" y="77"/>
                    <a:pt x="115" y="90"/>
                    <a:pt x="119" y="103"/>
                  </a:cubicBezTo>
                  <a:cubicBezTo>
                    <a:pt x="120" y="106"/>
                    <a:pt x="121" y="110"/>
                    <a:pt x="122" y="113"/>
                  </a:cubicBezTo>
                  <a:cubicBezTo>
                    <a:pt x="123" y="118"/>
                    <a:pt x="123" y="118"/>
                    <a:pt x="123" y="118"/>
                  </a:cubicBezTo>
                  <a:cubicBezTo>
                    <a:pt x="123" y="120"/>
                    <a:pt x="123" y="120"/>
                    <a:pt x="123" y="120"/>
                  </a:cubicBezTo>
                  <a:cubicBezTo>
                    <a:pt x="124" y="122"/>
                    <a:pt x="124" y="122"/>
                    <a:pt x="124" y="122"/>
                  </a:cubicBezTo>
                  <a:cubicBezTo>
                    <a:pt x="124" y="125"/>
                    <a:pt x="124" y="125"/>
                    <a:pt x="124" y="125"/>
                  </a:cubicBezTo>
                  <a:cubicBezTo>
                    <a:pt x="126" y="135"/>
                    <a:pt x="126" y="143"/>
                    <a:pt x="126" y="151"/>
                  </a:cubicBezTo>
                  <a:cubicBezTo>
                    <a:pt x="125" y="167"/>
                    <a:pt x="122" y="181"/>
                    <a:pt x="118" y="193"/>
                  </a:cubicBezTo>
                  <a:cubicBezTo>
                    <a:pt x="114" y="206"/>
                    <a:pt x="110" y="218"/>
                    <a:pt x="104" y="230"/>
                  </a:cubicBezTo>
                  <a:cubicBezTo>
                    <a:pt x="99" y="242"/>
                    <a:pt x="94" y="253"/>
                    <a:pt x="88" y="264"/>
                  </a:cubicBezTo>
                  <a:cubicBezTo>
                    <a:pt x="81" y="275"/>
                    <a:pt x="75" y="285"/>
                    <a:pt x="68" y="296"/>
                  </a:cubicBezTo>
                  <a:cubicBezTo>
                    <a:pt x="32" y="278"/>
                    <a:pt x="32" y="278"/>
                    <a:pt x="32" y="278"/>
                  </a:cubicBezTo>
                  <a:cubicBezTo>
                    <a:pt x="38" y="256"/>
                    <a:pt x="45" y="234"/>
                    <a:pt x="49" y="212"/>
                  </a:cubicBezTo>
                  <a:cubicBezTo>
                    <a:pt x="52" y="201"/>
                    <a:pt x="54" y="190"/>
                    <a:pt x="55" y="179"/>
                  </a:cubicBezTo>
                  <a:cubicBezTo>
                    <a:pt x="56" y="174"/>
                    <a:pt x="56" y="169"/>
                    <a:pt x="56" y="164"/>
                  </a:cubicBezTo>
                  <a:cubicBezTo>
                    <a:pt x="57" y="159"/>
                    <a:pt x="57" y="155"/>
                    <a:pt x="56" y="151"/>
                  </a:cubicBezTo>
                  <a:cubicBezTo>
                    <a:pt x="56" y="147"/>
                    <a:pt x="55" y="143"/>
                    <a:pt x="54" y="141"/>
                  </a:cubicBezTo>
                  <a:cubicBezTo>
                    <a:pt x="54" y="141"/>
                    <a:pt x="54" y="141"/>
                    <a:pt x="54" y="141"/>
                  </a:cubicBezTo>
                  <a:cubicBezTo>
                    <a:pt x="54" y="140"/>
                    <a:pt x="54" y="140"/>
                    <a:pt x="54" y="140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2" y="136"/>
                    <a:pt x="52" y="136"/>
                    <a:pt x="52" y="136"/>
                  </a:cubicBezTo>
                  <a:cubicBezTo>
                    <a:pt x="51" y="134"/>
                    <a:pt x="50" y="131"/>
                    <a:pt x="49" y="129"/>
                  </a:cubicBezTo>
                  <a:cubicBezTo>
                    <a:pt x="45" y="120"/>
                    <a:pt x="40" y="111"/>
                    <a:pt x="35" y="102"/>
                  </a:cubicBezTo>
                  <a:cubicBezTo>
                    <a:pt x="32" y="97"/>
                    <a:pt x="29" y="92"/>
                    <a:pt x="26" y="88"/>
                  </a:cubicBezTo>
                  <a:cubicBezTo>
                    <a:pt x="23" y="83"/>
                    <a:pt x="20" y="79"/>
                    <a:pt x="17" y="74"/>
                  </a:cubicBezTo>
                  <a:cubicBezTo>
                    <a:pt x="15" y="69"/>
                    <a:pt x="11" y="65"/>
                    <a:pt x="8" y="60"/>
                  </a:cubicBezTo>
                  <a:cubicBezTo>
                    <a:pt x="0" y="47"/>
                    <a:pt x="0" y="47"/>
                    <a:pt x="0" y="47"/>
                  </a:cubicBezTo>
                  <a:lnTo>
                    <a:pt x="64" y="0"/>
                  </a:ln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ṥlïďê">
              <a:extLst>
                <a:ext uri="{FF2B5EF4-FFF2-40B4-BE49-F238E27FC236}">
                  <a16:creationId xmlns:a16="http://schemas.microsoft.com/office/drawing/2014/main" id="{9A7CF541-9755-42E0-B2F8-C532C70F1F72}"/>
                </a:ext>
              </a:extLst>
            </p:cNvPr>
            <p:cNvSpPr/>
            <p:nvPr/>
          </p:nvSpPr>
          <p:spPr bwMode="auto">
            <a:xfrm>
              <a:off x="6173193" y="2094841"/>
              <a:ext cx="674155" cy="605968"/>
            </a:xfrm>
            <a:custGeom>
              <a:avLst/>
              <a:gdLst>
                <a:gd name="T0" fmla="*/ 122 w 252"/>
                <a:gd name="T1" fmla="*/ 0 h 227"/>
                <a:gd name="T2" fmla="*/ 16 w 252"/>
                <a:gd name="T3" fmla="*/ 72 h 227"/>
                <a:gd name="T4" fmla="*/ 35 w 252"/>
                <a:gd name="T5" fmla="*/ 187 h 227"/>
                <a:gd name="T6" fmla="*/ 56 w 252"/>
                <a:gd name="T7" fmla="*/ 193 h 227"/>
                <a:gd name="T8" fmla="*/ 56 w 252"/>
                <a:gd name="T9" fmla="*/ 193 h 227"/>
                <a:gd name="T10" fmla="*/ 62 w 252"/>
                <a:gd name="T11" fmla="*/ 193 h 227"/>
                <a:gd name="T12" fmla="*/ 87 w 252"/>
                <a:gd name="T13" fmla="*/ 174 h 227"/>
                <a:gd name="T14" fmla="*/ 87 w 252"/>
                <a:gd name="T15" fmla="*/ 174 h 227"/>
                <a:gd name="T16" fmla="*/ 87 w 252"/>
                <a:gd name="T17" fmla="*/ 173 h 227"/>
                <a:gd name="T18" fmla="*/ 89 w 252"/>
                <a:gd name="T19" fmla="*/ 163 h 227"/>
                <a:gd name="T20" fmla="*/ 65 w 252"/>
                <a:gd name="T21" fmla="*/ 109 h 227"/>
                <a:gd name="T22" fmla="*/ 88 w 252"/>
                <a:gd name="T23" fmla="*/ 74 h 227"/>
                <a:gd name="T24" fmla="*/ 89 w 252"/>
                <a:gd name="T25" fmla="*/ 72 h 227"/>
                <a:gd name="T26" fmla="*/ 88 w 252"/>
                <a:gd name="T27" fmla="*/ 72 h 227"/>
                <a:gd name="T28" fmla="*/ 88 w 252"/>
                <a:gd name="T29" fmla="*/ 70 h 227"/>
                <a:gd name="T30" fmla="*/ 91 w 252"/>
                <a:gd name="T31" fmla="*/ 69 h 227"/>
                <a:gd name="T32" fmla="*/ 111 w 252"/>
                <a:gd name="T33" fmla="*/ 48 h 227"/>
                <a:gd name="T34" fmla="*/ 112 w 252"/>
                <a:gd name="T35" fmla="*/ 37 h 227"/>
                <a:gd name="T36" fmla="*/ 135 w 252"/>
                <a:gd name="T37" fmla="*/ 25 h 227"/>
                <a:gd name="T38" fmla="*/ 170 w 252"/>
                <a:gd name="T39" fmla="*/ 35 h 227"/>
                <a:gd name="T40" fmla="*/ 176 w 252"/>
                <a:gd name="T41" fmla="*/ 60 h 227"/>
                <a:gd name="T42" fmla="*/ 198 w 252"/>
                <a:gd name="T43" fmla="*/ 99 h 227"/>
                <a:gd name="T44" fmla="*/ 206 w 252"/>
                <a:gd name="T45" fmla="*/ 96 h 227"/>
                <a:gd name="T46" fmla="*/ 206 w 252"/>
                <a:gd name="T47" fmla="*/ 96 h 227"/>
                <a:gd name="T48" fmla="*/ 206 w 252"/>
                <a:gd name="T49" fmla="*/ 96 h 227"/>
                <a:gd name="T50" fmla="*/ 198 w 252"/>
                <a:gd name="T51" fmla="*/ 103 h 227"/>
                <a:gd name="T52" fmla="*/ 199 w 252"/>
                <a:gd name="T53" fmla="*/ 114 h 227"/>
                <a:gd name="T54" fmla="*/ 196 w 252"/>
                <a:gd name="T55" fmla="*/ 108 h 227"/>
                <a:gd name="T56" fmla="*/ 158 w 252"/>
                <a:gd name="T57" fmla="*/ 142 h 227"/>
                <a:gd name="T58" fmla="*/ 149 w 252"/>
                <a:gd name="T59" fmla="*/ 156 h 227"/>
                <a:gd name="T60" fmla="*/ 138 w 252"/>
                <a:gd name="T61" fmla="*/ 159 h 227"/>
                <a:gd name="T62" fmla="*/ 133 w 252"/>
                <a:gd name="T63" fmla="*/ 158 h 227"/>
                <a:gd name="T64" fmla="*/ 119 w 252"/>
                <a:gd name="T65" fmla="*/ 217 h 227"/>
                <a:gd name="T66" fmla="*/ 129 w 252"/>
                <a:gd name="T67" fmla="*/ 222 h 227"/>
                <a:gd name="T68" fmla="*/ 140 w 252"/>
                <a:gd name="T69" fmla="*/ 227 h 227"/>
                <a:gd name="T70" fmla="*/ 228 w 252"/>
                <a:gd name="T71" fmla="*/ 156 h 227"/>
                <a:gd name="T72" fmla="*/ 164 w 252"/>
                <a:gd name="T73" fmla="*/ 8 h 227"/>
                <a:gd name="T74" fmla="*/ 122 w 252"/>
                <a:gd name="T75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52" h="227">
                  <a:moveTo>
                    <a:pt x="122" y="0"/>
                  </a:moveTo>
                  <a:cubicBezTo>
                    <a:pt x="77" y="0"/>
                    <a:pt x="34" y="27"/>
                    <a:pt x="16" y="72"/>
                  </a:cubicBezTo>
                  <a:cubicBezTo>
                    <a:pt x="0" y="112"/>
                    <a:pt x="8" y="156"/>
                    <a:pt x="35" y="187"/>
                  </a:cubicBezTo>
                  <a:cubicBezTo>
                    <a:pt x="41" y="189"/>
                    <a:pt x="48" y="191"/>
                    <a:pt x="56" y="193"/>
                  </a:cubicBezTo>
                  <a:cubicBezTo>
                    <a:pt x="56" y="193"/>
                    <a:pt x="56" y="193"/>
                    <a:pt x="56" y="193"/>
                  </a:cubicBezTo>
                  <a:cubicBezTo>
                    <a:pt x="58" y="193"/>
                    <a:pt x="60" y="193"/>
                    <a:pt x="62" y="193"/>
                  </a:cubicBezTo>
                  <a:cubicBezTo>
                    <a:pt x="77" y="193"/>
                    <a:pt x="83" y="185"/>
                    <a:pt x="87" y="174"/>
                  </a:cubicBezTo>
                  <a:cubicBezTo>
                    <a:pt x="87" y="174"/>
                    <a:pt x="87" y="174"/>
                    <a:pt x="87" y="174"/>
                  </a:cubicBezTo>
                  <a:cubicBezTo>
                    <a:pt x="87" y="173"/>
                    <a:pt x="87" y="173"/>
                    <a:pt x="87" y="173"/>
                  </a:cubicBezTo>
                  <a:cubicBezTo>
                    <a:pt x="88" y="170"/>
                    <a:pt x="89" y="166"/>
                    <a:pt x="89" y="163"/>
                  </a:cubicBezTo>
                  <a:cubicBezTo>
                    <a:pt x="68" y="156"/>
                    <a:pt x="56" y="131"/>
                    <a:pt x="65" y="109"/>
                  </a:cubicBezTo>
                  <a:cubicBezTo>
                    <a:pt x="69" y="97"/>
                    <a:pt x="77" y="84"/>
                    <a:pt x="88" y="74"/>
                  </a:cubicBezTo>
                  <a:cubicBezTo>
                    <a:pt x="88" y="73"/>
                    <a:pt x="88" y="73"/>
                    <a:pt x="89" y="72"/>
                  </a:cubicBezTo>
                  <a:cubicBezTo>
                    <a:pt x="88" y="72"/>
                    <a:pt x="88" y="72"/>
                    <a:pt x="88" y="72"/>
                  </a:cubicBezTo>
                  <a:cubicBezTo>
                    <a:pt x="88" y="71"/>
                    <a:pt x="88" y="70"/>
                    <a:pt x="88" y="70"/>
                  </a:cubicBezTo>
                  <a:cubicBezTo>
                    <a:pt x="89" y="69"/>
                    <a:pt x="90" y="69"/>
                    <a:pt x="91" y="69"/>
                  </a:cubicBezTo>
                  <a:cubicBezTo>
                    <a:pt x="96" y="60"/>
                    <a:pt x="104" y="53"/>
                    <a:pt x="111" y="48"/>
                  </a:cubicBezTo>
                  <a:cubicBezTo>
                    <a:pt x="111" y="45"/>
                    <a:pt x="111" y="41"/>
                    <a:pt x="112" y="37"/>
                  </a:cubicBezTo>
                  <a:cubicBezTo>
                    <a:pt x="115" y="29"/>
                    <a:pt x="123" y="25"/>
                    <a:pt x="135" y="25"/>
                  </a:cubicBezTo>
                  <a:cubicBezTo>
                    <a:pt x="146" y="25"/>
                    <a:pt x="159" y="29"/>
                    <a:pt x="170" y="35"/>
                  </a:cubicBezTo>
                  <a:cubicBezTo>
                    <a:pt x="135" y="36"/>
                    <a:pt x="153" y="53"/>
                    <a:pt x="176" y="60"/>
                  </a:cubicBezTo>
                  <a:cubicBezTo>
                    <a:pt x="199" y="67"/>
                    <a:pt x="204" y="87"/>
                    <a:pt x="198" y="99"/>
                  </a:cubicBezTo>
                  <a:cubicBezTo>
                    <a:pt x="201" y="98"/>
                    <a:pt x="204" y="97"/>
                    <a:pt x="206" y="96"/>
                  </a:cubicBezTo>
                  <a:cubicBezTo>
                    <a:pt x="206" y="96"/>
                    <a:pt x="206" y="96"/>
                    <a:pt x="206" y="96"/>
                  </a:cubicBezTo>
                  <a:cubicBezTo>
                    <a:pt x="206" y="96"/>
                    <a:pt x="206" y="96"/>
                    <a:pt x="206" y="96"/>
                  </a:cubicBezTo>
                  <a:cubicBezTo>
                    <a:pt x="204" y="100"/>
                    <a:pt x="201" y="102"/>
                    <a:pt x="198" y="103"/>
                  </a:cubicBezTo>
                  <a:cubicBezTo>
                    <a:pt x="199" y="105"/>
                    <a:pt x="200" y="109"/>
                    <a:pt x="199" y="114"/>
                  </a:cubicBezTo>
                  <a:cubicBezTo>
                    <a:pt x="198" y="112"/>
                    <a:pt x="197" y="110"/>
                    <a:pt x="196" y="108"/>
                  </a:cubicBezTo>
                  <a:cubicBezTo>
                    <a:pt x="195" y="121"/>
                    <a:pt x="176" y="136"/>
                    <a:pt x="158" y="142"/>
                  </a:cubicBezTo>
                  <a:cubicBezTo>
                    <a:pt x="159" y="148"/>
                    <a:pt x="155" y="154"/>
                    <a:pt x="149" y="156"/>
                  </a:cubicBezTo>
                  <a:cubicBezTo>
                    <a:pt x="146" y="158"/>
                    <a:pt x="142" y="159"/>
                    <a:pt x="138" y="159"/>
                  </a:cubicBezTo>
                  <a:cubicBezTo>
                    <a:pt x="137" y="159"/>
                    <a:pt x="135" y="159"/>
                    <a:pt x="133" y="158"/>
                  </a:cubicBezTo>
                  <a:cubicBezTo>
                    <a:pt x="123" y="177"/>
                    <a:pt x="113" y="202"/>
                    <a:pt x="119" y="217"/>
                  </a:cubicBezTo>
                  <a:cubicBezTo>
                    <a:pt x="123" y="219"/>
                    <a:pt x="126" y="221"/>
                    <a:pt x="129" y="222"/>
                  </a:cubicBezTo>
                  <a:cubicBezTo>
                    <a:pt x="133" y="223"/>
                    <a:pt x="136" y="225"/>
                    <a:pt x="140" y="227"/>
                  </a:cubicBezTo>
                  <a:cubicBezTo>
                    <a:pt x="178" y="221"/>
                    <a:pt x="213" y="195"/>
                    <a:pt x="228" y="156"/>
                  </a:cubicBezTo>
                  <a:cubicBezTo>
                    <a:pt x="252" y="97"/>
                    <a:pt x="223" y="31"/>
                    <a:pt x="164" y="8"/>
                  </a:cubicBezTo>
                  <a:cubicBezTo>
                    <a:pt x="150" y="2"/>
                    <a:pt x="136" y="0"/>
                    <a:pt x="122" y="0"/>
                  </a:cubicBezTo>
                </a:path>
              </a:pathLst>
            </a:custGeom>
            <a:solidFill>
              <a:srgbClr val="EC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îşļiḑè">
              <a:extLst>
                <a:ext uri="{FF2B5EF4-FFF2-40B4-BE49-F238E27FC236}">
                  <a16:creationId xmlns:a16="http://schemas.microsoft.com/office/drawing/2014/main" id="{3D997C1A-2440-436C-BE13-FDAFEB49F419}"/>
                </a:ext>
              </a:extLst>
            </p:cNvPr>
            <p:cNvSpPr/>
            <p:nvPr/>
          </p:nvSpPr>
          <p:spPr bwMode="auto">
            <a:xfrm>
              <a:off x="6267112" y="2594025"/>
              <a:ext cx="280469" cy="109358"/>
            </a:xfrm>
            <a:custGeom>
              <a:avLst/>
              <a:gdLst>
                <a:gd name="T0" fmla="*/ 0 w 105"/>
                <a:gd name="T1" fmla="*/ 0 h 41"/>
                <a:gd name="T2" fmla="*/ 45 w 105"/>
                <a:gd name="T3" fmla="*/ 33 h 41"/>
                <a:gd name="T4" fmla="*/ 87 w 105"/>
                <a:gd name="T5" fmla="*/ 41 h 41"/>
                <a:gd name="T6" fmla="*/ 105 w 105"/>
                <a:gd name="T7" fmla="*/ 40 h 41"/>
                <a:gd name="T8" fmla="*/ 94 w 105"/>
                <a:gd name="T9" fmla="*/ 35 h 41"/>
                <a:gd name="T10" fmla="*/ 84 w 105"/>
                <a:gd name="T11" fmla="*/ 30 h 41"/>
                <a:gd name="T12" fmla="*/ 85 w 105"/>
                <a:gd name="T13" fmla="*/ 31 h 41"/>
                <a:gd name="T14" fmla="*/ 76 w 105"/>
                <a:gd name="T15" fmla="*/ 34 h 41"/>
                <a:gd name="T16" fmla="*/ 45 w 105"/>
                <a:gd name="T17" fmla="*/ 26 h 41"/>
                <a:gd name="T18" fmla="*/ 21 w 105"/>
                <a:gd name="T19" fmla="*/ 6 h 41"/>
                <a:gd name="T20" fmla="*/ 0 w 105"/>
                <a:gd name="T21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41">
                  <a:moveTo>
                    <a:pt x="0" y="0"/>
                  </a:moveTo>
                  <a:cubicBezTo>
                    <a:pt x="11" y="14"/>
                    <a:pt x="27" y="26"/>
                    <a:pt x="45" y="33"/>
                  </a:cubicBezTo>
                  <a:cubicBezTo>
                    <a:pt x="59" y="39"/>
                    <a:pt x="73" y="41"/>
                    <a:pt x="87" y="41"/>
                  </a:cubicBezTo>
                  <a:cubicBezTo>
                    <a:pt x="93" y="41"/>
                    <a:pt x="99" y="41"/>
                    <a:pt x="105" y="40"/>
                  </a:cubicBezTo>
                  <a:cubicBezTo>
                    <a:pt x="101" y="38"/>
                    <a:pt x="98" y="36"/>
                    <a:pt x="94" y="35"/>
                  </a:cubicBezTo>
                  <a:cubicBezTo>
                    <a:pt x="91" y="34"/>
                    <a:pt x="88" y="32"/>
                    <a:pt x="84" y="30"/>
                  </a:cubicBezTo>
                  <a:cubicBezTo>
                    <a:pt x="84" y="31"/>
                    <a:pt x="85" y="31"/>
                    <a:pt x="85" y="31"/>
                  </a:cubicBezTo>
                  <a:cubicBezTo>
                    <a:pt x="85" y="31"/>
                    <a:pt x="83" y="34"/>
                    <a:pt x="76" y="34"/>
                  </a:cubicBezTo>
                  <a:cubicBezTo>
                    <a:pt x="70" y="34"/>
                    <a:pt x="61" y="32"/>
                    <a:pt x="45" y="26"/>
                  </a:cubicBezTo>
                  <a:cubicBezTo>
                    <a:pt x="18" y="15"/>
                    <a:pt x="20" y="7"/>
                    <a:pt x="21" y="6"/>
                  </a:cubicBezTo>
                  <a:cubicBezTo>
                    <a:pt x="13" y="4"/>
                    <a:pt x="6" y="2"/>
                    <a:pt x="0" y="0"/>
                  </a:cubicBezTo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iŝļiḋe">
              <a:extLst>
                <a:ext uri="{FF2B5EF4-FFF2-40B4-BE49-F238E27FC236}">
                  <a16:creationId xmlns:a16="http://schemas.microsoft.com/office/drawing/2014/main" id="{B8D9E24D-01FE-46ED-A2ED-D54040D203A4}"/>
                </a:ext>
              </a:extLst>
            </p:cNvPr>
            <p:cNvSpPr/>
            <p:nvPr/>
          </p:nvSpPr>
          <p:spPr bwMode="auto">
            <a:xfrm>
              <a:off x="6314714" y="2511685"/>
              <a:ext cx="214855" cy="173685"/>
            </a:xfrm>
            <a:custGeom>
              <a:avLst/>
              <a:gdLst>
                <a:gd name="T0" fmla="*/ 36 w 80"/>
                <a:gd name="T1" fmla="*/ 7 h 65"/>
                <a:gd name="T2" fmla="*/ 34 w 80"/>
                <a:gd name="T3" fmla="*/ 17 h 65"/>
                <a:gd name="T4" fmla="*/ 36 w 80"/>
                <a:gd name="T5" fmla="*/ 7 h 65"/>
                <a:gd name="T6" fmla="*/ 36 w 80"/>
                <a:gd name="T7" fmla="*/ 7 h 65"/>
                <a:gd name="T8" fmla="*/ 73 w 80"/>
                <a:gd name="T9" fmla="*/ 0 h 65"/>
                <a:gd name="T10" fmla="*/ 64 w 80"/>
                <a:gd name="T11" fmla="*/ 5 h 65"/>
                <a:gd name="T12" fmla="*/ 63 w 80"/>
                <a:gd name="T13" fmla="*/ 6 h 65"/>
                <a:gd name="T14" fmla="*/ 39 w 80"/>
                <a:gd name="T15" fmla="*/ 18 h 65"/>
                <a:gd name="T16" fmla="*/ 34 w 80"/>
                <a:gd name="T17" fmla="*/ 18 h 65"/>
                <a:gd name="T18" fmla="*/ 9 w 80"/>
                <a:gd name="T19" fmla="*/ 37 h 65"/>
                <a:gd name="T20" fmla="*/ 3 w 80"/>
                <a:gd name="T21" fmla="*/ 37 h 65"/>
                <a:gd name="T22" fmla="*/ 3 w 80"/>
                <a:gd name="T23" fmla="*/ 37 h 65"/>
                <a:gd name="T24" fmla="*/ 27 w 80"/>
                <a:gd name="T25" fmla="*/ 57 h 65"/>
                <a:gd name="T26" fmla="*/ 58 w 80"/>
                <a:gd name="T27" fmla="*/ 65 h 65"/>
                <a:gd name="T28" fmla="*/ 67 w 80"/>
                <a:gd name="T29" fmla="*/ 62 h 65"/>
                <a:gd name="T30" fmla="*/ 66 w 80"/>
                <a:gd name="T31" fmla="*/ 61 h 65"/>
                <a:gd name="T32" fmla="*/ 80 w 80"/>
                <a:gd name="T33" fmla="*/ 2 h 65"/>
                <a:gd name="T34" fmla="*/ 75 w 80"/>
                <a:gd name="T35" fmla="*/ 1 h 65"/>
                <a:gd name="T36" fmla="*/ 73 w 80"/>
                <a:gd name="T37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0" h="65">
                  <a:moveTo>
                    <a:pt x="36" y="7"/>
                  </a:moveTo>
                  <a:cubicBezTo>
                    <a:pt x="36" y="10"/>
                    <a:pt x="35" y="14"/>
                    <a:pt x="34" y="17"/>
                  </a:cubicBezTo>
                  <a:cubicBezTo>
                    <a:pt x="35" y="14"/>
                    <a:pt x="36" y="10"/>
                    <a:pt x="36" y="7"/>
                  </a:cubicBezTo>
                  <a:cubicBezTo>
                    <a:pt x="36" y="7"/>
                    <a:pt x="36" y="7"/>
                    <a:pt x="36" y="7"/>
                  </a:cubicBezTo>
                  <a:moveTo>
                    <a:pt x="73" y="0"/>
                  </a:moveTo>
                  <a:cubicBezTo>
                    <a:pt x="70" y="2"/>
                    <a:pt x="67" y="4"/>
                    <a:pt x="64" y="5"/>
                  </a:cubicBezTo>
                  <a:cubicBezTo>
                    <a:pt x="64" y="5"/>
                    <a:pt x="64" y="6"/>
                    <a:pt x="63" y="6"/>
                  </a:cubicBezTo>
                  <a:cubicBezTo>
                    <a:pt x="60" y="14"/>
                    <a:pt x="48" y="18"/>
                    <a:pt x="39" y="18"/>
                  </a:cubicBezTo>
                  <a:cubicBezTo>
                    <a:pt x="37" y="18"/>
                    <a:pt x="35" y="18"/>
                    <a:pt x="34" y="18"/>
                  </a:cubicBezTo>
                  <a:cubicBezTo>
                    <a:pt x="30" y="29"/>
                    <a:pt x="24" y="37"/>
                    <a:pt x="9" y="37"/>
                  </a:cubicBezTo>
                  <a:cubicBezTo>
                    <a:pt x="7" y="37"/>
                    <a:pt x="5" y="37"/>
                    <a:pt x="3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2" y="38"/>
                    <a:pt x="0" y="46"/>
                    <a:pt x="27" y="57"/>
                  </a:cubicBezTo>
                  <a:cubicBezTo>
                    <a:pt x="43" y="63"/>
                    <a:pt x="52" y="65"/>
                    <a:pt x="58" y="65"/>
                  </a:cubicBezTo>
                  <a:cubicBezTo>
                    <a:pt x="65" y="65"/>
                    <a:pt x="67" y="62"/>
                    <a:pt x="67" y="62"/>
                  </a:cubicBezTo>
                  <a:cubicBezTo>
                    <a:pt x="67" y="62"/>
                    <a:pt x="66" y="62"/>
                    <a:pt x="66" y="61"/>
                  </a:cubicBezTo>
                  <a:cubicBezTo>
                    <a:pt x="60" y="46"/>
                    <a:pt x="70" y="21"/>
                    <a:pt x="80" y="2"/>
                  </a:cubicBezTo>
                  <a:cubicBezTo>
                    <a:pt x="78" y="2"/>
                    <a:pt x="76" y="1"/>
                    <a:pt x="75" y="1"/>
                  </a:cubicBezTo>
                  <a:cubicBezTo>
                    <a:pt x="74" y="0"/>
                    <a:pt x="74" y="0"/>
                    <a:pt x="73" y="0"/>
                  </a:cubicBezTo>
                </a:path>
              </a:pathLst>
            </a:custGeom>
            <a:solidFill>
              <a:srgbClr val="EC9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íslîḋê">
              <a:extLst>
                <a:ext uri="{FF2B5EF4-FFF2-40B4-BE49-F238E27FC236}">
                  <a16:creationId xmlns:a16="http://schemas.microsoft.com/office/drawing/2014/main" id="{BC507F26-343C-4375-974F-3EE43983D598}"/>
                </a:ext>
              </a:extLst>
            </p:cNvPr>
            <p:cNvSpPr/>
            <p:nvPr/>
          </p:nvSpPr>
          <p:spPr bwMode="auto">
            <a:xfrm>
              <a:off x="6406060" y="2524551"/>
              <a:ext cx="79766" cy="34737"/>
            </a:xfrm>
            <a:custGeom>
              <a:avLst/>
              <a:gdLst>
                <a:gd name="T0" fmla="*/ 30 w 30"/>
                <a:gd name="T1" fmla="*/ 0 h 13"/>
                <a:gd name="T2" fmla="*/ 21 w 30"/>
                <a:gd name="T3" fmla="*/ 3 h 13"/>
                <a:gd name="T4" fmla="*/ 13 w 30"/>
                <a:gd name="T5" fmla="*/ 3 h 13"/>
                <a:gd name="T6" fmla="*/ 2 w 30"/>
                <a:gd name="T7" fmla="*/ 2 h 13"/>
                <a:gd name="T8" fmla="*/ 0 w 30"/>
                <a:gd name="T9" fmla="*/ 12 h 13"/>
                <a:gd name="T10" fmla="*/ 0 w 30"/>
                <a:gd name="T11" fmla="*/ 13 h 13"/>
                <a:gd name="T12" fmla="*/ 0 w 30"/>
                <a:gd name="T13" fmla="*/ 13 h 13"/>
                <a:gd name="T14" fmla="*/ 5 w 30"/>
                <a:gd name="T15" fmla="*/ 13 h 13"/>
                <a:gd name="T16" fmla="*/ 29 w 30"/>
                <a:gd name="T17" fmla="*/ 1 h 13"/>
                <a:gd name="T18" fmla="*/ 30 w 30"/>
                <a:gd name="T1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13">
                  <a:moveTo>
                    <a:pt x="30" y="0"/>
                  </a:moveTo>
                  <a:cubicBezTo>
                    <a:pt x="27" y="1"/>
                    <a:pt x="24" y="2"/>
                    <a:pt x="21" y="3"/>
                  </a:cubicBezTo>
                  <a:cubicBezTo>
                    <a:pt x="18" y="3"/>
                    <a:pt x="16" y="3"/>
                    <a:pt x="13" y="3"/>
                  </a:cubicBezTo>
                  <a:cubicBezTo>
                    <a:pt x="9" y="3"/>
                    <a:pt x="6" y="3"/>
                    <a:pt x="2" y="2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0" y="12"/>
                    <a:pt x="0" y="12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3" y="13"/>
                    <a:pt x="5" y="13"/>
                  </a:cubicBezTo>
                  <a:cubicBezTo>
                    <a:pt x="14" y="13"/>
                    <a:pt x="26" y="9"/>
                    <a:pt x="29" y="1"/>
                  </a:cubicBezTo>
                  <a:cubicBezTo>
                    <a:pt x="30" y="1"/>
                    <a:pt x="30" y="0"/>
                    <a:pt x="30" y="0"/>
                  </a:cubicBezTo>
                </a:path>
              </a:pathLst>
            </a:custGeom>
            <a:solidFill>
              <a:srgbClr val="DB81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işḻïḋé">
              <a:extLst>
                <a:ext uri="{FF2B5EF4-FFF2-40B4-BE49-F238E27FC236}">
                  <a16:creationId xmlns:a16="http://schemas.microsoft.com/office/drawing/2014/main" id="{6DA27DCD-6CC7-4115-8008-54CBD376B246}"/>
                </a:ext>
              </a:extLst>
            </p:cNvPr>
            <p:cNvSpPr/>
            <p:nvPr/>
          </p:nvSpPr>
          <p:spPr bwMode="auto">
            <a:xfrm>
              <a:off x="6408633" y="2223497"/>
              <a:ext cx="66901" cy="69474"/>
            </a:xfrm>
            <a:custGeom>
              <a:avLst/>
              <a:gdLst>
                <a:gd name="T0" fmla="*/ 1 w 25"/>
                <a:gd name="T1" fmla="*/ 24 h 26"/>
                <a:gd name="T2" fmla="*/ 0 w 25"/>
                <a:gd name="T3" fmla="*/ 26 h 26"/>
                <a:gd name="T4" fmla="*/ 1 w 25"/>
                <a:gd name="T5" fmla="*/ 24 h 26"/>
                <a:gd name="T6" fmla="*/ 1 w 25"/>
                <a:gd name="T7" fmla="*/ 24 h 26"/>
                <a:gd name="T8" fmla="*/ 1 w 25"/>
                <a:gd name="T9" fmla="*/ 24 h 26"/>
                <a:gd name="T10" fmla="*/ 23 w 25"/>
                <a:gd name="T11" fmla="*/ 0 h 26"/>
                <a:gd name="T12" fmla="*/ 3 w 25"/>
                <a:gd name="T13" fmla="*/ 21 h 26"/>
                <a:gd name="T14" fmla="*/ 7 w 25"/>
                <a:gd name="T15" fmla="*/ 20 h 26"/>
                <a:gd name="T16" fmla="*/ 25 w 25"/>
                <a:gd name="T17" fmla="*/ 9 h 26"/>
                <a:gd name="T18" fmla="*/ 23 w 25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" h="26">
                  <a:moveTo>
                    <a:pt x="1" y="24"/>
                  </a:moveTo>
                  <a:cubicBezTo>
                    <a:pt x="0" y="25"/>
                    <a:pt x="0" y="25"/>
                    <a:pt x="0" y="26"/>
                  </a:cubicBezTo>
                  <a:cubicBezTo>
                    <a:pt x="0" y="25"/>
                    <a:pt x="1" y="25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moveTo>
                    <a:pt x="23" y="0"/>
                  </a:moveTo>
                  <a:cubicBezTo>
                    <a:pt x="16" y="5"/>
                    <a:pt x="8" y="12"/>
                    <a:pt x="3" y="21"/>
                  </a:cubicBezTo>
                  <a:cubicBezTo>
                    <a:pt x="4" y="20"/>
                    <a:pt x="5" y="20"/>
                    <a:pt x="7" y="20"/>
                  </a:cubicBezTo>
                  <a:cubicBezTo>
                    <a:pt x="12" y="15"/>
                    <a:pt x="19" y="11"/>
                    <a:pt x="25" y="9"/>
                  </a:cubicBezTo>
                  <a:cubicBezTo>
                    <a:pt x="24" y="6"/>
                    <a:pt x="23" y="3"/>
                    <a:pt x="23" y="0"/>
                  </a:cubicBezTo>
                </a:path>
              </a:pathLst>
            </a:custGeom>
            <a:solidFill>
              <a:srgbClr val="2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iṣḷíḑê">
              <a:extLst>
                <a:ext uri="{FF2B5EF4-FFF2-40B4-BE49-F238E27FC236}">
                  <a16:creationId xmlns:a16="http://schemas.microsoft.com/office/drawing/2014/main" id="{807714DF-EF63-406A-AAE6-766B90DB844F}"/>
                </a:ext>
              </a:extLst>
            </p:cNvPr>
            <p:cNvSpPr/>
            <p:nvPr/>
          </p:nvSpPr>
          <p:spPr bwMode="auto">
            <a:xfrm>
              <a:off x="6323720" y="2246655"/>
              <a:ext cx="250879" cy="285615"/>
            </a:xfrm>
            <a:custGeom>
              <a:avLst/>
              <a:gdLst>
                <a:gd name="T0" fmla="*/ 44 w 94"/>
                <a:gd name="T1" fmla="*/ 68 h 107"/>
                <a:gd name="T2" fmla="*/ 32 w 94"/>
                <a:gd name="T3" fmla="*/ 64 h 107"/>
                <a:gd name="T4" fmla="*/ 32 w 94"/>
                <a:gd name="T5" fmla="*/ 63 h 107"/>
                <a:gd name="T6" fmla="*/ 33 w 94"/>
                <a:gd name="T7" fmla="*/ 63 h 107"/>
                <a:gd name="T8" fmla="*/ 44 w 94"/>
                <a:gd name="T9" fmla="*/ 67 h 107"/>
                <a:gd name="T10" fmla="*/ 50 w 94"/>
                <a:gd name="T11" fmla="*/ 66 h 107"/>
                <a:gd name="T12" fmla="*/ 50 w 94"/>
                <a:gd name="T13" fmla="*/ 66 h 107"/>
                <a:gd name="T14" fmla="*/ 51 w 94"/>
                <a:gd name="T15" fmla="*/ 66 h 107"/>
                <a:gd name="T16" fmla="*/ 51 w 94"/>
                <a:gd name="T17" fmla="*/ 67 h 107"/>
                <a:gd name="T18" fmla="*/ 44 w 94"/>
                <a:gd name="T19" fmla="*/ 68 h 107"/>
                <a:gd name="T20" fmla="*/ 56 w 94"/>
                <a:gd name="T21" fmla="*/ 48 h 107"/>
                <a:gd name="T22" fmla="*/ 54 w 94"/>
                <a:gd name="T23" fmla="*/ 48 h 107"/>
                <a:gd name="T24" fmla="*/ 55 w 94"/>
                <a:gd name="T25" fmla="*/ 42 h 107"/>
                <a:gd name="T26" fmla="*/ 58 w 94"/>
                <a:gd name="T27" fmla="*/ 40 h 107"/>
                <a:gd name="T28" fmla="*/ 59 w 94"/>
                <a:gd name="T29" fmla="*/ 40 h 107"/>
                <a:gd name="T30" fmla="*/ 59 w 94"/>
                <a:gd name="T31" fmla="*/ 46 h 107"/>
                <a:gd name="T32" fmla="*/ 56 w 94"/>
                <a:gd name="T33" fmla="*/ 48 h 107"/>
                <a:gd name="T34" fmla="*/ 43 w 94"/>
                <a:gd name="T35" fmla="*/ 36 h 107"/>
                <a:gd name="T36" fmla="*/ 43 w 94"/>
                <a:gd name="T37" fmla="*/ 36 h 107"/>
                <a:gd name="T38" fmla="*/ 43 w 94"/>
                <a:gd name="T39" fmla="*/ 36 h 107"/>
                <a:gd name="T40" fmla="*/ 30 w 94"/>
                <a:gd name="T41" fmla="*/ 55 h 107"/>
                <a:gd name="T42" fmla="*/ 22 w 94"/>
                <a:gd name="T43" fmla="*/ 46 h 107"/>
                <a:gd name="T44" fmla="*/ 43 w 94"/>
                <a:gd name="T45" fmla="*/ 36 h 107"/>
                <a:gd name="T46" fmla="*/ 72 w 94"/>
                <a:gd name="T47" fmla="*/ 43 h 107"/>
                <a:gd name="T48" fmla="*/ 71 w 94"/>
                <a:gd name="T49" fmla="*/ 42 h 107"/>
                <a:gd name="T50" fmla="*/ 66 w 94"/>
                <a:gd name="T51" fmla="*/ 33 h 107"/>
                <a:gd name="T52" fmla="*/ 65 w 94"/>
                <a:gd name="T53" fmla="*/ 31 h 107"/>
                <a:gd name="T54" fmla="*/ 67 w 94"/>
                <a:gd name="T55" fmla="*/ 30 h 107"/>
                <a:gd name="T56" fmla="*/ 67 w 94"/>
                <a:gd name="T57" fmla="*/ 30 h 107"/>
                <a:gd name="T58" fmla="*/ 73 w 94"/>
                <a:gd name="T59" fmla="*/ 42 h 107"/>
                <a:gd name="T60" fmla="*/ 72 w 94"/>
                <a:gd name="T61" fmla="*/ 43 h 107"/>
                <a:gd name="T62" fmla="*/ 72 w 94"/>
                <a:gd name="T63" fmla="*/ 43 h 107"/>
                <a:gd name="T64" fmla="*/ 33 w 94"/>
                <a:gd name="T65" fmla="*/ 32 h 107"/>
                <a:gd name="T66" fmla="*/ 32 w 94"/>
                <a:gd name="T67" fmla="*/ 32 h 107"/>
                <a:gd name="T68" fmla="*/ 32 w 94"/>
                <a:gd name="T69" fmla="*/ 26 h 107"/>
                <a:gd name="T70" fmla="*/ 36 w 94"/>
                <a:gd name="T71" fmla="*/ 24 h 107"/>
                <a:gd name="T72" fmla="*/ 37 w 94"/>
                <a:gd name="T73" fmla="*/ 25 h 107"/>
                <a:gd name="T74" fmla="*/ 37 w 94"/>
                <a:gd name="T75" fmla="*/ 30 h 107"/>
                <a:gd name="T76" fmla="*/ 33 w 94"/>
                <a:gd name="T77" fmla="*/ 32 h 107"/>
                <a:gd name="T78" fmla="*/ 57 w 94"/>
                <a:gd name="T79" fmla="*/ 0 h 107"/>
                <a:gd name="T80" fmla="*/ 39 w 94"/>
                <a:gd name="T81" fmla="*/ 11 h 107"/>
                <a:gd name="T82" fmla="*/ 40 w 94"/>
                <a:gd name="T83" fmla="*/ 11 h 107"/>
                <a:gd name="T84" fmla="*/ 45 w 94"/>
                <a:gd name="T85" fmla="*/ 12 h 107"/>
                <a:gd name="T86" fmla="*/ 46 w 94"/>
                <a:gd name="T87" fmla="*/ 14 h 107"/>
                <a:gd name="T88" fmla="*/ 45 w 94"/>
                <a:gd name="T89" fmla="*/ 15 h 107"/>
                <a:gd name="T90" fmla="*/ 44 w 94"/>
                <a:gd name="T91" fmla="*/ 15 h 107"/>
                <a:gd name="T92" fmla="*/ 40 w 94"/>
                <a:gd name="T93" fmla="*/ 14 h 107"/>
                <a:gd name="T94" fmla="*/ 34 w 94"/>
                <a:gd name="T95" fmla="*/ 15 h 107"/>
                <a:gd name="T96" fmla="*/ 33 w 94"/>
                <a:gd name="T97" fmla="*/ 15 h 107"/>
                <a:gd name="T98" fmla="*/ 32 w 94"/>
                <a:gd name="T99" fmla="*/ 17 h 107"/>
                <a:gd name="T100" fmla="*/ 9 w 94"/>
                <a:gd name="T101" fmla="*/ 52 h 107"/>
                <a:gd name="T102" fmla="*/ 33 w 94"/>
                <a:gd name="T103" fmla="*/ 106 h 107"/>
                <a:gd name="T104" fmla="*/ 33 w 94"/>
                <a:gd name="T105" fmla="*/ 106 h 107"/>
                <a:gd name="T106" fmla="*/ 44 w 94"/>
                <a:gd name="T107" fmla="*/ 107 h 107"/>
                <a:gd name="T108" fmla="*/ 52 w 94"/>
                <a:gd name="T109" fmla="*/ 107 h 107"/>
                <a:gd name="T110" fmla="*/ 61 w 94"/>
                <a:gd name="T111" fmla="*/ 104 h 107"/>
                <a:gd name="T112" fmla="*/ 70 w 94"/>
                <a:gd name="T113" fmla="*/ 99 h 107"/>
                <a:gd name="T114" fmla="*/ 72 w 94"/>
                <a:gd name="T115" fmla="*/ 81 h 107"/>
                <a:gd name="T116" fmla="*/ 76 w 94"/>
                <a:gd name="T117" fmla="*/ 78 h 107"/>
                <a:gd name="T118" fmla="*/ 94 w 94"/>
                <a:gd name="T119" fmla="*/ 36 h 107"/>
                <a:gd name="T120" fmla="*/ 57 w 94"/>
                <a:gd name="T12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4" h="107">
                  <a:moveTo>
                    <a:pt x="44" y="68"/>
                  </a:moveTo>
                  <a:cubicBezTo>
                    <a:pt x="41" y="68"/>
                    <a:pt x="37" y="67"/>
                    <a:pt x="32" y="64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3" y="63"/>
                    <a:pt x="33" y="63"/>
                    <a:pt x="33" y="63"/>
                  </a:cubicBezTo>
                  <a:cubicBezTo>
                    <a:pt x="37" y="66"/>
                    <a:pt x="41" y="67"/>
                    <a:pt x="44" y="67"/>
                  </a:cubicBezTo>
                  <a:cubicBezTo>
                    <a:pt x="48" y="67"/>
                    <a:pt x="50" y="66"/>
                    <a:pt x="50" y="66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50" y="67"/>
                    <a:pt x="48" y="68"/>
                    <a:pt x="44" y="68"/>
                  </a:cubicBezTo>
                  <a:moveTo>
                    <a:pt x="56" y="48"/>
                  </a:moveTo>
                  <a:cubicBezTo>
                    <a:pt x="55" y="48"/>
                    <a:pt x="55" y="48"/>
                    <a:pt x="54" y="48"/>
                  </a:cubicBezTo>
                  <a:cubicBezTo>
                    <a:pt x="53" y="47"/>
                    <a:pt x="53" y="44"/>
                    <a:pt x="55" y="42"/>
                  </a:cubicBezTo>
                  <a:cubicBezTo>
                    <a:pt x="56" y="41"/>
                    <a:pt x="57" y="40"/>
                    <a:pt x="58" y="40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61" y="41"/>
                    <a:pt x="61" y="44"/>
                    <a:pt x="59" y="46"/>
                  </a:cubicBezTo>
                  <a:cubicBezTo>
                    <a:pt x="58" y="47"/>
                    <a:pt x="57" y="48"/>
                    <a:pt x="56" y="48"/>
                  </a:cubicBezTo>
                  <a:moveTo>
                    <a:pt x="43" y="36"/>
                  </a:moveTo>
                  <a:cubicBezTo>
                    <a:pt x="43" y="36"/>
                    <a:pt x="43" y="36"/>
                    <a:pt x="43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30" y="55"/>
                    <a:pt x="23" y="52"/>
                    <a:pt x="22" y="46"/>
                  </a:cubicBezTo>
                  <a:cubicBezTo>
                    <a:pt x="31" y="44"/>
                    <a:pt x="43" y="36"/>
                    <a:pt x="43" y="36"/>
                  </a:cubicBezTo>
                  <a:moveTo>
                    <a:pt x="72" y="43"/>
                  </a:moveTo>
                  <a:cubicBezTo>
                    <a:pt x="71" y="43"/>
                    <a:pt x="71" y="43"/>
                    <a:pt x="71" y="42"/>
                  </a:cubicBezTo>
                  <a:cubicBezTo>
                    <a:pt x="70" y="36"/>
                    <a:pt x="66" y="33"/>
                    <a:pt x="66" y="33"/>
                  </a:cubicBezTo>
                  <a:cubicBezTo>
                    <a:pt x="65" y="32"/>
                    <a:pt x="65" y="32"/>
                    <a:pt x="65" y="31"/>
                  </a:cubicBezTo>
                  <a:cubicBezTo>
                    <a:pt x="66" y="30"/>
                    <a:pt x="66" y="30"/>
                    <a:pt x="67" y="30"/>
                  </a:cubicBezTo>
                  <a:cubicBezTo>
                    <a:pt x="67" y="30"/>
                    <a:pt x="67" y="30"/>
                    <a:pt x="67" y="30"/>
                  </a:cubicBezTo>
                  <a:cubicBezTo>
                    <a:pt x="68" y="30"/>
                    <a:pt x="73" y="34"/>
                    <a:pt x="73" y="42"/>
                  </a:cubicBezTo>
                  <a:cubicBezTo>
                    <a:pt x="73" y="43"/>
                    <a:pt x="73" y="43"/>
                    <a:pt x="72" y="43"/>
                  </a:cubicBezTo>
                  <a:cubicBezTo>
                    <a:pt x="72" y="43"/>
                    <a:pt x="72" y="43"/>
                    <a:pt x="72" y="43"/>
                  </a:cubicBezTo>
                  <a:moveTo>
                    <a:pt x="33" y="32"/>
                  </a:moveTo>
                  <a:cubicBezTo>
                    <a:pt x="33" y="32"/>
                    <a:pt x="32" y="32"/>
                    <a:pt x="32" y="32"/>
                  </a:cubicBezTo>
                  <a:cubicBezTo>
                    <a:pt x="31" y="31"/>
                    <a:pt x="31" y="28"/>
                    <a:pt x="32" y="26"/>
                  </a:cubicBezTo>
                  <a:cubicBezTo>
                    <a:pt x="33" y="25"/>
                    <a:pt x="35" y="24"/>
                    <a:pt x="36" y="24"/>
                  </a:cubicBezTo>
                  <a:cubicBezTo>
                    <a:pt x="36" y="24"/>
                    <a:pt x="37" y="24"/>
                    <a:pt x="37" y="25"/>
                  </a:cubicBezTo>
                  <a:cubicBezTo>
                    <a:pt x="38" y="25"/>
                    <a:pt x="38" y="28"/>
                    <a:pt x="37" y="30"/>
                  </a:cubicBezTo>
                  <a:cubicBezTo>
                    <a:pt x="36" y="31"/>
                    <a:pt x="34" y="32"/>
                    <a:pt x="33" y="32"/>
                  </a:cubicBezTo>
                  <a:moveTo>
                    <a:pt x="57" y="0"/>
                  </a:moveTo>
                  <a:cubicBezTo>
                    <a:pt x="51" y="2"/>
                    <a:pt x="44" y="6"/>
                    <a:pt x="39" y="11"/>
                  </a:cubicBezTo>
                  <a:cubicBezTo>
                    <a:pt x="39" y="11"/>
                    <a:pt x="39" y="11"/>
                    <a:pt x="40" y="11"/>
                  </a:cubicBezTo>
                  <a:cubicBezTo>
                    <a:pt x="43" y="11"/>
                    <a:pt x="45" y="12"/>
                    <a:pt x="45" y="12"/>
                  </a:cubicBezTo>
                  <a:cubicBezTo>
                    <a:pt x="46" y="12"/>
                    <a:pt x="46" y="13"/>
                    <a:pt x="46" y="14"/>
                  </a:cubicBezTo>
                  <a:cubicBezTo>
                    <a:pt x="46" y="14"/>
                    <a:pt x="45" y="15"/>
                    <a:pt x="45" y="15"/>
                  </a:cubicBezTo>
                  <a:cubicBezTo>
                    <a:pt x="45" y="15"/>
                    <a:pt x="44" y="15"/>
                    <a:pt x="44" y="15"/>
                  </a:cubicBezTo>
                  <a:cubicBezTo>
                    <a:pt x="44" y="14"/>
                    <a:pt x="42" y="14"/>
                    <a:pt x="40" y="14"/>
                  </a:cubicBezTo>
                  <a:cubicBezTo>
                    <a:pt x="38" y="14"/>
                    <a:pt x="36" y="14"/>
                    <a:pt x="34" y="15"/>
                  </a:cubicBezTo>
                  <a:cubicBezTo>
                    <a:pt x="33" y="15"/>
                    <a:pt x="33" y="15"/>
                    <a:pt x="33" y="15"/>
                  </a:cubicBezTo>
                  <a:cubicBezTo>
                    <a:pt x="33" y="16"/>
                    <a:pt x="32" y="16"/>
                    <a:pt x="32" y="17"/>
                  </a:cubicBezTo>
                  <a:cubicBezTo>
                    <a:pt x="21" y="27"/>
                    <a:pt x="13" y="40"/>
                    <a:pt x="9" y="52"/>
                  </a:cubicBezTo>
                  <a:cubicBezTo>
                    <a:pt x="0" y="74"/>
                    <a:pt x="12" y="99"/>
                    <a:pt x="33" y="106"/>
                  </a:cubicBezTo>
                  <a:cubicBezTo>
                    <a:pt x="33" y="106"/>
                    <a:pt x="33" y="106"/>
                    <a:pt x="33" y="106"/>
                  </a:cubicBezTo>
                  <a:cubicBezTo>
                    <a:pt x="37" y="107"/>
                    <a:pt x="40" y="107"/>
                    <a:pt x="44" y="107"/>
                  </a:cubicBezTo>
                  <a:cubicBezTo>
                    <a:pt x="47" y="107"/>
                    <a:pt x="49" y="107"/>
                    <a:pt x="52" y="107"/>
                  </a:cubicBezTo>
                  <a:cubicBezTo>
                    <a:pt x="55" y="106"/>
                    <a:pt x="58" y="105"/>
                    <a:pt x="61" y="104"/>
                  </a:cubicBezTo>
                  <a:cubicBezTo>
                    <a:pt x="64" y="103"/>
                    <a:pt x="67" y="101"/>
                    <a:pt x="70" y="99"/>
                  </a:cubicBezTo>
                  <a:cubicBezTo>
                    <a:pt x="63" y="95"/>
                    <a:pt x="64" y="86"/>
                    <a:pt x="72" y="81"/>
                  </a:cubicBezTo>
                  <a:cubicBezTo>
                    <a:pt x="73" y="80"/>
                    <a:pt x="74" y="79"/>
                    <a:pt x="76" y="78"/>
                  </a:cubicBezTo>
                  <a:cubicBezTo>
                    <a:pt x="73" y="66"/>
                    <a:pt x="79" y="45"/>
                    <a:pt x="94" y="36"/>
                  </a:cubicBezTo>
                  <a:cubicBezTo>
                    <a:pt x="79" y="27"/>
                    <a:pt x="63" y="14"/>
                    <a:pt x="57" y="0"/>
                  </a:cubicBezTo>
                </a:path>
              </a:pathLst>
            </a:custGeom>
            <a:solidFill>
              <a:srgbClr val="EC9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iṥḻïdè">
              <a:extLst>
                <a:ext uri="{FF2B5EF4-FFF2-40B4-BE49-F238E27FC236}">
                  <a16:creationId xmlns:a16="http://schemas.microsoft.com/office/drawing/2014/main" id="{CFA55BBE-AB4D-4BBD-A5D4-C10C2B3EE419}"/>
                </a:ext>
              </a:extLst>
            </p:cNvPr>
            <p:cNvSpPr/>
            <p:nvPr/>
          </p:nvSpPr>
          <p:spPr bwMode="auto">
            <a:xfrm>
              <a:off x="6517990" y="2343147"/>
              <a:ext cx="178832" cy="131229"/>
            </a:xfrm>
            <a:custGeom>
              <a:avLst/>
              <a:gdLst>
                <a:gd name="T0" fmla="*/ 21 w 67"/>
                <a:gd name="T1" fmla="*/ 0 h 49"/>
                <a:gd name="T2" fmla="*/ 3 w 67"/>
                <a:gd name="T3" fmla="*/ 42 h 49"/>
                <a:gd name="T4" fmla="*/ 15 w 67"/>
                <a:gd name="T5" fmla="*/ 39 h 49"/>
                <a:gd name="T6" fmla="*/ 26 w 67"/>
                <a:gd name="T7" fmla="*/ 43 h 49"/>
                <a:gd name="T8" fmla="*/ 29 w 67"/>
                <a:gd name="T9" fmla="*/ 49 h 49"/>
                <a:gd name="T10" fmla="*/ 67 w 67"/>
                <a:gd name="T11" fmla="*/ 15 h 49"/>
                <a:gd name="T12" fmla="*/ 65 w 67"/>
                <a:gd name="T13" fmla="*/ 11 h 49"/>
                <a:gd name="T14" fmla="*/ 55 w 67"/>
                <a:gd name="T15" fmla="*/ 14 h 49"/>
                <a:gd name="T16" fmla="*/ 48 w 67"/>
                <a:gd name="T17" fmla="*/ 13 h 49"/>
                <a:gd name="T18" fmla="*/ 21 w 67"/>
                <a:gd name="T1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7" h="49">
                  <a:moveTo>
                    <a:pt x="21" y="0"/>
                  </a:moveTo>
                  <a:cubicBezTo>
                    <a:pt x="6" y="9"/>
                    <a:pt x="0" y="30"/>
                    <a:pt x="3" y="42"/>
                  </a:cubicBezTo>
                  <a:cubicBezTo>
                    <a:pt x="7" y="40"/>
                    <a:pt x="11" y="39"/>
                    <a:pt x="15" y="39"/>
                  </a:cubicBezTo>
                  <a:cubicBezTo>
                    <a:pt x="19" y="39"/>
                    <a:pt x="23" y="40"/>
                    <a:pt x="26" y="43"/>
                  </a:cubicBezTo>
                  <a:cubicBezTo>
                    <a:pt x="27" y="45"/>
                    <a:pt x="29" y="47"/>
                    <a:pt x="29" y="49"/>
                  </a:cubicBezTo>
                  <a:cubicBezTo>
                    <a:pt x="47" y="43"/>
                    <a:pt x="66" y="28"/>
                    <a:pt x="67" y="15"/>
                  </a:cubicBezTo>
                  <a:cubicBezTo>
                    <a:pt x="66" y="13"/>
                    <a:pt x="65" y="12"/>
                    <a:pt x="65" y="11"/>
                  </a:cubicBezTo>
                  <a:cubicBezTo>
                    <a:pt x="62" y="13"/>
                    <a:pt x="59" y="14"/>
                    <a:pt x="55" y="14"/>
                  </a:cubicBezTo>
                  <a:cubicBezTo>
                    <a:pt x="53" y="14"/>
                    <a:pt x="51" y="14"/>
                    <a:pt x="48" y="13"/>
                  </a:cubicBezTo>
                  <a:cubicBezTo>
                    <a:pt x="41" y="10"/>
                    <a:pt x="31" y="6"/>
                    <a:pt x="21" y="0"/>
                  </a:cubicBezTo>
                </a:path>
              </a:pathLst>
            </a:custGeom>
            <a:solidFill>
              <a:srgbClr val="2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ïşlîḋê">
              <a:extLst>
                <a:ext uri="{FF2B5EF4-FFF2-40B4-BE49-F238E27FC236}">
                  <a16:creationId xmlns:a16="http://schemas.microsoft.com/office/drawing/2014/main" id="{B6BF7F5C-8999-4945-B3EC-560498146A36}"/>
                </a:ext>
              </a:extLst>
            </p:cNvPr>
            <p:cNvSpPr/>
            <p:nvPr/>
          </p:nvSpPr>
          <p:spPr bwMode="auto">
            <a:xfrm>
              <a:off x="6470388" y="2161742"/>
              <a:ext cx="248306" cy="218714"/>
            </a:xfrm>
            <a:custGeom>
              <a:avLst/>
              <a:gdLst>
                <a:gd name="T0" fmla="*/ 24 w 93"/>
                <a:gd name="T1" fmla="*/ 0 h 82"/>
                <a:gd name="T2" fmla="*/ 1 w 93"/>
                <a:gd name="T3" fmla="*/ 12 h 82"/>
                <a:gd name="T4" fmla="*/ 0 w 93"/>
                <a:gd name="T5" fmla="*/ 23 h 82"/>
                <a:gd name="T6" fmla="*/ 2 w 93"/>
                <a:gd name="T7" fmla="*/ 32 h 82"/>
                <a:gd name="T8" fmla="*/ 39 w 93"/>
                <a:gd name="T9" fmla="*/ 68 h 82"/>
                <a:gd name="T10" fmla="*/ 66 w 93"/>
                <a:gd name="T11" fmla="*/ 81 h 82"/>
                <a:gd name="T12" fmla="*/ 73 w 93"/>
                <a:gd name="T13" fmla="*/ 82 h 82"/>
                <a:gd name="T14" fmla="*/ 83 w 93"/>
                <a:gd name="T15" fmla="*/ 79 h 82"/>
                <a:gd name="T16" fmla="*/ 81 w 93"/>
                <a:gd name="T17" fmla="*/ 78 h 82"/>
                <a:gd name="T18" fmla="*/ 75 w 93"/>
                <a:gd name="T19" fmla="*/ 74 h 82"/>
                <a:gd name="T20" fmla="*/ 71 w 93"/>
                <a:gd name="T21" fmla="*/ 72 h 82"/>
                <a:gd name="T22" fmla="*/ 73 w 93"/>
                <a:gd name="T23" fmla="*/ 72 h 82"/>
                <a:gd name="T24" fmla="*/ 72 w 93"/>
                <a:gd name="T25" fmla="*/ 71 h 82"/>
                <a:gd name="T26" fmla="*/ 75 w 93"/>
                <a:gd name="T27" fmla="*/ 72 h 82"/>
                <a:gd name="T28" fmla="*/ 82 w 93"/>
                <a:gd name="T29" fmla="*/ 74 h 82"/>
                <a:gd name="T30" fmla="*/ 83 w 93"/>
                <a:gd name="T31" fmla="*/ 74 h 82"/>
                <a:gd name="T32" fmla="*/ 87 w 93"/>
                <a:gd name="T33" fmla="*/ 74 h 82"/>
                <a:gd name="T34" fmla="*/ 65 w 93"/>
                <a:gd name="T35" fmla="*/ 35 h 82"/>
                <a:gd name="T36" fmla="*/ 59 w 93"/>
                <a:gd name="T37" fmla="*/ 10 h 82"/>
                <a:gd name="T38" fmla="*/ 24 w 93"/>
                <a:gd name="T3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3" h="82">
                  <a:moveTo>
                    <a:pt x="24" y="0"/>
                  </a:moveTo>
                  <a:cubicBezTo>
                    <a:pt x="12" y="0"/>
                    <a:pt x="4" y="4"/>
                    <a:pt x="1" y="12"/>
                  </a:cubicBezTo>
                  <a:cubicBezTo>
                    <a:pt x="0" y="16"/>
                    <a:pt x="0" y="20"/>
                    <a:pt x="0" y="23"/>
                  </a:cubicBezTo>
                  <a:cubicBezTo>
                    <a:pt x="0" y="26"/>
                    <a:pt x="1" y="29"/>
                    <a:pt x="2" y="32"/>
                  </a:cubicBezTo>
                  <a:cubicBezTo>
                    <a:pt x="8" y="46"/>
                    <a:pt x="24" y="59"/>
                    <a:pt x="39" y="68"/>
                  </a:cubicBezTo>
                  <a:cubicBezTo>
                    <a:pt x="49" y="74"/>
                    <a:pt x="59" y="78"/>
                    <a:pt x="66" y="81"/>
                  </a:cubicBezTo>
                  <a:cubicBezTo>
                    <a:pt x="69" y="82"/>
                    <a:pt x="71" y="82"/>
                    <a:pt x="73" y="82"/>
                  </a:cubicBezTo>
                  <a:cubicBezTo>
                    <a:pt x="77" y="82"/>
                    <a:pt x="80" y="81"/>
                    <a:pt x="83" y="79"/>
                  </a:cubicBezTo>
                  <a:cubicBezTo>
                    <a:pt x="82" y="79"/>
                    <a:pt x="81" y="78"/>
                    <a:pt x="81" y="78"/>
                  </a:cubicBezTo>
                  <a:cubicBezTo>
                    <a:pt x="78" y="77"/>
                    <a:pt x="76" y="75"/>
                    <a:pt x="75" y="74"/>
                  </a:cubicBezTo>
                  <a:cubicBezTo>
                    <a:pt x="74" y="73"/>
                    <a:pt x="72" y="73"/>
                    <a:pt x="71" y="72"/>
                  </a:cubicBezTo>
                  <a:cubicBezTo>
                    <a:pt x="71" y="72"/>
                    <a:pt x="72" y="72"/>
                    <a:pt x="73" y="72"/>
                  </a:cubicBezTo>
                  <a:cubicBezTo>
                    <a:pt x="72" y="71"/>
                    <a:pt x="72" y="71"/>
                    <a:pt x="72" y="71"/>
                  </a:cubicBezTo>
                  <a:cubicBezTo>
                    <a:pt x="73" y="71"/>
                    <a:pt x="74" y="72"/>
                    <a:pt x="75" y="72"/>
                  </a:cubicBezTo>
                  <a:cubicBezTo>
                    <a:pt x="77" y="72"/>
                    <a:pt x="80" y="73"/>
                    <a:pt x="82" y="74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85" y="74"/>
                    <a:pt x="86" y="74"/>
                    <a:pt x="87" y="74"/>
                  </a:cubicBezTo>
                  <a:cubicBezTo>
                    <a:pt x="93" y="62"/>
                    <a:pt x="88" y="42"/>
                    <a:pt x="65" y="35"/>
                  </a:cubicBezTo>
                  <a:cubicBezTo>
                    <a:pt x="42" y="28"/>
                    <a:pt x="24" y="11"/>
                    <a:pt x="59" y="10"/>
                  </a:cubicBezTo>
                  <a:cubicBezTo>
                    <a:pt x="48" y="4"/>
                    <a:pt x="35" y="0"/>
                    <a:pt x="24" y="0"/>
                  </a:cubicBezTo>
                </a:path>
              </a:pathLst>
            </a:custGeom>
            <a:solidFill>
              <a:srgbClr val="2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îṡ1ïḍê">
              <a:extLst>
                <a:ext uri="{FF2B5EF4-FFF2-40B4-BE49-F238E27FC236}">
                  <a16:creationId xmlns:a16="http://schemas.microsoft.com/office/drawing/2014/main" id="{0B8F6EF0-74C7-418C-8BC4-6926408E5790}"/>
                </a:ext>
              </a:extLst>
            </p:cNvPr>
            <p:cNvSpPr/>
            <p:nvPr/>
          </p:nvSpPr>
          <p:spPr bwMode="auto">
            <a:xfrm>
              <a:off x="6659511" y="2353439"/>
              <a:ext cx="48889" cy="46316"/>
            </a:xfrm>
            <a:custGeom>
              <a:avLst/>
              <a:gdLst>
                <a:gd name="T0" fmla="*/ 10 w 18"/>
                <a:gd name="T1" fmla="*/ 6 h 17"/>
                <a:gd name="T2" fmla="*/ 12 w 18"/>
                <a:gd name="T3" fmla="*/ 7 h 17"/>
                <a:gd name="T4" fmla="*/ 14 w 18"/>
                <a:gd name="T5" fmla="*/ 11 h 17"/>
                <a:gd name="T6" fmla="*/ 17 w 18"/>
                <a:gd name="T7" fmla="*/ 17 h 17"/>
                <a:gd name="T8" fmla="*/ 16 w 18"/>
                <a:gd name="T9" fmla="*/ 6 h 17"/>
                <a:gd name="T10" fmla="*/ 14 w 18"/>
                <a:gd name="T11" fmla="*/ 6 h 17"/>
                <a:gd name="T12" fmla="*/ 10 w 18"/>
                <a:gd name="T13" fmla="*/ 6 h 17"/>
                <a:gd name="T14" fmla="*/ 4 w 18"/>
                <a:gd name="T15" fmla="*/ 0 h 17"/>
                <a:gd name="T16" fmla="*/ 11 w 18"/>
                <a:gd name="T17" fmla="*/ 2 h 17"/>
                <a:gd name="T18" fmla="*/ 4 w 18"/>
                <a:gd name="T19" fmla="*/ 0 h 17"/>
                <a:gd name="T20" fmla="*/ 2 w 18"/>
                <a:gd name="T21" fmla="*/ 0 h 17"/>
                <a:gd name="T22" fmla="*/ 0 w 18"/>
                <a:gd name="T23" fmla="*/ 0 h 17"/>
                <a:gd name="T24" fmla="*/ 4 w 18"/>
                <a:gd name="T25" fmla="*/ 2 h 17"/>
                <a:gd name="T26" fmla="*/ 2 w 18"/>
                <a:gd name="T2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17">
                  <a:moveTo>
                    <a:pt x="10" y="6"/>
                  </a:moveTo>
                  <a:cubicBezTo>
                    <a:pt x="10" y="6"/>
                    <a:pt x="11" y="7"/>
                    <a:pt x="12" y="7"/>
                  </a:cubicBezTo>
                  <a:cubicBezTo>
                    <a:pt x="12" y="8"/>
                    <a:pt x="13" y="9"/>
                    <a:pt x="14" y="11"/>
                  </a:cubicBezTo>
                  <a:cubicBezTo>
                    <a:pt x="15" y="13"/>
                    <a:pt x="16" y="15"/>
                    <a:pt x="17" y="17"/>
                  </a:cubicBezTo>
                  <a:cubicBezTo>
                    <a:pt x="18" y="12"/>
                    <a:pt x="17" y="8"/>
                    <a:pt x="16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2" y="6"/>
                    <a:pt x="11" y="6"/>
                    <a:pt x="10" y="6"/>
                  </a:cubicBezTo>
                  <a:moveTo>
                    <a:pt x="4" y="0"/>
                  </a:moveTo>
                  <a:cubicBezTo>
                    <a:pt x="7" y="1"/>
                    <a:pt x="9" y="2"/>
                    <a:pt x="11" y="2"/>
                  </a:cubicBezTo>
                  <a:cubicBezTo>
                    <a:pt x="9" y="1"/>
                    <a:pt x="6" y="0"/>
                    <a:pt x="4" y="0"/>
                  </a:cubicBezTo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1" y="1"/>
                    <a:pt x="3" y="1"/>
                    <a:pt x="4" y="2"/>
                  </a:cubicBezTo>
                  <a:cubicBezTo>
                    <a:pt x="3" y="1"/>
                    <a:pt x="3" y="1"/>
                    <a:pt x="2" y="0"/>
                  </a:cubicBezTo>
                </a:path>
              </a:pathLst>
            </a:custGeom>
            <a:solidFill>
              <a:srgbClr val="2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3" name="íṡliďe">
              <a:extLst>
                <a:ext uri="{FF2B5EF4-FFF2-40B4-BE49-F238E27FC236}">
                  <a16:creationId xmlns:a16="http://schemas.microsoft.com/office/drawing/2014/main" id="{BDFCA2BA-E4CE-499F-8E1F-C08728DA2650}"/>
                </a:ext>
              </a:extLst>
            </p:cNvPr>
            <p:cNvSpPr/>
            <p:nvPr/>
          </p:nvSpPr>
          <p:spPr bwMode="auto">
            <a:xfrm>
              <a:off x="6662084" y="2350866"/>
              <a:ext cx="61755" cy="19299"/>
            </a:xfrm>
            <a:custGeom>
              <a:avLst/>
              <a:gdLst>
                <a:gd name="T0" fmla="*/ 0 w 23"/>
                <a:gd name="T1" fmla="*/ 0 h 7"/>
                <a:gd name="T2" fmla="*/ 1 w 23"/>
                <a:gd name="T3" fmla="*/ 1 h 7"/>
                <a:gd name="T4" fmla="*/ 3 w 23"/>
                <a:gd name="T5" fmla="*/ 3 h 7"/>
                <a:gd name="T6" fmla="*/ 9 w 23"/>
                <a:gd name="T7" fmla="*/ 7 h 7"/>
                <a:gd name="T8" fmla="*/ 13 w 23"/>
                <a:gd name="T9" fmla="*/ 7 h 7"/>
                <a:gd name="T10" fmla="*/ 15 w 23"/>
                <a:gd name="T11" fmla="*/ 7 h 7"/>
                <a:gd name="T12" fmla="*/ 23 w 23"/>
                <a:gd name="T13" fmla="*/ 0 h 7"/>
                <a:gd name="T14" fmla="*/ 15 w 23"/>
                <a:gd name="T15" fmla="*/ 3 h 7"/>
                <a:gd name="T16" fmla="*/ 11 w 23"/>
                <a:gd name="T17" fmla="*/ 3 h 7"/>
                <a:gd name="T18" fmla="*/ 10 w 23"/>
                <a:gd name="T19" fmla="*/ 3 h 7"/>
                <a:gd name="T20" fmla="*/ 3 w 23"/>
                <a:gd name="T21" fmla="*/ 1 h 7"/>
                <a:gd name="T22" fmla="*/ 0 w 23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7">
                  <a:moveTo>
                    <a:pt x="0" y="0"/>
                  </a:moveTo>
                  <a:cubicBezTo>
                    <a:pt x="0" y="0"/>
                    <a:pt x="0" y="0"/>
                    <a:pt x="1" y="1"/>
                  </a:cubicBezTo>
                  <a:cubicBezTo>
                    <a:pt x="2" y="2"/>
                    <a:pt x="2" y="2"/>
                    <a:pt x="3" y="3"/>
                  </a:cubicBezTo>
                  <a:cubicBezTo>
                    <a:pt x="4" y="4"/>
                    <a:pt x="6" y="6"/>
                    <a:pt x="9" y="7"/>
                  </a:cubicBezTo>
                  <a:cubicBezTo>
                    <a:pt x="10" y="7"/>
                    <a:pt x="11" y="7"/>
                    <a:pt x="13" y="7"/>
                  </a:cubicBezTo>
                  <a:cubicBezTo>
                    <a:pt x="13" y="7"/>
                    <a:pt x="14" y="7"/>
                    <a:pt x="15" y="7"/>
                  </a:cubicBezTo>
                  <a:cubicBezTo>
                    <a:pt x="18" y="6"/>
                    <a:pt x="21" y="4"/>
                    <a:pt x="23" y="0"/>
                  </a:cubicBezTo>
                  <a:cubicBezTo>
                    <a:pt x="21" y="1"/>
                    <a:pt x="18" y="2"/>
                    <a:pt x="15" y="3"/>
                  </a:cubicBezTo>
                  <a:cubicBezTo>
                    <a:pt x="14" y="3"/>
                    <a:pt x="13" y="3"/>
                    <a:pt x="11" y="3"/>
                  </a:cubicBezTo>
                  <a:cubicBezTo>
                    <a:pt x="11" y="3"/>
                    <a:pt x="11" y="3"/>
                    <a:pt x="10" y="3"/>
                  </a:cubicBezTo>
                  <a:cubicBezTo>
                    <a:pt x="8" y="3"/>
                    <a:pt x="6" y="2"/>
                    <a:pt x="3" y="1"/>
                  </a:cubicBezTo>
                  <a:cubicBezTo>
                    <a:pt x="2" y="1"/>
                    <a:pt x="1" y="0"/>
                    <a:pt x="0" y="0"/>
                  </a:cubicBezTo>
                </a:path>
              </a:pathLst>
            </a:custGeom>
            <a:solidFill>
              <a:srgbClr val="2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4" name="ïšḷïdê">
              <a:extLst>
                <a:ext uri="{FF2B5EF4-FFF2-40B4-BE49-F238E27FC236}">
                  <a16:creationId xmlns:a16="http://schemas.microsoft.com/office/drawing/2014/main" id="{4F19B26E-3462-4D25-803A-A91FF1B7794E}"/>
                </a:ext>
              </a:extLst>
            </p:cNvPr>
            <p:cNvSpPr/>
            <p:nvPr/>
          </p:nvSpPr>
          <p:spPr bwMode="auto">
            <a:xfrm>
              <a:off x="6490973" y="2447358"/>
              <a:ext cx="108071" cy="72047"/>
            </a:xfrm>
            <a:custGeom>
              <a:avLst/>
              <a:gdLst>
                <a:gd name="T0" fmla="*/ 25 w 40"/>
                <a:gd name="T1" fmla="*/ 0 h 27"/>
                <a:gd name="T2" fmla="*/ 13 w 40"/>
                <a:gd name="T3" fmla="*/ 3 h 27"/>
                <a:gd name="T4" fmla="*/ 9 w 40"/>
                <a:gd name="T5" fmla="*/ 6 h 27"/>
                <a:gd name="T6" fmla="*/ 7 w 40"/>
                <a:gd name="T7" fmla="*/ 24 h 27"/>
                <a:gd name="T8" fmla="*/ 9 w 40"/>
                <a:gd name="T9" fmla="*/ 25 h 27"/>
                <a:gd name="T10" fmla="*/ 14 w 40"/>
                <a:gd name="T11" fmla="*/ 26 h 27"/>
                <a:gd name="T12" fmla="*/ 19 w 40"/>
                <a:gd name="T13" fmla="*/ 27 h 27"/>
                <a:gd name="T14" fmla="*/ 30 w 40"/>
                <a:gd name="T15" fmla="*/ 24 h 27"/>
                <a:gd name="T16" fmla="*/ 39 w 40"/>
                <a:gd name="T17" fmla="*/ 10 h 27"/>
                <a:gd name="T18" fmla="*/ 36 w 40"/>
                <a:gd name="T19" fmla="*/ 4 h 27"/>
                <a:gd name="T20" fmla="*/ 25 w 40"/>
                <a:gd name="T2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21" y="0"/>
                    <a:pt x="17" y="1"/>
                    <a:pt x="13" y="3"/>
                  </a:cubicBezTo>
                  <a:cubicBezTo>
                    <a:pt x="11" y="4"/>
                    <a:pt x="10" y="5"/>
                    <a:pt x="9" y="6"/>
                  </a:cubicBezTo>
                  <a:cubicBezTo>
                    <a:pt x="1" y="11"/>
                    <a:pt x="0" y="20"/>
                    <a:pt x="7" y="24"/>
                  </a:cubicBezTo>
                  <a:cubicBezTo>
                    <a:pt x="8" y="24"/>
                    <a:pt x="8" y="24"/>
                    <a:pt x="9" y="25"/>
                  </a:cubicBezTo>
                  <a:cubicBezTo>
                    <a:pt x="10" y="25"/>
                    <a:pt x="12" y="26"/>
                    <a:pt x="14" y="26"/>
                  </a:cubicBezTo>
                  <a:cubicBezTo>
                    <a:pt x="16" y="27"/>
                    <a:pt x="18" y="27"/>
                    <a:pt x="19" y="27"/>
                  </a:cubicBezTo>
                  <a:cubicBezTo>
                    <a:pt x="23" y="27"/>
                    <a:pt x="27" y="26"/>
                    <a:pt x="30" y="24"/>
                  </a:cubicBezTo>
                  <a:cubicBezTo>
                    <a:pt x="36" y="22"/>
                    <a:pt x="40" y="16"/>
                    <a:pt x="39" y="10"/>
                  </a:cubicBezTo>
                  <a:cubicBezTo>
                    <a:pt x="39" y="8"/>
                    <a:pt x="37" y="6"/>
                    <a:pt x="36" y="4"/>
                  </a:cubicBezTo>
                  <a:cubicBezTo>
                    <a:pt x="33" y="1"/>
                    <a:pt x="29" y="0"/>
                    <a:pt x="25" y="0"/>
                  </a:cubicBezTo>
                </a:path>
              </a:pathLst>
            </a:custGeom>
            <a:solidFill>
              <a:srgbClr val="EC97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îš1ïďê">
              <a:extLst>
                <a:ext uri="{FF2B5EF4-FFF2-40B4-BE49-F238E27FC236}">
                  <a16:creationId xmlns:a16="http://schemas.microsoft.com/office/drawing/2014/main" id="{A60DBAFB-DE28-4B06-9929-D3BC32255C2F}"/>
                </a:ext>
              </a:extLst>
            </p:cNvPr>
            <p:cNvSpPr/>
            <p:nvPr/>
          </p:nvSpPr>
          <p:spPr bwMode="auto">
            <a:xfrm>
              <a:off x="6465241" y="2353439"/>
              <a:ext cx="20585" cy="21872"/>
            </a:xfrm>
            <a:custGeom>
              <a:avLst/>
              <a:gdLst>
                <a:gd name="T0" fmla="*/ 5 w 8"/>
                <a:gd name="T1" fmla="*/ 0 h 8"/>
                <a:gd name="T2" fmla="*/ 2 w 8"/>
                <a:gd name="T3" fmla="*/ 2 h 8"/>
                <a:gd name="T4" fmla="*/ 1 w 8"/>
                <a:gd name="T5" fmla="*/ 8 h 8"/>
                <a:gd name="T6" fmla="*/ 3 w 8"/>
                <a:gd name="T7" fmla="*/ 8 h 8"/>
                <a:gd name="T8" fmla="*/ 6 w 8"/>
                <a:gd name="T9" fmla="*/ 6 h 8"/>
                <a:gd name="T10" fmla="*/ 6 w 8"/>
                <a:gd name="T11" fmla="*/ 0 h 8"/>
                <a:gd name="T12" fmla="*/ 5 w 8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8">
                  <a:moveTo>
                    <a:pt x="5" y="0"/>
                  </a:moveTo>
                  <a:cubicBezTo>
                    <a:pt x="4" y="0"/>
                    <a:pt x="3" y="1"/>
                    <a:pt x="2" y="2"/>
                  </a:cubicBezTo>
                  <a:cubicBezTo>
                    <a:pt x="0" y="4"/>
                    <a:pt x="0" y="7"/>
                    <a:pt x="1" y="8"/>
                  </a:cubicBezTo>
                  <a:cubicBezTo>
                    <a:pt x="2" y="8"/>
                    <a:pt x="2" y="8"/>
                    <a:pt x="3" y="8"/>
                  </a:cubicBezTo>
                  <a:cubicBezTo>
                    <a:pt x="4" y="8"/>
                    <a:pt x="5" y="7"/>
                    <a:pt x="6" y="6"/>
                  </a:cubicBezTo>
                  <a:cubicBezTo>
                    <a:pt x="8" y="4"/>
                    <a:pt x="8" y="1"/>
                    <a:pt x="6" y="0"/>
                  </a:cubicBezTo>
                  <a:cubicBezTo>
                    <a:pt x="6" y="0"/>
                    <a:pt x="6" y="0"/>
                    <a:pt x="5" y="0"/>
                  </a:cubicBezTo>
                </a:path>
              </a:pathLst>
            </a:custGeom>
            <a:solidFill>
              <a:srgbClr val="2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iṩ1ïḓè">
              <a:extLst>
                <a:ext uri="{FF2B5EF4-FFF2-40B4-BE49-F238E27FC236}">
                  <a16:creationId xmlns:a16="http://schemas.microsoft.com/office/drawing/2014/main" id="{6A068121-7F0C-48C6-9E93-248B2CADED45}"/>
                </a:ext>
              </a:extLst>
            </p:cNvPr>
            <p:cNvSpPr/>
            <p:nvPr/>
          </p:nvSpPr>
          <p:spPr bwMode="auto">
            <a:xfrm>
              <a:off x="6406060" y="2310983"/>
              <a:ext cx="19299" cy="21872"/>
            </a:xfrm>
            <a:custGeom>
              <a:avLst/>
              <a:gdLst>
                <a:gd name="T0" fmla="*/ 5 w 7"/>
                <a:gd name="T1" fmla="*/ 0 h 8"/>
                <a:gd name="T2" fmla="*/ 1 w 7"/>
                <a:gd name="T3" fmla="*/ 2 h 8"/>
                <a:gd name="T4" fmla="*/ 1 w 7"/>
                <a:gd name="T5" fmla="*/ 8 h 8"/>
                <a:gd name="T6" fmla="*/ 2 w 7"/>
                <a:gd name="T7" fmla="*/ 8 h 8"/>
                <a:gd name="T8" fmla="*/ 6 w 7"/>
                <a:gd name="T9" fmla="*/ 6 h 8"/>
                <a:gd name="T10" fmla="*/ 6 w 7"/>
                <a:gd name="T11" fmla="*/ 1 h 8"/>
                <a:gd name="T12" fmla="*/ 5 w 7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8">
                  <a:moveTo>
                    <a:pt x="5" y="0"/>
                  </a:moveTo>
                  <a:cubicBezTo>
                    <a:pt x="4" y="0"/>
                    <a:pt x="2" y="1"/>
                    <a:pt x="1" y="2"/>
                  </a:cubicBezTo>
                  <a:cubicBezTo>
                    <a:pt x="0" y="4"/>
                    <a:pt x="0" y="7"/>
                    <a:pt x="1" y="8"/>
                  </a:cubicBezTo>
                  <a:cubicBezTo>
                    <a:pt x="1" y="8"/>
                    <a:pt x="2" y="8"/>
                    <a:pt x="2" y="8"/>
                  </a:cubicBezTo>
                  <a:cubicBezTo>
                    <a:pt x="3" y="8"/>
                    <a:pt x="5" y="7"/>
                    <a:pt x="6" y="6"/>
                  </a:cubicBezTo>
                  <a:cubicBezTo>
                    <a:pt x="7" y="4"/>
                    <a:pt x="7" y="1"/>
                    <a:pt x="6" y="1"/>
                  </a:cubicBezTo>
                  <a:cubicBezTo>
                    <a:pt x="6" y="0"/>
                    <a:pt x="5" y="0"/>
                    <a:pt x="5" y="0"/>
                  </a:cubicBezTo>
                </a:path>
              </a:pathLst>
            </a:custGeom>
            <a:solidFill>
              <a:srgbClr val="2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ṩḷiḋê">
              <a:extLst>
                <a:ext uri="{FF2B5EF4-FFF2-40B4-BE49-F238E27FC236}">
                  <a16:creationId xmlns:a16="http://schemas.microsoft.com/office/drawing/2014/main" id="{E5FE08F9-00EA-4C42-869D-1DC8687A5436}"/>
                </a:ext>
              </a:extLst>
            </p:cNvPr>
            <p:cNvSpPr/>
            <p:nvPr/>
          </p:nvSpPr>
          <p:spPr bwMode="auto">
            <a:xfrm>
              <a:off x="6381615" y="2343147"/>
              <a:ext cx="56608" cy="50176"/>
            </a:xfrm>
            <a:custGeom>
              <a:avLst/>
              <a:gdLst>
                <a:gd name="T0" fmla="*/ 21 w 21"/>
                <a:gd name="T1" fmla="*/ 0 h 19"/>
                <a:gd name="T2" fmla="*/ 0 w 21"/>
                <a:gd name="T3" fmla="*/ 10 h 19"/>
                <a:gd name="T4" fmla="*/ 8 w 21"/>
                <a:gd name="T5" fmla="*/ 19 h 19"/>
                <a:gd name="T6" fmla="*/ 21 w 21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9">
                  <a:moveTo>
                    <a:pt x="21" y="0"/>
                  </a:moveTo>
                  <a:cubicBezTo>
                    <a:pt x="21" y="0"/>
                    <a:pt x="9" y="8"/>
                    <a:pt x="0" y="10"/>
                  </a:cubicBezTo>
                  <a:cubicBezTo>
                    <a:pt x="1" y="16"/>
                    <a:pt x="8" y="19"/>
                    <a:pt x="8" y="19"/>
                  </a:cubicBezTo>
                  <a:cubicBezTo>
                    <a:pt x="21" y="0"/>
                    <a:pt x="21" y="0"/>
                    <a:pt x="21" y="0"/>
                  </a:cubicBezTo>
                </a:path>
              </a:pathLst>
            </a:custGeom>
            <a:solidFill>
              <a:srgbClr val="EC6C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í$lïḓè">
              <a:extLst>
                <a:ext uri="{FF2B5EF4-FFF2-40B4-BE49-F238E27FC236}">
                  <a16:creationId xmlns:a16="http://schemas.microsoft.com/office/drawing/2014/main" id="{CD336A25-ED86-4AC2-8C77-5D04BE16D548}"/>
                </a:ext>
              </a:extLst>
            </p:cNvPr>
            <p:cNvSpPr/>
            <p:nvPr/>
          </p:nvSpPr>
          <p:spPr bwMode="auto">
            <a:xfrm>
              <a:off x="6408633" y="2415194"/>
              <a:ext cx="51462" cy="12866"/>
            </a:xfrm>
            <a:custGeom>
              <a:avLst/>
              <a:gdLst>
                <a:gd name="T0" fmla="*/ 1 w 19"/>
                <a:gd name="T1" fmla="*/ 0 h 5"/>
                <a:gd name="T2" fmla="*/ 0 w 19"/>
                <a:gd name="T3" fmla="*/ 0 h 5"/>
                <a:gd name="T4" fmla="*/ 0 w 19"/>
                <a:gd name="T5" fmla="*/ 1 h 5"/>
                <a:gd name="T6" fmla="*/ 12 w 19"/>
                <a:gd name="T7" fmla="*/ 5 h 5"/>
                <a:gd name="T8" fmla="*/ 19 w 19"/>
                <a:gd name="T9" fmla="*/ 4 h 5"/>
                <a:gd name="T10" fmla="*/ 19 w 19"/>
                <a:gd name="T11" fmla="*/ 3 h 5"/>
                <a:gd name="T12" fmla="*/ 18 w 19"/>
                <a:gd name="T13" fmla="*/ 3 h 5"/>
                <a:gd name="T14" fmla="*/ 18 w 19"/>
                <a:gd name="T15" fmla="*/ 3 h 5"/>
                <a:gd name="T16" fmla="*/ 12 w 19"/>
                <a:gd name="T17" fmla="*/ 4 h 5"/>
                <a:gd name="T18" fmla="*/ 1 w 19"/>
                <a:gd name="T1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" h="5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5" y="4"/>
                    <a:pt x="9" y="5"/>
                    <a:pt x="12" y="5"/>
                  </a:cubicBezTo>
                  <a:cubicBezTo>
                    <a:pt x="16" y="5"/>
                    <a:pt x="18" y="4"/>
                    <a:pt x="19" y="4"/>
                  </a:cubicBezTo>
                  <a:cubicBezTo>
                    <a:pt x="19" y="4"/>
                    <a:pt x="19" y="4"/>
                    <a:pt x="19" y="3"/>
                  </a:cubicBezTo>
                  <a:cubicBezTo>
                    <a:pt x="19" y="3"/>
                    <a:pt x="19" y="3"/>
                    <a:pt x="18" y="3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3"/>
                    <a:pt x="16" y="4"/>
                    <a:pt x="12" y="4"/>
                  </a:cubicBezTo>
                  <a:cubicBezTo>
                    <a:pt x="9" y="4"/>
                    <a:pt x="5" y="3"/>
                    <a:pt x="1" y="0"/>
                  </a:cubicBezTo>
                </a:path>
              </a:pathLst>
            </a:custGeom>
            <a:solidFill>
              <a:srgbClr val="2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şļïde">
              <a:extLst>
                <a:ext uri="{FF2B5EF4-FFF2-40B4-BE49-F238E27FC236}">
                  <a16:creationId xmlns:a16="http://schemas.microsoft.com/office/drawing/2014/main" id="{A8631B49-B169-450B-A593-34593C4CB63C}"/>
                </a:ext>
              </a:extLst>
            </p:cNvPr>
            <p:cNvSpPr/>
            <p:nvPr/>
          </p:nvSpPr>
          <p:spPr bwMode="auto">
            <a:xfrm>
              <a:off x="6497405" y="2327708"/>
              <a:ext cx="20585" cy="34737"/>
            </a:xfrm>
            <a:custGeom>
              <a:avLst/>
              <a:gdLst>
                <a:gd name="T0" fmla="*/ 2 w 8"/>
                <a:gd name="T1" fmla="*/ 0 h 13"/>
                <a:gd name="T2" fmla="*/ 0 w 8"/>
                <a:gd name="T3" fmla="*/ 1 h 13"/>
                <a:gd name="T4" fmla="*/ 1 w 8"/>
                <a:gd name="T5" fmla="*/ 3 h 13"/>
                <a:gd name="T6" fmla="*/ 6 w 8"/>
                <a:gd name="T7" fmla="*/ 12 h 13"/>
                <a:gd name="T8" fmla="*/ 7 w 8"/>
                <a:gd name="T9" fmla="*/ 13 h 13"/>
                <a:gd name="T10" fmla="*/ 7 w 8"/>
                <a:gd name="T11" fmla="*/ 13 h 13"/>
                <a:gd name="T12" fmla="*/ 8 w 8"/>
                <a:gd name="T13" fmla="*/ 12 h 13"/>
                <a:gd name="T14" fmla="*/ 2 w 8"/>
                <a:gd name="T15" fmla="*/ 0 h 13"/>
                <a:gd name="T16" fmla="*/ 2 w 8"/>
                <a:gd name="T17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3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1" y="3"/>
                    <a:pt x="5" y="6"/>
                    <a:pt x="6" y="12"/>
                  </a:cubicBezTo>
                  <a:cubicBezTo>
                    <a:pt x="6" y="13"/>
                    <a:pt x="6" y="13"/>
                    <a:pt x="7" y="13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8" y="13"/>
                    <a:pt x="8" y="13"/>
                    <a:pt x="8" y="12"/>
                  </a:cubicBezTo>
                  <a:cubicBezTo>
                    <a:pt x="8" y="4"/>
                    <a:pt x="3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2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ṧḻídè">
              <a:extLst>
                <a:ext uri="{FF2B5EF4-FFF2-40B4-BE49-F238E27FC236}">
                  <a16:creationId xmlns:a16="http://schemas.microsoft.com/office/drawing/2014/main" id="{BD83C70F-1207-4565-8828-8CF6B03D5F14}"/>
                </a:ext>
              </a:extLst>
            </p:cNvPr>
            <p:cNvSpPr/>
            <p:nvPr/>
          </p:nvSpPr>
          <p:spPr bwMode="auto">
            <a:xfrm>
              <a:off x="6408633" y="2276246"/>
              <a:ext cx="37311" cy="10292"/>
            </a:xfrm>
            <a:custGeom>
              <a:avLst/>
              <a:gdLst>
                <a:gd name="T0" fmla="*/ 8 w 14"/>
                <a:gd name="T1" fmla="*/ 0 h 4"/>
                <a:gd name="T2" fmla="*/ 7 w 14"/>
                <a:gd name="T3" fmla="*/ 0 h 4"/>
                <a:gd name="T4" fmla="*/ 3 w 14"/>
                <a:gd name="T5" fmla="*/ 1 h 4"/>
                <a:gd name="T6" fmla="*/ 0 w 14"/>
                <a:gd name="T7" fmla="*/ 2 h 4"/>
                <a:gd name="T8" fmla="*/ 0 w 14"/>
                <a:gd name="T9" fmla="*/ 4 h 4"/>
                <a:gd name="T10" fmla="*/ 1 w 14"/>
                <a:gd name="T11" fmla="*/ 4 h 4"/>
                <a:gd name="T12" fmla="*/ 1 w 14"/>
                <a:gd name="T13" fmla="*/ 4 h 4"/>
                <a:gd name="T14" fmla="*/ 1 w 14"/>
                <a:gd name="T15" fmla="*/ 4 h 4"/>
                <a:gd name="T16" fmla="*/ 2 w 14"/>
                <a:gd name="T17" fmla="*/ 4 h 4"/>
                <a:gd name="T18" fmla="*/ 8 w 14"/>
                <a:gd name="T19" fmla="*/ 3 h 4"/>
                <a:gd name="T20" fmla="*/ 12 w 14"/>
                <a:gd name="T21" fmla="*/ 4 h 4"/>
                <a:gd name="T22" fmla="*/ 13 w 14"/>
                <a:gd name="T23" fmla="*/ 4 h 4"/>
                <a:gd name="T24" fmla="*/ 14 w 14"/>
                <a:gd name="T25" fmla="*/ 3 h 4"/>
                <a:gd name="T26" fmla="*/ 13 w 14"/>
                <a:gd name="T27" fmla="*/ 1 h 4"/>
                <a:gd name="T28" fmla="*/ 8 w 14"/>
                <a:gd name="T2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4">
                  <a:moveTo>
                    <a:pt x="8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5" y="0"/>
                    <a:pt x="4" y="0"/>
                    <a:pt x="3" y="1"/>
                  </a:cubicBezTo>
                  <a:cubicBezTo>
                    <a:pt x="2" y="1"/>
                    <a:pt x="1" y="1"/>
                    <a:pt x="0" y="2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" y="3"/>
                    <a:pt x="6" y="3"/>
                    <a:pt x="8" y="3"/>
                  </a:cubicBezTo>
                  <a:cubicBezTo>
                    <a:pt x="10" y="3"/>
                    <a:pt x="12" y="3"/>
                    <a:pt x="12" y="4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4" y="3"/>
                    <a:pt x="14" y="3"/>
                  </a:cubicBezTo>
                  <a:cubicBezTo>
                    <a:pt x="14" y="2"/>
                    <a:pt x="14" y="1"/>
                    <a:pt x="13" y="1"/>
                  </a:cubicBezTo>
                  <a:cubicBezTo>
                    <a:pt x="13" y="1"/>
                    <a:pt x="11" y="0"/>
                    <a:pt x="8" y="0"/>
                  </a:cubicBezTo>
                </a:path>
              </a:pathLst>
            </a:custGeom>
            <a:solidFill>
              <a:srgbClr val="2C4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ŝľíḓê">
              <a:extLst>
                <a:ext uri="{FF2B5EF4-FFF2-40B4-BE49-F238E27FC236}">
                  <a16:creationId xmlns:a16="http://schemas.microsoft.com/office/drawing/2014/main" id="{8A01EEEC-8A33-4ECA-A1C4-BB9BAF65DEF5}"/>
                </a:ext>
              </a:extLst>
            </p:cNvPr>
            <p:cNvSpPr/>
            <p:nvPr/>
          </p:nvSpPr>
          <p:spPr bwMode="auto">
            <a:xfrm>
              <a:off x="6254246" y="2583732"/>
              <a:ext cx="303627" cy="131229"/>
            </a:xfrm>
            <a:custGeom>
              <a:avLst/>
              <a:gdLst>
                <a:gd name="T0" fmla="*/ 92 w 114"/>
                <a:gd name="T1" fmla="*/ 49 h 49"/>
                <a:gd name="T2" fmla="*/ 49 w 114"/>
                <a:gd name="T3" fmla="*/ 41 h 49"/>
                <a:gd name="T4" fmla="*/ 1 w 114"/>
                <a:gd name="T5" fmla="*/ 7 h 49"/>
                <a:gd name="T6" fmla="*/ 2 w 114"/>
                <a:gd name="T7" fmla="*/ 1 h 49"/>
                <a:gd name="T8" fmla="*/ 8 w 114"/>
                <a:gd name="T9" fmla="*/ 2 h 49"/>
                <a:gd name="T10" fmla="*/ 52 w 114"/>
                <a:gd name="T11" fmla="*/ 33 h 49"/>
                <a:gd name="T12" fmla="*/ 109 w 114"/>
                <a:gd name="T13" fmla="*/ 40 h 49"/>
                <a:gd name="T14" fmla="*/ 114 w 114"/>
                <a:gd name="T15" fmla="*/ 43 h 49"/>
                <a:gd name="T16" fmla="*/ 110 w 114"/>
                <a:gd name="T17" fmla="*/ 48 h 49"/>
                <a:gd name="T18" fmla="*/ 92 w 114"/>
                <a:gd name="T19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4" h="49">
                  <a:moveTo>
                    <a:pt x="92" y="49"/>
                  </a:moveTo>
                  <a:cubicBezTo>
                    <a:pt x="77" y="49"/>
                    <a:pt x="63" y="46"/>
                    <a:pt x="49" y="41"/>
                  </a:cubicBezTo>
                  <a:cubicBezTo>
                    <a:pt x="30" y="34"/>
                    <a:pt x="14" y="22"/>
                    <a:pt x="1" y="7"/>
                  </a:cubicBezTo>
                  <a:cubicBezTo>
                    <a:pt x="0" y="5"/>
                    <a:pt x="0" y="3"/>
                    <a:pt x="2" y="1"/>
                  </a:cubicBezTo>
                  <a:cubicBezTo>
                    <a:pt x="4" y="0"/>
                    <a:pt x="6" y="0"/>
                    <a:pt x="8" y="2"/>
                  </a:cubicBezTo>
                  <a:cubicBezTo>
                    <a:pt x="19" y="16"/>
                    <a:pt x="35" y="27"/>
                    <a:pt x="52" y="33"/>
                  </a:cubicBezTo>
                  <a:cubicBezTo>
                    <a:pt x="70" y="41"/>
                    <a:pt x="90" y="43"/>
                    <a:pt x="109" y="40"/>
                  </a:cubicBezTo>
                  <a:cubicBezTo>
                    <a:pt x="111" y="39"/>
                    <a:pt x="113" y="41"/>
                    <a:pt x="114" y="43"/>
                  </a:cubicBezTo>
                  <a:cubicBezTo>
                    <a:pt x="114" y="45"/>
                    <a:pt x="113" y="47"/>
                    <a:pt x="110" y="48"/>
                  </a:cubicBezTo>
                  <a:cubicBezTo>
                    <a:pt x="104" y="49"/>
                    <a:pt x="98" y="49"/>
                    <a:pt x="92" y="49"/>
                  </a:cubicBezTo>
                  <a:close/>
                </a:path>
              </a:pathLst>
            </a:custGeom>
            <a:solidFill>
              <a:srgbClr val="1436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ïṥļïḑè">
              <a:extLst>
                <a:ext uri="{FF2B5EF4-FFF2-40B4-BE49-F238E27FC236}">
                  <a16:creationId xmlns:a16="http://schemas.microsoft.com/office/drawing/2014/main" id="{5AB80A51-6733-4144-9C79-0AF65E97AA55}"/>
                </a:ext>
              </a:extLst>
            </p:cNvPr>
            <p:cNvSpPr/>
            <p:nvPr/>
          </p:nvSpPr>
          <p:spPr bwMode="auto">
            <a:xfrm>
              <a:off x="5836115" y="4469823"/>
              <a:ext cx="222575" cy="229007"/>
            </a:xfrm>
            <a:custGeom>
              <a:avLst/>
              <a:gdLst>
                <a:gd name="T0" fmla="*/ 173 w 173"/>
                <a:gd name="T1" fmla="*/ 137 h 178"/>
                <a:gd name="T2" fmla="*/ 13 w 173"/>
                <a:gd name="T3" fmla="*/ 178 h 178"/>
                <a:gd name="T4" fmla="*/ 0 w 173"/>
                <a:gd name="T5" fmla="*/ 20 h 178"/>
                <a:gd name="T6" fmla="*/ 156 w 173"/>
                <a:gd name="T7" fmla="*/ 0 h 178"/>
                <a:gd name="T8" fmla="*/ 173 w 173"/>
                <a:gd name="T9" fmla="*/ 137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3" h="178">
                  <a:moveTo>
                    <a:pt x="173" y="137"/>
                  </a:moveTo>
                  <a:lnTo>
                    <a:pt x="13" y="178"/>
                  </a:lnTo>
                  <a:lnTo>
                    <a:pt x="0" y="20"/>
                  </a:lnTo>
                  <a:lnTo>
                    <a:pt x="156" y="0"/>
                  </a:lnTo>
                  <a:lnTo>
                    <a:pt x="173" y="137"/>
                  </a:ln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iŝļiḍê">
              <a:extLst>
                <a:ext uri="{FF2B5EF4-FFF2-40B4-BE49-F238E27FC236}">
                  <a16:creationId xmlns:a16="http://schemas.microsoft.com/office/drawing/2014/main" id="{C7E15EE3-BA8D-49B1-8661-C50DDD2C1E18}"/>
                </a:ext>
              </a:extLst>
            </p:cNvPr>
            <p:cNvSpPr/>
            <p:nvPr/>
          </p:nvSpPr>
          <p:spPr bwMode="auto">
            <a:xfrm>
              <a:off x="5699740" y="4616491"/>
              <a:ext cx="403978" cy="210995"/>
            </a:xfrm>
            <a:custGeom>
              <a:avLst/>
              <a:gdLst>
                <a:gd name="T0" fmla="*/ 61 w 151"/>
                <a:gd name="T1" fmla="*/ 15 h 79"/>
                <a:gd name="T2" fmla="*/ 127 w 151"/>
                <a:gd name="T3" fmla="*/ 0 h 79"/>
                <a:gd name="T4" fmla="*/ 132 w 151"/>
                <a:gd name="T5" fmla="*/ 3 h 79"/>
                <a:gd name="T6" fmla="*/ 149 w 151"/>
                <a:gd name="T7" fmla="*/ 44 h 79"/>
                <a:gd name="T8" fmla="*/ 143 w 151"/>
                <a:gd name="T9" fmla="*/ 54 h 79"/>
                <a:gd name="T10" fmla="*/ 91 w 151"/>
                <a:gd name="T11" fmla="*/ 62 h 79"/>
                <a:gd name="T12" fmla="*/ 26 w 151"/>
                <a:gd name="T13" fmla="*/ 75 h 79"/>
                <a:gd name="T14" fmla="*/ 8 w 151"/>
                <a:gd name="T15" fmla="*/ 56 h 79"/>
                <a:gd name="T16" fmla="*/ 53 w 151"/>
                <a:gd name="T17" fmla="*/ 19 h 79"/>
                <a:gd name="T18" fmla="*/ 61 w 151"/>
                <a:gd name="T19" fmla="*/ 1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1" h="79">
                  <a:moveTo>
                    <a:pt x="61" y="15"/>
                  </a:moveTo>
                  <a:cubicBezTo>
                    <a:pt x="127" y="0"/>
                    <a:pt x="127" y="0"/>
                    <a:pt x="127" y="0"/>
                  </a:cubicBezTo>
                  <a:cubicBezTo>
                    <a:pt x="129" y="0"/>
                    <a:pt x="131" y="1"/>
                    <a:pt x="132" y="3"/>
                  </a:cubicBezTo>
                  <a:cubicBezTo>
                    <a:pt x="149" y="44"/>
                    <a:pt x="149" y="44"/>
                    <a:pt x="149" y="44"/>
                  </a:cubicBezTo>
                  <a:cubicBezTo>
                    <a:pt x="151" y="48"/>
                    <a:pt x="148" y="53"/>
                    <a:pt x="143" y="54"/>
                  </a:cubicBezTo>
                  <a:cubicBezTo>
                    <a:pt x="124" y="57"/>
                    <a:pt x="115" y="57"/>
                    <a:pt x="91" y="62"/>
                  </a:cubicBezTo>
                  <a:cubicBezTo>
                    <a:pt x="77" y="65"/>
                    <a:pt x="47" y="72"/>
                    <a:pt x="26" y="75"/>
                  </a:cubicBezTo>
                  <a:cubicBezTo>
                    <a:pt x="6" y="79"/>
                    <a:pt x="0" y="61"/>
                    <a:pt x="8" y="56"/>
                  </a:cubicBezTo>
                  <a:cubicBezTo>
                    <a:pt x="35" y="39"/>
                    <a:pt x="43" y="32"/>
                    <a:pt x="53" y="19"/>
                  </a:cubicBezTo>
                  <a:cubicBezTo>
                    <a:pt x="55" y="17"/>
                    <a:pt x="58" y="15"/>
                    <a:pt x="61" y="15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îŝ1ïḋê">
              <a:extLst>
                <a:ext uri="{FF2B5EF4-FFF2-40B4-BE49-F238E27FC236}">
                  <a16:creationId xmlns:a16="http://schemas.microsoft.com/office/drawing/2014/main" id="{9B3C0F07-E14B-40BE-A75A-C515D372B066}"/>
                </a:ext>
              </a:extLst>
            </p:cNvPr>
            <p:cNvSpPr/>
            <p:nvPr/>
          </p:nvSpPr>
          <p:spPr bwMode="auto">
            <a:xfrm>
              <a:off x="5190264" y="4263974"/>
              <a:ext cx="271464" cy="234153"/>
            </a:xfrm>
            <a:custGeom>
              <a:avLst/>
              <a:gdLst>
                <a:gd name="T0" fmla="*/ 160 w 211"/>
                <a:gd name="T1" fmla="*/ 182 h 182"/>
                <a:gd name="T2" fmla="*/ 0 w 211"/>
                <a:gd name="T3" fmla="*/ 143 h 182"/>
                <a:gd name="T4" fmla="*/ 51 w 211"/>
                <a:gd name="T5" fmla="*/ 0 h 182"/>
                <a:gd name="T6" fmla="*/ 211 w 211"/>
                <a:gd name="T7" fmla="*/ 54 h 182"/>
                <a:gd name="T8" fmla="*/ 160 w 211"/>
                <a:gd name="T9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182">
                  <a:moveTo>
                    <a:pt x="160" y="182"/>
                  </a:moveTo>
                  <a:lnTo>
                    <a:pt x="0" y="143"/>
                  </a:lnTo>
                  <a:lnTo>
                    <a:pt x="51" y="0"/>
                  </a:lnTo>
                  <a:lnTo>
                    <a:pt x="211" y="54"/>
                  </a:lnTo>
                  <a:lnTo>
                    <a:pt x="160" y="182"/>
                  </a:ln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$ľïḍe">
              <a:extLst>
                <a:ext uri="{FF2B5EF4-FFF2-40B4-BE49-F238E27FC236}">
                  <a16:creationId xmlns:a16="http://schemas.microsoft.com/office/drawing/2014/main" id="{4E8E6B2F-AF3A-4AD9-A490-7566B8EB67C4}"/>
                </a:ext>
              </a:extLst>
            </p:cNvPr>
            <p:cNvSpPr/>
            <p:nvPr/>
          </p:nvSpPr>
          <p:spPr bwMode="auto">
            <a:xfrm>
              <a:off x="5010147" y="4413215"/>
              <a:ext cx="391113" cy="203276"/>
            </a:xfrm>
            <a:custGeom>
              <a:avLst/>
              <a:gdLst>
                <a:gd name="T0" fmla="*/ 78 w 146"/>
                <a:gd name="T1" fmla="*/ 1 h 76"/>
                <a:gd name="T2" fmla="*/ 143 w 146"/>
                <a:gd name="T3" fmla="*/ 19 h 76"/>
                <a:gd name="T4" fmla="*/ 146 w 146"/>
                <a:gd name="T5" fmla="*/ 23 h 76"/>
                <a:gd name="T6" fmla="*/ 142 w 146"/>
                <a:gd name="T7" fmla="*/ 68 h 76"/>
                <a:gd name="T8" fmla="*/ 133 w 146"/>
                <a:gd name="T9" fmla="*/ 74 h 76"/>
                <a:gd name="T10" fmla="*/ 83 w 146"/>
                <a:gd name="T11" fmla="*/ 57 h 76"/>
                <a:gd name="T12" fmla="*/ 19 w 146"/>
                <a:gd name="T13" fmla="*/ 38 h 76"/>
                <a:gd name="T14" fmla="*/ 12 w 146"/>
                <a:gd name="T15" fmla="*/ 12 h 76"/>
                <a:gd name="T16" fmla="*/ 69 w 146"/>
                <a:gd name="T17" fmla="*/ 1 h 76"/>
                <a:gd name="T18" fmla="*/ 78 w 146"/>
                <a:gd name="T19" fmla="*/ 1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6" h="76">
                  <a:moveTo>
                    <a:pt x="78" y="1"/>
                  </a:moveTo>
                  <a:cubicBezTo>
                    <a:pt x="143" y="19"/>
                    <a:pt x="143" y="19"/>
                    <a:pt x="143" y="19"/>
                  </a:cubicBezTo>
                  <a:cubicBezTo>
                    <a:pt x="145" y="20"/>
                    <a:pt x="146" y="21"/>
                    <a:pt x="146" y="23"/>
                  </a:cubicBezTo>
                  <a:cubicBezTo>
                    <a:pt x="142" y="68"/>
                    <a:pt x="142" y="68"/>
                    <a:pt x="142" y="68"/>
                  </a:cubicBezTo>
                  <a:cubicBezTo>
                    <a:pt x="142" y="73"/>
                    <a:pt x="137" y="76"/>
                    <a:pt x="133" y="74"/>
                  </a:cubicBezTo>
                  <a:cubicBezTo>
                    <a:pt x="114" y="68"/>
                    <a:pt x="106" y="64"/>
                    <a:pt x="83" y="57"/>
                  </a:cubicBezTo>
                  <a:cubicBezTo>
                    <a:pt x="68" y="52"/>
                    <a:pt x="39" y="44"/>
                    <a:pt x="19" y="38"/>
                  </a:cubicBezTo>
                  <a:cubicBezTo>
                    <a:pt x="0" y="32"/>
                    <a:pt x="3" y="13"/>
                    <a:pt x="12" y="12"/>
                  </a:cubicBezTo>
                  <a:cubicBezTo>
                    <a:pt x="43" y="10"/>
                    <a:pt x="54" y="8"/>
                    <a:pt x="69" y="1"/>
                  </a:cubicBezTo>
                  <a:cubicBezTo>
                    <a:pt x="72" y="0"/>
                    <a:pt x="75" y="0"/>
                    <a:pt x="78" y="1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îśľíḍé">
              <a:extLst>
                <a:ext uri="{FF2B5EF4-FFF2-40B4-BE49-F238E27FC236}">
                  <a16:creationId xmlns:a16="http://schemas.microsoft.com/office/drawing/2014/main" id="{D6B725B2-EC01-4B6D-95E6-7F2A3E2DCE17}"/>
                </a:ext>
              </a:extLst>
            </p:cNvPr>
            <p:cNvSpPr/>
            <p:nvPr/>
          </p:nvSpPr>
          <p:spPr bwMode="auto">
            <a:xfrm>
              <a:off x="5892724" y="3187128"/>
              <a:ext cx="508190" cy="250879"/>
            </a:xfrm>
            <a:custGeom>
              <a:avLst/>
              <a:gdLst>
                <a:gd name="T0" fmla="*/ 184 w 190"/>
                <a:gd name="T1" fmla="*/ 94 h 94"/>
                <a:gd name="T2" fmla="*/ 0 w 190"/>
                <a:gd name="T3" fmla="*/ 20 h 94"/>
                <a:gd name="T4" fmla="*/ 13 w 190"/>
                <a:gd name="T5" fmla="*/ 0 h 94"/>
                <a:gd name="T6" fmla="*/ 190 w 190"/>
                <a:gd name="T7" fmla="*/ 71 h 94"/>
                <a:gd name="T8" fmla="*/ 184 w 190"/>
                <a:gd name="T9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94">
                  <a:moveTo>
                    <a:pt x="184" y="94"/>
                  </a:moveTo>
                  <a:cubicBezTo>
                    <a:pt x="70" y="64"/>
                    <a:pt x="3" y="22"/>
                    <a:pt x="0" y="2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"/>
                    <a:pt x="80" y="42"/>
                    <a:pt x="190" y="71"/>
                  </a:cubicBezTo>
                  <a:lnTo>
                    <a:pt x="184" y="94"/>
                  </a:ln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ísľíde">
              <a:extLst>
                <a:ext uri="{FF2B5EF4-FFF2-40B4-BE49-F238E27FC236}">
                  <a16:creationId xmlns:a16="http://schemas.microsoft.com/office/drawing/2014/main" id="{87A69F16-84F2-483C-A3B4-DF844C750C88}"/>
                </a:ext>
              </a:extLst>
            </p:cNvPr>
            <p:cNvSpPr/>
            <p:nvPr/>
          </p:nvSpPr>
          <p:spPr bwMode="auto">
            <a:xfrm>
              <a:off x="5424418" y="3619410"/>
              <a:ext cx="155674" cy="210995"/>
            </a:xfrm>
            <a:custGeom>
              <a:avLst/>
              <a:gdLst>
                <a:gd name="T0" fmla="*/ 17 w 58"/>
                <a:gd name="T1" fmla="*/ 79 h 79"/>
                <a:gd name="T2" fmla="*/ 10 w 58"/>
                <a:gd name="T3" fmla="*/ 77 h 79"/>
                <a:gd name="T4" fmla="*/ 1 w 58"/>
                <a:gd name="T5" fmla="*/ 58 h 79"/>
                <a:gd name="T6" fmla="*/ 8 w 58"/>
                <a:gd name="T7" fmla="*/ 29 h 79"/>
                <a:gd name="T8" fmla="*/ 27 w 58"/>
                <a:gd name="T9" fmla="*/ 6 h 79"/>
                <a:gd name="T10" fmla="*/ 48 w 58"/>
                <a:gd name="T11" fmla="*/ 3 h 79"/>
                <a:gd name="T12" fmla="*/ 58 w 58"/>
                <a:gd name="T13" fmla="*/ 21 h 79"/>
                <a:gd name="T14" fmla="*/ 51 w 58"/>
                <a:gd name="T15" fmla="*/ 51 h 79"/>
                <a:gd name="T16" fmla="*/ 31 w 58"/>
                <a:gd name="T17" fmla="*/ 74 h 79"/>
                <a:gd name="T18" fmla="*/ 17 w 58"/>
                <a:gd name="T19" fmla="*/ 79 h 79"/>
                <a:gd name="T20" fmla="*/ 41 w 58"/>
                <a:gd name="T21" fmla="*/ 2 h 79"/>
                <a:gd name="T22" fmla="*/ 28 w 58"/>
                <a:gd name="T23" fmla="*/ 7 h 79"/>
                <a:gd name="T24" fmla="*/ 9 w 58"/>
                <a:gd name="T25" fmla="*/ 29 h 79"/>
                <a:gd name="T26" fmla="*/ 2 w 58"/>
                <a:gd name="T27" fmla="*/ 58 h 79"/>
                <a:gd name="T28" fmla="*/ 11 w 58"/>
                <a:gd name="T29" fmla="*/ 76 h 79"/>
                <a:gd name="T30" fmla="*/ 30 w 58"/>
                <a:gd name="T31" fmla="*/ 73 h 79"/>
                <a:gd name="T32" fmla="*/ 50 w 58"/>
                <a:gd name="T33" fmla="*/ 50 h 79"/>
                <a:gd name="T34" fmla="*/ 57 w 58"/>
                <a:gd name="T35" fmla="*/ 22 h 79"/>
                <a:gd name="T36" fmla="*/ 48 w 58"/>
                <a:gd name="T37" fmla="*/ 4 h 79"/>
                <a:gd name="T38" fmla="*/ 41 w 58"/>
                <a:gd name="T39" fmla="*/ 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8" h="79">
                  <a:moveTo>
                    <a:pt x="17" y="79"/>
                  </a:moveTo>
                  <a:cubicBezTo>
                    <a:pt x="14" y="79"/>
                    <a:pt x="12" y="78"/>
                    <a:pt x="10" y="77"/>
                  </a:cubicBezTo>
                  <a:cubicBezTo>
                    <a:pt x="4" y="74"/>
                    <a:pt x="1" y="68"/>
                    <a:pt x="1" y="58"/>
                  </a:cubicBezTo>
                  <a:cubicBezTo>
                    <a:pt x="0" y="49"/>
                    <a:pt x="3" y="39"/>
                    <a:pt x="8" y="29"/>
                  </a:cubicBezTo>
                  <a:cubicBezTo>
                    <a:pt x="13" y="19"/>
                    <a:pt x="20" y="11"/>
                    <a:pt x="27" y="6"/>
                  </a:cubicBezTo>
                  <a:cubicBezTo>
                    <a:pt x="35" y="1"/>
                    <a:pt x="42" y="0"/>
                    <a:pt x="48" y="3"/>
                  </a:cubicBezTo>
                  <a:cubicBezTo>
                    <a:pt x="54" y="6"/>
                    <a:pt x="58" y="12"/>
                    <a:pt x="58" y="21"/>
                  </a:cubicBezTo>
                  <a:cubicBezTo>
                    <a:pt x="58" y="31"/>
                    <a:pt x="56" y="41"/>
                    <a:pt x="51" y="51"/>
                  </a:cubicBezTo>
                  <a:cubicBezTo>
                    <a:pt x="46" y="61"/>
                    <a:pt x="39" y="69"/>
                    <a:pt x="31" y="74"/>
                  </a:cubicBezTo>
                  <a:cubicBezTo>
                    <a:pt x="26" y="77"/>
                    <a:pt x="21" y="79"/>
                    <a:pt x="17" y="79"/>
                  </a:cubicBezTo>
                  <a:close/>
                  <a:moveTo>
                    <a:pt x="41" y="2"/>
                  </a:moveTo>
                  <a:cubicBezTo>
                    <a:pt x="37" y="2"/>
                    <a:pt x="33" y="4"/>
                    <a:pt x="28" y="7"/>
                  </a:cubicBezTo>
                  <a:cubicBezTo>
                    <a:pt x="20" y="12"/>
                    <a:pt x="13" y="20"/>
                    <a:pt x="9" y="29"/>
                  </a:cubicBezTo>
                  <a:cubicBezTo>
                    <a:pt x="4" y="39"/>
                    <a:pt x="1" y="49"/>
                    <a:pt x="2" y="58"/>
                  </a:cubicBezTo>
                  <a:cubicBezTo>
                    <a:pt x="2" y="67"/>
                    <a:pt x="5" y="73"/>
                    <a:pt x="11" y="76"/>
                  </a:cubicBezTo>
                  <a:cubicBezTo>
                    <a:pt x="16" y="79"/>
                    <a:pt x="23" y="78"/>
                    <a:pt x="30" y="73"/>
                  </a:cubicBezTo>
                  <a:cubicBezTo>
                    <a:pt x="38" y="68"/>
                    <a:pt x="45" y="60"/>
                    <a:pt x="50" y="50"/>
                  </a:cubicBezTo>
                  <a:cubicBezTo>
                    <a:pt x="55" y="41"/>
                    <a:pt x="57" y="30"/>
                    <a:pt x="57" y="22"/>
                  </a:cubicBezTo>
                  <a:cubicBezTo>
                    <a:pt x="57" y="13"/>
                    <a:pt x="53" y="6"/>
                    <a:pt x="48" y="4"/>
                  </a:cubicBezTo>
                  <a:cubicBezTo>
                    <a:pt x="46" y="3"/>
                    <a:pt x="44" y="2"/>
                    <a:pt x="41" y="2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îṧľiḓè">
              <a:extLst>
                <a:ext uri="{FF2B5EF4-FFF2-40B4-BE49-F238E27FC236}">
                  <a16:creationId xmlns:a16="http://schemas.microsoft.com/office/drawing/2014/main" id="{55B4307A-BFAE-4EEE-89E8-BB909B7A69FE}"/>
                </a:ext>
              </a:extLst>
            </p:cNvPr>
            <p:cNvSpPr/>
            <p:nvPr/>
          </p:nvSpPr>
          <p:spPr bwMode="auto">
            <a:xfrm>
              <a:off x="5796233" y="3822686"/>
              <a:ext cx="138948" cy="225148"/>
            </a:xfrm>
            <a:custGeom>
              <a:avLst/>
              <a:gdLst>
                <a:gd name="T0" fmla="*/ 24 w 52"/>
                <a:gd name="T1" fmla="*/ 84 h 84"/>
                <a:gd name="T2" fmla="*/ 23 w 52"/>
                <a:gd name="T3" fmla="*/ 84 h 84"/>
                <a:gd name="T4" fmla="*/ 2 w 52"/>
                <a:gd name="T5" fmla="*/ 40 h 84"/>
                <a:gd name="T6" fmla="*/ 28 w 52"/>
                <a:gd name="T7" fmla="*/ 0 h 84"/>
                <a:gd name="T8" fmla="*/ 29 w 52"/>
                <a:gd name="T9" fmla="*/ 0 h 84"/>
                <a:gd name="T10" fmla="*/ 50 w 52"/>
                <a:gd name="T11" fmla="*/ 44 h 84"/>
                <a:gd name="T12" fmla="*/ 24 w 52"/>
                <a:gd name="T13" fmla="*/ 84 h 84"/>
                <a:gd name="T14" fmla="*/ 28 w 52"/>
                <a:gd name="T15" fmla="*/ 1 h 84"/>
                <a:gd name="T16" fmla="*/ 3 w 52"/>
                <a:gd name="T17" fmla="*/ 40 h 84"/>
                <a:gd name="T18" fmla="*/ 23 w 52"/>
                <a:gd name="T19" fmla="*/ 83 h 84"/>
                <a:gd name="T20" fmla="*/ 49 w 52"/>
                <a:gd name="T21" fmla="*/ 44 h 84"/>
                <a:gd name="T22" fmla="*/ 50 w 52"/>
                <a:gd name="T23" fmla="*/ 44 h 84"/>
                <a:gd name="T24" fmla="*/ 49 w 52"/>
                <a:gd name="T25" fmla="*/ 44 h 84"/>
                <a:gd name="T26" fmla="*/ 29 w 52"/>
                <a:gd name="T27" fmla="*/ 1 h 84"/>
                <a:gd name="T28" fmla="*/ 28 w 52"/>
                <a:gd name="T29" fmla="*/ 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" h="84">
                  <a:moveTo>
                    <a:pt x="24" y="84"/>
                  </a:moveTo>
                  <a:cubicBezTo>
                    <a:pt x="23" y="84"/>
                    <a:pt x="23" y="84"/>
                    <a:pt x="23" y="84"/>
                  </a:cubicBezTo>
                  <a:cubicBezTo>
                    <a:pt x="9" y="83"/>
                    <a:pt x="0" y="63"/>
                    <a:pt x="2" y="40"/>
                  </a:cubicBezTo>
                  <a:cubicBezTo>
                    <a:pt x="3" y="18"/>
                    <a:pt x="15" y="0"/>
                    <a:pt x="28" y="0"/>
                  </a:cubicBezTo>
                  <a:cubicBezTo>
                    <a:pt x="28" y="0"/>
                    <a:pt x="29" y="0"/>
                    <a:pt x="29" y="0"/>
                  </a:cubicBezTo>
                  <a:cubicBezTo>
                    <a:pt x="43" y="1"/>
                    <a:pt x="52" y="21"/>
                    <a:pt x="50" y="44"/>
                  </a:cubicBezTo>
                  <a:cubicBezTo>
                    <a:pt x="48" y="68"/>
                    <a:pt x="35" y="84"/>
                    <a:pt x="24" y="84"/>
                  </a:cubicBezTo>
                  <a:close/>
                  <a:moveTo>
                    <a:pt x="28" y="1"/>
                  </a:moveTo>
                  <a:cubicBezTo>
                    <a:pt x="16" y="1"/>
                    <a:pt x="4" y="18"/>
                    <a:pt x="3" y="40"/>
                  </a:cubicBezTo>
                  <a:cubicBezTo>
                    <a:pt x="1" y="63"/>
                    <a:pt x="10" y="82"/>
                    <a:pt x="23" y="83"/>
                  </a:cubicBezTo>
                  <a:cubicBezTo>
                    <a:pt x="34" y="84"/>
                    <a:pt x="47" y="68"/>
                    <a:pt x="49" y="44"/>
                  </a:cubicBezTo>
                  <a:cubicBezTo>
                    <a:pt x="50" y="44"/>
                    <a:pt x="50" y="44"/>
                    <a:pt x="50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1" y="21"/>
                    <a:pt x="42" y="2"/>
                    <a:pt x="29" y="1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îṩlïḓè">
              <a:extLst>
                <a:ext uri="{FF2B5EF4-FFF2-40B4-BE49-F238E27FC236}">
                  <a16:creationId xmlns:a16="http://schemas.microsoft.com/office/drawing/2014/main" id="{E915EC77-99D7-451E-B7BD-8960D8068B4D}"/>
                </a:ext>
              </a:extLst>
            </p:cNvPr>
            <p:cNvSpPr/>
            <p:nvPr/>
          </p:nvSpPr>
          <p:spPr bwMode="auto">
            <a:xfrm>
              <a:off x="6123018" y="2738119"/>
              <a:ext cx="263744" cy="289475"/>
            </a:xfrm>
            <a:custGeom>
              <a:avLst/>
              <a:gdLst>
                <a:gd name="T0" fmla="*/ 45 w 99"/>
                <a:gd name="T1" fmla="*/ 107 h 108"/>
                <a:gd name="T2" fmla="*/ 31 w 99"/>
                <a:gd name="T3" fmla="*/ 104 h 108"/>
                <a:gd name="T4" fmla="*/ 11 w 99"/>
                <a:gd name="T5" fmla="*/ 38 h 108"/>
                <a:gd name="T6" fmla="*/ 38 w 99"/>
                <a:gd name="T7" fmla="*/ 7 h 108"/>
                <a:gd name="T8" fmla="*/ 72 w 99"/>
                <a:gd name="T9" fmla="*/ 5 h 108"/>
                <a:gd name="T10" fmla="*/ 95 w 99"/>
                <a:gd name="T11" fmla="*/ 31 h 108"/>
                <a:gd name="T12" fmla="*/ 92 w 99"/>
                <a:gd name="T13" fmla="*/ 71 h 108"/>
                <a:gd name="T14" fmla="*/ 66 w 99"/>
                <a:gd name="T15" fmla="*/ 102 h 108"/>
                <a:gd name="T16" fmla="*/ 45 w 99"/>
                <a:gd name="T17" fmla="*/ 107 h 108"/>
                <a:gd name="T18" fmla="*/ 58 w 99"/>
                <a:gd name="T19" fmla="*/ 3 h 108"/>
                <a:gd name="T20" fmla="*/ 38 w 99"/>
                <a:gd name="T21" fmla="*/ 8 h 108"/>
                <a:gd name="T22" fmla="*/ 12 w 99"/>
                <a:gd name="T23" fmla="*/ 38 h 108"/>
                <a:gd name="T24" fmla="*/ 31 w 99"/>
                <a:gd name="T25" fmla="*/ 103 h 108"/>
                <a:gd name="T26" fmla="*/ 65 w 99"/>
                <a:gd name="T27" fmla="*/ 101 h 108"/>
                <a:gd name="T28" fmla="*/ 91 w 99"/>
                <a:gd name="T29" fmla="*/ 71 h 108"/>
                <a:gd name="T30" fmla="*/ 92 w 99"/>
                <a:gd name="T31" fmla="*/ 71 h 108"/>
                <a:gd name="T32" fmla="*/ 91 w 99"/>
                <a:gd name="T33" fmla="*/ 71 h 108"/>
                <a:gd name="T34" fmla="*/ 94 w 99"/>
                <a:gd name="T35" fmla="*/ 31 h 108"/>
                <a:gd name="T36" fmla="*/ 72 w 99"/>
                <a:gd name="T37" fmla="*/ 5 h 108"/>
                <a:gd name="T38" fmla="*/ 58 w 99"/>
                <a:gd name="T39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9" h="108">
                  <a:moveTo>
                    <a:pt x="45" y="107"/>
                  </a:moveTo>
                  <a:cubicBezTo>
                    <a:pt x="40" y="107"/>
                    <a:pt x="35" y="106"/>
                    <a:pt x="31" y="104"/>
                  </a:cubicBezTo>
                  <a:cubicBezTo>
                    <a:pt x="8" y="95"/>
                    <a:pt x="0" y="65"/>
                    <a:pt x="11" y="38"/>
                  </a:cubicBezTo>
                  <a:cubicBezTo>
                    <a:pt x="17" y="24"/>
                    <a:pt x="26" y="13"/>
                    <a:pt x="38" y="7"/>
                  </a:cubicBezTo>
                  <a:cubicBezTo>
                    <a:pt x="49" y="1"/>
                    <a:pt x="62" y="0"/>
                    <a:pt x="72" y="5"/>
                  </a:cubicBezTo>
                  <a:cubicBezTo>
                    <a:pt x="83" y="9"/>
                    <a:pt x="91" y="18"/>
                    <a:pt x="95" y="31"/>
                  </a:cubicBezTo>
                  <a:cubicBezTo>
                    <a:pt x="99" y="44"/>
                    <a:pt x="98" y="58"/>
                    <a:pt x="92" y="71"/>
                  </a:cubicBezTo>
                  <a:cubicBezTo>
                    <a:pt x="87" y="85"/>
                    <a:pt x="77" y="95"/>
                    <a:pt x="66" y="102"/>
                  </a:cubicBezTo>
                  <a:cubicBezTo>
                    <a:pt x="59" y="105"/>
                    <a:pt x="52" y="107"/>
                    <a:pt x="45" y="107"/>
                  </a:cubicBezTo>
                  <a:close/>
                  <a:moveTo>
                    <a:pt x="58" y="3"/>
                  </a:moveTo>
                  <a:cubicBezTo>
                    <a:pt x="52" y="3"/>
                    <a:pt x="45" y="5"/>
                    <a:pt x="38" y="8"/>
                  </a:cubicBezTo>
                  <a:cubicBezTo>
                    <a:pt x="27" y="14"/>
                    <a:pt x="18" y="25"/>
                    <a:pt x="12" y="38"/>
                  </a:cubicBezTo>
                  <a:cubicBezTo>
                    <a:pt x="1" y="65"/>
                    <a:pt x="9" y="94"/>
                    <a:pt x="31" y="103"/>
                  </a:cubicBezTo>
                  <a:cubicBezTo>
                    <a:pt x="42" y="108"/>
                    <a:pt x="54" y="107"/>
                    <a:pt x="65" y="101"/>
                  </a:cubicBezTo>
                  <a:cubicBezTo>
                    <a:pt x="76" y="95"/>
                    <a:pt x="86" y="84"/>
                    <a:pt x="91" y="71"/>
                  </a:cubicBezTo>
                  <a:cubicBezTo>
                    <a:pt x="92" y="71"/>
                    <a:pt x="92" y="71"/>
                    <a:pt x="92" y="71"/>
                  </a:cubicBezTo>
                  <a:cubicBezTo>
                    <a:pt x="91" y="71"/>
                    <a:pt x="91" y="71"/>
                    <a:pt x="91" y="71"/>
                  </a:cubicBezTo>
                  <a:cubicBezTo>
                    <a:pt x="97" y="58"/>
                    <a:pt x="98" y="44"/>
                    <a:pt x="94" y="31"/>
                  </a:cubicBezTo>
                  <a:cubicBezTo>
                    <a:pt x="90" y="19"/>
                    <a:pt x="83" y="10"/>
                    <a:pt x="72" y="5"/>
                  </a:cubicBezTo>
                  <a:cubicBezTo>
                    <a:pt x="68" y="4"/>
                    <a:pt x="63" y="3"/>
                    <a:pt x="58" y="3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íşļíḋé">
              <a:extLst>
                <a:ext uri="{FF2B5EF4-FFF2-40B4-BE49-F238E27FC236}">
                  <a16:creationId xmlns:a16="http://schemas.microsoft.com/office/drawing/2014/main" id="{B966A812-3347-419B-8A9B-136867BBDB15}"/>
                </a:ext>
              </a:extLst>
            </p:cNvPr>
            <p:cNvSpPr/>
            <p:nvPr/>
          </p:nvSpPr>
          <p:spPr bwMode="auto">
            <a:xfrm>
              <a:off x="5424418" y="2278819"/>
              <a:ext cx="212282" cy="225148"/>
            </a:xfrm>
            <a:custGeom>
              <a:avLst/>
              <a:gdLst>
                <a:gd name="T0" fmla="*/ 33 w 79"/>
                <a:gd name="T1" fmla="*/ 84 h 84"/>
                <a:gd name="T2" fmla="*/ 79 w 79"/>
                <a:gd name="T3" fmla="*/ 62 h 84"/>
                <a:gd name="T4" fmla="*/ 28 w 79"/>
                <a:gd name="T5" fmla="*/ 5 h 84"/>
                <a:gd name="T6" fmla="*/ 33 w 79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84">
                  <a:moveTo>
                    <a:pt x="33" y="84"/>
                  </a:moveTo>
                  <a:cubicBezTo>
                    <a:pt x="79" y="62"/>
                    <a:pt x="79" y="62"/>
                    <a:pt x="79" y="62"/>
                  </a:cubicBezTo>
                  <a:cubicBezTo>
                    <a:pt x="79" y="62"/>
                    <a:pt x="54" y="0"/>
                    <a:pt x="28" y="5"/>
                  </a:cubicBezTo>
                  <a:cubicBezTo>
                    <a:pt x="0" y="11"/>
                    <a:pt x="8" y="38"/>
                    <a:pt x="33" y="84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íṧ1îḋe">
              <a:extLst>
                <a:ext uri="{FF2B5EF4-FFF2-40B4-BE49-F238E27FC236}">
                  <a16:creationId xmlns:a16="http://schemas.microsoft.com/office/drawing/2014/main" id="{9EE61106-CC05-4F3D-9399-EF0F9085774F}"/>
                </a:ext>
              </a:extLst>
            </p:cNvPr>
            <p:cNvSpPr/>
            <p:nvPr/>
          </p:nvSpPr>
          <p:spPr bwMode="auto">
            <a:xfrm>
              <a:off x="5567226" y="2305836"/>
              <a:ext cx="63042" cy="126082"/>
            </a:xfrm>
            <a:custGeom>
              <a:avLst/>
              <a:gdLst>
                <a:gd name="T0" fmla="*/ 2 w 24"/>
                <a:gd name="T1" fmla="*/ 35 h 47"/>
                <a:gd name="T2" fmla="*/ 23 w 24"/>
                <a:gd name="T3" fmla="*/ 47 h 47"/>
                <a:gd name="T4" fmla="*/ 14 w 24"/>
                <a:gd name="T5" fmla="*/ 2 h 47"/>
                <a:gd name="T6" fmla="*/ 2 w 24"/>
                <a:gd name="T7" fmla="*/ 3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47">
                  <a:moveTo>
                    <a:pt x="2" y="35"/>
                  </a:moveTo>
                  <a:cubicBezTo>
                    <a:pt x="23" y="47"/>
                    <a:pt x="23" y="47"/>
                    <a:pt x="23" y="47"/>
                  </a:cubicBezTo>
                  <a:cubicBezTo>
                    <a:pt x="23" y="47"/>
                    <a:pt x="24" y="4"/>
                    <a:pt x="14" y="2"/>
                  </a:cubicBezTo>
                  <a:cubicBezTo>
                    <a:pt x="3" y="0"/>
                    <a:pt x="0" y="12"/>
                    <a:pt x="2" y="35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išľiḑè">
              <a:extLst>
                <a:ext uri="{FF2B5EF4-FFF2-40B4-BE49-F238E27FC236}">
                  <a16:creationId xmlns:a16="http://schemas.microsoft.com/office/drawing/2014/main" id="{D2DBC1D7-0F67-4957-ADE7-01E1A51B2642}"/>
                </a:ext>
              </a:extLst>
            </p:cNvPr>
            <p:cNvSpPr/>
            <p:nvPr/>
          </p:nvSpPr>
          <p:spPr bwMode="auto">
            <a:xfrm>
              <a:off x="6497405" y="3449585"/>
              <a:ext cx="216141" cy="248306"/>
            </a:xfrm>
            <a:custGeom>
              <a:avLst/>
              <a:gdLst>
                <a:gd name="T0" fmla="*/ 81 w 81"/>
                <a:gd name="T1" fmla="*/ 23 h 93"/>
                <a:gd name="T2" fmla="*/ 34 w 81"/>
                <a:gd name="T3" fmla="*/ 0 h 93"/>
                <a:gd name="T4" fmla="*/ 21 w 81"/>
                <a:gd name="T5" fmla="*/ 75 h 93"/>
                <a:gd name="T6" fmla="*/ 81 w 81"/>
                <a:gd name="T7" fmla="*/ 2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93">
                  <a:moveTo>
                    <a:pt x="81" y="23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0"/>
                    <a:pt x="0" y="57"/>
                    <a:pt x="21" y="75"/>
                  </a:cubicBezTo>
                  <a:cubicBezTo>
                    <a:pt x="42" y="93"/>
                    <a:pt x="58" y="71"/>
                    <a:pt x="81" y="23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íśḷïdè">
              <a:extLst>
                <a:ext uri="{FF2B5EF4-FFF2-40B4-BE49-F238E27FC236}">
                  <a16:creationId xmlns:a16="http://schemas.microsoft.com/office/drawing/2014/main" id="{C046ACAF-21B0-4DB1-A1DF-2357CBFA24FB}"/>
                </a:ext>
              </a:extLst>
            </p:cNvPr>
            <p:cNvSpPr/>
            <p:nvPr/>
          </p:nvSpPr>
          <p:spPr bwMode="auto">
            <a:xfrm>
              <a:off x="6488399" y="3462450"/>
              <a:ext cx="104211" cy="117077"/>
            </a:xfrm>
            <a:custGeom>
              <a:avLst/>
              <a:gdLst>
                <a:gd name="T0" fmla="*/ 39 w 39"/>
                <a:gd name="T1" fmla="*/ 24 h 44"/>
                <a:gd name="T2" fmla="*/ 36 w 39"/>
                <a:gd name="T3" fmla="*/ 0 h 44"/>
                <a:gd name="T4" fmla="*/ 5 w 39"/>
                <a:gd name="T5" fmla="*/ 35 h 44"/>
                <a:gd name="T6" fmla="*/ 39 w 39"/>
                <a:gd name="T7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44">
                  <a:moveTo>
                    <a:pt x="39" y="24"/>
                  </a:move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0" y="26"/>
                    <a:pt x="5" y="35"/>
                  </a:cubicBezTo>
                  <a:cubicBezTo>
                    <a:pt x="10" y="44"/>
                    <a:pt x="22" y="40"/>
                    <a:pt x="39" y="24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îSļiḍe">
              <a:extLst>
                <a:ext uri="{FF2B5EF4-FFF2-40B4-BE49-F238E27FC236}">
                  <a16:creationId xmlns:a16="http://schemas.microsoft.com/office/drawing/2014/main" id="{45943861-8B5D-4168-BC43-EE3FEF23D4B6}"/>
                </a:ext>
              </a:extLst>
            </p:cNvPr>
            <p:cNvSpPr/>
            <p:nvPr/>
          </p:nvSpPr>
          <p:spPr bwMode="auto">
            <a:xfrm>
              <a:off x="6646645" y="2938822"/>
              <a:ext cx="126082" cy="109358"/>
            </a:xfrm>
            <a:custGeom>
              <a:avLst/>
              <a:gdLst>
                <a:gd name="T0" fmla="*/ 98 w 98"/>
                <a:gd name="T1" fmla="*/ 48 h 85"/>
                <a:gd name="T2" fmla="*/ 23 w 98"/>
                <a:gd name="T3" fmla="*/ 85 h 85"/>
                <a:gd name="T4" fmla="*/ 0 w 98"/>
                <a:gd name="T5" fmla="*/ 37 h 85"/>
                <a:gd name="T6" fmla="*/ 73 w 98"/>
                <a:gd name="T7" fmla="*/ 0 h 85"/>
                <a:gd name="T8" fmla="*/ 98 w 98"/>
                <a:gd name="T9" fmla="*/ 48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85">
                  <a:moveTo>
                    <a:pt x="98" y="48"/>
                  </a:moveTo>
                  <a:lnTo>
                    <a:pt x="23" y="85"/>
                  </a:lnTo>
                  <a:lnTo>
                    <a:pt x="0" y="37"/>
                  </a:lnTo>
                  <a:lnTo>
                    <a:pt x="73" y="0"/>
                  </a:lnTo>
                  <a:lnTo>
                    <a:pt x="98" y="48"/>
                  </a:ln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ṥļïdè">
              <a:extLst>
                <a:ext uri="{FF2B5EF4-FFF2-40B4-BE49-F238E27FC236}">
                  <a16:creationId xmlns:a16="http://schemas.microsoft.com/office/drawing/2014/main" id="{59F7514B-B82A-432E-BD53-B8499C430857}"/>
                </a:ext>
              </a:extLst>
            </p:cNvPr>
            <p:cNvSpPr/>
            <p:nvPr/>
          </p:nvSpPr>
          <p:spPr bwMode="auto">
            <a:xfrm>
              <a:off x="6376469" y="3254028"/>
              <a:ext cx="14153" cy="12866"/>
            </a:xfrm>
            <a:custGeom>
              <a:avLst/>
              <a:gdLst>
                <a:gd name="T0" fmla="*/ 2 w 5"/>
                <a:gd name="T1" fmla="*/ 5 h 5"/>
                <a:gd name="T2" fmla="*/ 1 w 5"/>
                <a:gd name="T3" fmla="*/ 2 h 5"/>
                <a:gd name="T4" fmla="*/ 3 w 5"/>
                <a:gd name="T5" fmla="*/ 0 h 5"/>
                <a:gd name="T6" fmla="*/ 4 w 5"/>
                <a:gd name="T7" fmla="*/ 3 h 5"/>
                <a:gd name="T8" fmla="*/ 2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1" y="5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4" y="1"/>
                    <a:pt x="5" y="2"/>
                    <a:pt x="4" y="3"/>
                  </a:cubicBezTo>
                  <a:cubicBezTo>
                    <a:pt x="4" y="4"/>
                    <a:pt x="3" y="5"/>
                    <a:pt x="2" y="5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şḻïďe">
              <a:extLst>
                <a:ext uri="{FF2B5EF4-FFF2-40B4-BE49-F238E27FC236}">
                  <a16:creationId xmlns:a16="http://schemas.microsoft.com/office/drawing/2014/main" id="{055D1DA1-AFE2-4B8F-ABB9-30435DA33873}"/>
                </a:ext>
              </a:extLst>
            </p:cNvPr>
            <p:cNvSpPr/>
            <p:nvPr/>
          </p:nvSpPr>
          <p:spPr bwMode="auto">
            <a:xfrm>
              <a:off x="6368749" y="3281046"/>
              <a:ext cx="10292" cy="12866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2 h 5"/>
                <a:gd name="T4" fmla="*/ 3 w 4"/>
                <a:gd name="T5" fmla="*/ 0 h 5"/>
                <a:gd name="T6" fmla="*/ 4 w 4"/>
                <a:gd name="T7" fmla="*/ 3 h 5"/>
                <a:gd name="T8" fmla="*/ 1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4"/>
                    <a:pt x="0" y="3"/>
                    <a:pt x="0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4" y="2"/>
                    <a:pt x="4" y="3"/>
                  </a:cubicBezTo>
                  <a:cubicBezTo>
                    <a:pt x="3" y="4"/>
                    <a:pt x="2" y="5"/>
                    <a:pt x="1" y="5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iSľiďê">
              <a:extLst>
                <a:ext uri="{FF2B5EF4-FFF2-40B4-BE49-F238E27FC236}">
                  <a16:creationId xmlns:a16="http://schemas.microsoft.com/office/drawing/2014/main" id="{67BA056C-85F4-43F1-96FD-634DD89A1DA4}"/>
                </a:ext>
              </a:extLst>
            </p:cNvPr>
            <p:cNvSpPr/>
            <p:nvPr/>
          </p:nvSpPr>
          <p:spPr bwMode="auto">
            <a:xfrm>
              <a:off x="6358457" y="3308064"/>
              <a:ext cx="12866" cy="12866"/>
            </a:xfrm>
            <a:custGeom>
              <a:avLst/>
              <a:gdLst>
                <a:gd name="T0" fmla="*/ 1 w 5"/>
                <a:gd name="T1" fmla="*/ 5 h 5"/>
                <a:gd name="T2" fmla="*/ 0 w 5"/>
                <a:gd name="T3" fmla="*/ 2 h 5"/>
                <a:gd name="T4" fmla="*/ 3 w 5"/>
                <a:gd name="T5" fmla="*/ 0 h 5"/>
                <a:gd name="T6" fmla="*/ 4 w 5"/>
                <a:gd name="T7" fmla="*/ 3 h 5"/>
                <a:gd name="T8" fmla="*/ 1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1" y="5"/>
                  </a:moveTo>
                  <a:cubicBezTo>
                    <a:pt x="0" y="4"/>
                    <a:pt x="0" y="3"/>
                    <a:pt x="0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5" y="2"/>
                    <a:pt x="4" y="3"/>
                  </a:cubicBezTo>
                  <a:cubicBezTo>
                    <a:pt x="4" y="4"/>
                    <a:pt x="2" y="5"/>
                    <a:pt x="1" y="5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ïṥḻïḍè">
              <a:extLst>
                <a:ext uri="{FF2B5EF4-FFF2-40B4-BE49-F238E27FC236}">
                  <a16:creationId xmlns:a16="http://schemas.microsoft.com/office/drawing/2014/main" id="{9E87366B-8E77-498C-82ED-47F7C0B0F8E3}"/>
                </a:ext>
              </a:extLst>
            </p:cNvPr>
            <p:cNvSpPr/>
            <p:nvPr/>
          </p:nvSpPr>
          <p:spPr bwMode="auto">
            <a:xfrm>
              <a:off x="6386761" y="3273326"/>
              <a:ext cx="11579" cy="12866"/>
            </a:xfrm>
            <a:custGeom>
              <a:avLst/>
              <a:gdLst>
                <a:gd name="T0" fmla="*/ 1 w 4"/>
                <a:gd name="T1" fmla="*/ 5 h 5"/>
                <a:gd name="T2" fmla="*/ 0 w 4"/>
                <a:gd name="T3" fmla="*/ 2 h 5"/>
                <a:gd name="T4" fmla="*/ 3 w 4"/>
                <a:gd name="T5" fmla="*/ 0 h 5"/>
                <a:gd name="T6" fmla="*/ 4 w 4"/>
                <a:gd name="T7" fmla="*/ 3 h 5"/>
                <a:gd name="T8" fmla="*/ 1 w 4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5">
                  <a:moveTo>
                    <a:pt x="1" y="5"/>
                  </a:moveTo>
                  <a:cubicBezTo>
                    <a:pt x="0" y="4"/>
                    <a:pt x="0" y="3"/>
                    <a:pt x="0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4" y="2"/>
                    <a:pt x="4" y="3"/>
                  </a:cubicBezTo>
                  <a:cubicBezTo>
                    <a:pt x="3" y="4"/>
                    <a:pt x="2" y="5"/>
                    <a:pt x="1" y="5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îṩḻiďe">
              <a:extLst>
                <a:ext uri="{FF2B5EF4-FFF2-40B4-BE49-F238E27FC236}">
                  <a16:creationId xmlns:a16="http://schemas.microsoft.com/office/drawing/2014/main" id="{09A87B2C-AC6C-4A1E-B2FC-E3CF4A255C75}"/>
                </a:ext>
              </a:extLst>
            </p:cNvPr>
            <p:cNvSpPr/>
            <p:nvPr/>
          </p:nvSpPr>
          <p:spPr bwMode="auto">
            <a:xfrm>
              <a:off x="6376469" y="3299057"/>
              <a:ext cx="14153" cy="14153"/>
            </a:xfrm>
            <a:custGeom>
              <a:avLst/>
              <a:gdLst>
                <a:gd name="T0" fmla="*/ 2 w 5"/>
                <a:gd name="T1" fmla="*/ 5 h 5"/>
                <a:gd name="T2" fmla="*/ 1 w 5"/>
                <a:gd name="T3" fmla="*/ 2 h 5"/>
                <a:gd name="T4" fmla="*/ 3 w 5"/>
                <a:gd name="T5" fmla="*/ 0 h 5"/>
                <a:gd name="T6" fmla="*/ 4 w 5"/>
                <a:gd name="T7" fmla="*/ 3 h 5"/>
                <a:gd name="T8" fmla="*/ 2 w 5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5">
                  <a:moveTo>
                    <a:pt x="2" y="5"/>
                  </a:moveTo>
                  <a:cubicBezTo>
                    <a:pt x="1" y="4"/>
                    <a:pt x="0" y="3"/>
                    <a:pt x="1" y="2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4" y="0"/>
                    <a:pt x="5" y="2"/>
                    <a:pt x="4" y="3"/>
                  </a:cubicBezTo>
                  <a:cubicBezTo>
                    <a:pt x="4" y="4"/>
                    <a:pt x="3" y="5"/>
                    <a:pt x="2" y="5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ṡľiďé">
              <a:extLst>
                <a:ext uri="{FF2B5EF4-FFF2-40B4-BE49-F238E27FC236}">
                  <a16:creationId xmlns:a16="http://schemas.microsoft.com/office/drawing/2014/main" id="{4FD90E36-019C-44A8-9B7D-95849D775FFE}"/>
                </a:ext>
              </a:extLst>
            </p:cNvPr>
            <p:cNvSpPr/>
            <p:nvPr/>
          </p:nvSpPr>
          <p:spPr bwMode="auto">
            <a:xfrm>
              <a:off x="6368749" y="3323502"/>
              <a:ext cx="10292" cy="15439"/>
            </a:xfrm>
            <a:custGeom>
              <a:avLst/>
              <a:gdLst>
                <a:gd name="T0" fmla="*/ 1 w 4"/>
                <a:gd name="T1" fmla="*/ 5 h 6"/>
                <a:gd name="T2" fmla="*/ 0 w 4"/>
                <a:gd name="T3" fmla="*/ 2 h 6"/>
                <a:gd name="T4" fmla="*/ 3 w 4"/>
                <a:gd name="T5" fmla="*/ 1 h 6"/>
                <a:gd name="T6" fmla="*/ 4 w 4"/>
                <a:gd name="T7" fmla="*/ 4 h 6"/>
                <a:gd name="T8" fmla="*/ 1 w 4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1" y="5"/>
                  </a:moveTo>
                  <a:cubicBezTo>
                    <a:pt x="0" y="5"/>
                    <a:pt x="0" y="4"/>
                    <a:pt x="0" y="2"/>
                  </a:cubicBezTo>
                  <a:cubicBezTo>
                    <a:pt x="1" y="1"/>
                    <a:pt x="2" y="0"/>
                    <a:pt x="3" y="1"/>
                  </a:cubicBezTo>
                  <a:cubicBezTo>
                    <a:pt x="4" y="1"/>
                    <a:pt x="4" y="2"/>
                    <a:pt x="4" y="4"/>
                  </a:cubicBezTo>
                  <a:cubicBezTo>
                    <a:pt x="3" y="5"/>
                    <a:pt x="2" y="6"/>
                    <a:pt x="1" y="5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î$ḷïdé">
              <a:extLst>
                <a:ext uri="{FF2B5EF4-FFF2-40B4-BE49-F238E27FC236}">
                  <a16:creationId xmlns:a16="http://schemas.microsoft.com/office/drawing/2014/main" id="{F5966AB8-94FF-4D9D-B84D-271CCD446538}"/>
                </a:ext>
              </a:extLst>
            </p:cNvPr>
            <p:cNvSpPr/>
            <p:nvPr/>
          </p:nvSpPr>
          <p:spPr bwMode="auto">
            <a:xfrm>
              <a:off x="5125937" y="2079403"/>
              <a:ext cx="173685" cy="164679"/>
            </a:xfrm>
            <a:custGeom>
              <a:avLst/>
              <a:gdLst>
                <a:gd name="T0" fmla="*/ 17 w 65"/>
                <a:gd name="T1" fmla="*/ 62 h 62"/>
                <a:gd name="T2" fmla="*/ 13 w 65"/>
                <a:gd name="T3" fmla="*/ 61 h 62"/>
                <a:gd name="T4" fmla="*/ 10 w 65"/>
                <a:gd name="T5" fmla="*/ 54 h 62"/>
                <a:gd name="T6" fmla="*/ 13 w 65"/>
                <a:gd name="T7" fmla="*/ 41 h 62"/>
                <a:gd name="T8" fmla="*/ 12 w 65"/>
                <a:gd name="T9" fmla="*/ 39 h 62"/>
                <a:gd name="T10" fmla="*/ 3 w 65"/>
                <a:gd name="T11" fmla="*/ 30 h 62"/>
                <a:gd name="T12" fmla="*/ 1 w 65"/>
                <a:gd name="T13" fmla="*/ 23 h 62"/>
                <a:gd name="T14" fmla="*/ 6 w 65"/>
                <a:gd name="T15" fmla="*/ 19 h 62"/>
                <a:gd name="T16" fmla="*/ 19 w 65"/>
                <a:gd name="T17" fmla="*/ 17 h 62"/>
                <a:gd name="T18" fmla="*/ 21 w 65"/>
                <a:gd name="T19" fmla="*/ 16 h 62"/>
                <a:gd name="T20" fmla="*/ 27 w 65"/>
                <a:gd name="T21" fmla="*/ 4 h 62"/>
                <a:gd name="T22" fmla="*/ 33 w 65"/>
                <a:gd name="T23" fmla="*/ 0 h 62"/>
                <a:gd name="T24" fmla="*/ 38 w 65"/>
                <a:gd name="T25" fmla="*/ 4 h 62"/>
                <a:gd name="T26" fmla="*/ 44 w 65"/>
                <a:gd name="T27" fmla="*/ 16 h 62"/>
                <a:gd name="T28" fmla="*/ 46 w 65"/>
                <a:gd name="T29" fmla="*/ 17 h 62"/>
                <a:gd name="T30" fmla="*/ 59 w 65"/>
                <a:gd name="T31" fmla="*/ 19 h 62"/>
                <a:gd name="T32" fmla="*/ 64 w 65"/>
                <a:gd name="T33" fmla="*/ 23 h 62"/>
                <a:gd name="T34" fmla="*/ 63 w 65"/>
                <a:gd name="T35" fmla="*/ 30 h 62"/>
                <a:gd name="T36" fmla="*/ 53 w 65"/>
                <a:gd name="T37" fmla="*/ 39 h 62"/>
                <a:gd name="T38" fmla="*/ 53 w 65"/>
                <a:gd name="T39" fmla="*/ 41 h 62"/>
                <a:gd name="T40" fmla="*/ 55 w 65"/>
                <a:gd name="T41" fmla="*/ 54 h 62"/>
                <a:gd name="T42" fmla="*/ 52 w 65"/>
                <a:gd name="T43" fmla="*/ 61 h 62"/>
                <a:gd name="T44" fmla="*/ 45 w 65"/>
                <a:gd name="T45" fmla="*/ 61 h 62"/>
                <a:gd name="T46" fmla="*/ 34 w 65"/>
                <a:gd name="T47" fmla="*/ 55 h 62"/>
                <a:gd name="T48" fmla="*/ 31 w 65"/>
                <a:gd name="T49" fmla="*/ 55 h 62"/>
                <a:gd name="T50" fmla="*/ 20 w 65"/>
                <a:gd name="T51" fmla="*/ 61 h 62"/>
                <a:gd name="T52" fmla="*/ 17 w 65"/>
                <a:gd name="T53" fmla="*/ 62 h 62"/>
                <a:gd name="T54" fmla="*/ 33 w 65"/>
                <a:gd name="T55" fmla="*/ 4 h 62"/>
                <a:gd name="T56" fmla="*/ 30 w 65"/>
                <a:gd name="T57" fmla="*/ 6 h 62"/>
                <a:gd name="T58" fmla="*/ 24 w 65"/>
                <a:gd name="T59" fmla="*/ 17 h 62"/>
                <a:gd name="T60" fmla="*/ 20 w 65"/>
                <a:gd name="T61" fmla="*/ 21 h 62"/>
                <a:gd name="T62" fmla="*/ 7 w 65"/>
                <a:gd name="T63" fmla="*/ 23 h 62"/>
                <a:gd name="T64" fmla="*/ 5 w 65"/>
                <a:gd name="T65" fmla="*/ 25 h 62"/>
                <a:gd name="T66" fmla="*/ 5 w 65"/>
                <a:gd name="T67" fmla="*/ 27 h 62"/>
                <a:gd name="T68" fmla="*/ 15 w 65"/>
                <a:gd name="T69" fmla="*/ 36 h 62"/>
                <a:gd name="T70" fmla="*/ 16 w 65"/>
                <a:gd name="T71" fmla="*/ 42 h 62"/>
                <a:gd name="T72" fmla="*/ 14 w 65"/>
                <a:gd name="T73" fmla="*/ 55 h 62"/>
                <a:gd name="T74" fmla="*/ 15 w 65"/>
                <a:gd name="T75" fmla="*/ 57 h 62"/>
                <a:gd name="T76" fmla="*/ 18 w 65"/>
                <a:gd name="T77" fmla="*/ 58 h 62"/>
                <a:gd name="T78" fmla="*/ 29 w 65"/>
                <a:gd name="T79" fmla="*/ 52 h 62"/>
                <a:gd name="T80" fmla="*/ 36 w 65"/>
                <a:gd name="T81" fmla="*/ 52 h 62"/>
                <a:gd name="T82" fmla="*/ 47 w 65"/>
                <a:gd name="T83" fmla="*/ 58 h 62"/>
                <a:gd name="T84" fmla="*/ 50 w 65"/>
                <a:gd name="T85" fmla="*/ 57 h 62"/>
                <a:gd name="T86" fmla="*/ 51 w 65"/>
                <a:gd name="T87" fmla="*/ 55 h 62"/>
                <a:gd name="T88" fmla="*/ 49 w 65"/>
                <a:gd name="T89" fmla="*/ 42 h 62"/>
                <a:gd name="T90" fmla="*/ 51 w 65"/>
                <a:gd name="T91" fmla="*/ 36 h 62"/>
                <a:gd name="T92" fmla="*/ 60 w 65"/>
                <a:gd name="T93" fmla="*/ 27 h 62"/>
                <a:gd name="T94" fmla="*/ 60 w 65"/>
                <a:gd name="T95" fmla="*/ 25 h 62"/>
                <a:gd name="T96" fmla="*/ 58 w 65"/>
                <a:gd name="T97" fmla="*/ 23 h 62"/>
                <a:gd name="T98" fmla="*/ 46 w 65"/>
                <a:gd name="T99" fmla="*/ 21 h 62"/>
                <a:gd name="T100" fmla="*/ 41 w 65"/>
                <a:gd name="T101" fmla="*/ 17 h 62"/>
                <a:gd name="T102" fmla="*/ 35 w 65"/>
                <a:gd name="T103" fmla="*/ 6 h 62"/>
                <a:gd name="T104" fmla="*/ 33 w 65"/>
                <a:gd name="T105" fmla="*/ 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5" h="62">
                  <a:moveTo>
                    <a:pt x="17" y="62"/>
                  </a:moveTo>
                  <a:cubicBezTo>
                    <a:pt x="15" y="62"/>
                    <a:pt x="14" y="61"/>
                    <a:pt x="13" y="61"/>
                  </a:cubicBezTo>
                  <a:cubicBezTo>
                    <a:pt x="11" y="59"/>
                    <a:pt x="10" y="57"/>
                    <a:pt x="10" y="54"/>
                  </a:cubicBezTo>
                  <a:cubicBezTo>
                    <a:pt x="13" y="41"/>
                    <a:pt x="13" y="41"/>
                    <a:pt x="13" y="41"/>
                  </a:cubicBezTo>
                  <a:cubicBezTo>
                    <a:pt x="13" y="41"/>
                    <a:pt x="12" y="40"/>
                    <a:pt x="12" y="39"/>
                  </a:cubicBezTo>
                  <a:cubicBezTo>
                    <a:pt x="3" y="30"/>
                    <a:pt x="3" y="30"/>
                    <a:pt x="3" y="30"/>
                  </a:cubicBezTo>
                  <a:cubicBezTo>
                    <a:pt x="1" y="28"/>
                    <a:pt x="0" y="26"/>
                    <a:pt x="1" y="23"/>
                  </a:cubicBezTo>
                  <a:cubicBezTo>
                    <a:pt x="2" y="21"/>
                    <a:pt x="4" y="19"/>
                    <a:pt x="6" y="19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20" y="17"/>
                    <a:pt x="21" y="16"/>
                    <a:pt x="21" y="16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8" y="2"/>
                    <a:pt x="30" y="0"/>
                    <a:pt x="33" y="0"/>
                  </a:cubicBezTo>
                  <a:cubicBezTo>
                    <a:pt x="35" y="0"/>
                    <a:pt x="37" y="2"/>
                    <a:pt x="38" y="4"/>
                  </a:cubicBezTo>
                  <a:cubicBezTo>
                    <a:pt x="44" y="16"/>
                    <a:pt x="44" y="16"/>
                    <a:pt x="44" y="16"/>
                  </a:cubicBezTo>
                  <a:cubicBezTo>
                    <a:pt x="45" y="16"/>
                    <a:pt x="45" y="17"/>
                    <a:pt x="46" y="17"/>
                  </a:cubicBezTo>
                  <a:cubicBezTo>
                    <a:pt x="59" y="19"/>
                    <a:pt x="59" y="19"/>
                    <a:pt x="59" y="19"/>
                  </a:cubicBezTo>
                  <a:cubicBezTo>
                    <a:pt x="61" y="19"/>
                    <a:pt x="63" y="21"/>
                    <a:pt x="64" y="23"/>
                  </a:cubicBezTo>
                  <a:cubicBezTo>
                    <a:pt x="65" y="26"/>
                    <a:pt x="64" y="28"/>
                    <a:pt x="63" y="30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53" y="40"/>
                    <a:pt x="52" y="41"/>
                    <a:pt x="53" y="41"/>
                  </a:cubicBezTo>
                  <a:cubicBezTo>
                    <a:pt x="55" y="54"/>
                    <a:pt x="55" y="54"/>
                    <a:pt x="55" y="54"/>
                  </a:cubicBezTo>
                  <a:cubicBezTo>
                    <a:pt x="55" y="57"/>
                    <a:pt x="54" y="59"/>
                    <a:pt x="52" y="61"/>
                  </a:cubicBezTo>
                  <a:cubicBezTo>
                    <a:pt x="50" y="62"/>
                    <a:pt x="47" y="62"/>
                    <a:pt x="45" y="61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2" y="55"/>
                    <a:pt x="31" y="55"/>
                  </a:cubicBezTo>
                  <a:cubicBezTo>
                    <a:pt x="20" y="61"/>
                    <a:pt x="20" y="61"/>
                    <a:pt x="20" y="61"/>
                  </a:cubicBezTo>
                  <a:cubicBezTo>
                    <a:pt x="19" y="62"/>
                    <a:pt x="18" y="62"/>
                    <a:pt x="17" y="62"/>
                  </a:cubicBezTo>
                  <a:close/>
                  <a:moveTo>
                    <a:pt x="33" y="4"/>
                  </a:moveTo>
                  <a:cubicBezTo>
                    <a:pt x="32" y="4"/>
                    <a:pt x="31" y="5"/>
                    <a:pt x="30" y="6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4" y="19"/>
                    <a:pt x="22" y="21"/>
                    <a:pt x="20" y="21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6" y="23"/>
                    <a:pt x="5" y="24"/>
                    <a:pt x="5" y="25"/>
                  </a:cubicBezTo>
                  <a:cubicBezTo>
                    <a:pt x="4" y="26"/>
                    <a:pt x="5" y="27"/>
                    <a:pt x="5" y="27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6" y="38"/>
                    <a:pt x="17" y="40"/>
                    <a:pt x="16" y="42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4" y="56"/>
                    <a:pt x="14" y="57"/>
                    <a:pt x="15" y="57"/>
                  </a:cubicBezTo>
                  <a:cubicBezTo>
                    <a:pt x="16" y="58"/>
                    <a:pt x="17" y="58"/>
                    <a:pt x="18" y="58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1" y="51"/>
                    <a:pt x="34" y="51"/>
                    <a:pt x="36" y="52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8" y="58"/>
                    <a:pt x="49" y="58"/>
                    <a:pt x="50" y="57"/>
                  </a:cubicBezTo>
                  <a:cubicBezTo>
                    <a:pt x="51" y="57"/>
                    <a:pt x="51" y="56"/>
                    <a:pt x="51" y="55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0"/>
                    <a:pt x="49" y="38"/>
                    <a:pt x="51" y="36"/>
                  </a:cubicBezTo>
                  <a:cubicBezTo>
                    <a:pt x="60" y="27"/>
                    <a:pt x="60" y="27"/>
                    <a:pt x="60" y="27"/>
                  </a:cubicBezTo>
                  <a:cubicBezTo>
                    <a:pt x="60" y="27"/>
                    <a:pt x="61" y="26"/>
                    <a:pt x="60" y="25"/>
                  </a:cubicBezTo>
                  <a:cubicBezTo>
                    <a:pt x="60" y="24"/>
                    <a:pt x="59" y="23"/>
                    <a:pt x="58" y="23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3" y="21"/>
                    <a:pt x="42" y="19"/>
                    <a:pt x="41" y="17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4" y="5"/>
                    <a:pt x="34" y="4"/>
                    <a:pt x="33" y="4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íṣľíḓe">
              <a:extLst>
                <a:ext uri="{FF2B5EF4-FFF2-40B4-BE49-F238E27FC236}">
                  <a16:creationId xmlns:a16="http://schemas.microsoft.com/office/drawing/2014/main" id="{9DE7C33F-45B9-4E9D-AEBD-7ED05E1B74A5}"/>
                </a:ext>
              </a:extLst>
            </p:cNvPr>
            <p:cNvSpPr/>
            <p:nvPr/>
          </p:nvSpPr>
          <p:spPr bwMode="auto">
            <a:xfrm>
              <a:off x="5555646" y="1901858"/>
              <a:ext cx="312633" cy="319066"/>
            </a:xfrm>
            <a:custGeom>
              <a:avLst/>
              <a:gdLst>
                <a:gd name="T0" fmla="*/ 85 w 117"/>
                <a:gd name="T1" fmla="*/ 11 h 119"/>
                <a:gd name="T2" fmla="*/ 86 w 117"/>
                <a:gd name="T3" fmla="*/ 36 h 119"/>
                <a:gd name="T4" fmla="*/ 90 w 117"/>
                <a:gd name="T5" fmla="*/ 43 h 119"/>
                <a:gd name="T6" fmla="*/ 111 w 117"/>
                <a:gd name="T7" fmla="*/ 56 h 119"/>
                <a:gd name="T8" fmla="*/ 109 w 117"/>
                <a:gd name="T9" fmla="*/ 72 h 119"/>
                <a:gd name="T10" fmla="*/ 86 w 117"/>
                <a:gd name="T11" fmla="*/ 80 h 119"/>
                <a:gd name="T12" fmla="*/ 81 w 117"/>
                <a:gd name="T13" fmla="*/ 86 h 119"/>
                <a:gd name="T14" fmla="*/ 75 w 117"/>
                <a:gd name="T15" fmla="*/ 110 h 119"/>
                <a:gd name="T16" fmla="*/ 59 w 117"/>
                <a:gd name="T17" fmla="*/ 114 h 119"/>
                <a:gd name="T18" fmla="*/ 44 w 117"/>
                <a:gd name="T19" fmla="*/ 94 h 119"/>
                <a:gd name="T20" fmla="*/ 36 w 117"/>
                <a:gd name="T21" fmla="*/ 91 h 119"/>
                <a:gd name="T22" fmla="*/ 12 w 117"/>
                <a:gd name="T23" fmla="*/ 93 h 119"/>
                <a:gd name="T24" fmla="*/ 4 w 117"/>
                <a:gd name="T25" fmla="*/ 79 h 119"/>
                <a:gd name="T26" fmla="*/ 17 w 117"/>
                <a:gd name="T27" fmla="*/ 59 h 119"/>
                <a:gd name="T28" fmla="*/ 18 w 117"/>
                <a:gd name="T29" fmla="*/ 51 h 119"/>
                <a:gd name="T30" fmla="*/ 9 w 117"/>
                <a:gd name="T31" fmla="*/ 28 h 119"/>
                <a:gd name="T32" fmla="*/ 19 w 117"/>
                <a:gd name="T33" fmla="*/ 16 h 119"/>
                <a:gd name="T34" fmla="*/ 43 w 117"/>
                <a:gd name="T35" fmla="*/ 22 h 119"/>
                <a:gd name="T36" fmla="*/ 51 w 117"/>
                <a:gd name="T37" fmla="*/ 21 h 119"/>
                <a:gd name="T38" fmla="*/ 70 w 117"/>
                <a:gd name="T39" fmla="*/ 5 h 119"/>
                <a:gd name="T40" fmla="*/ 85 w 117"/>
                <a:gd name="T41" fmla="*/ 11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7" h="119">
                  <a:moveTo>
                    <a:pt x="85" y="11"/>
                  </a:moveTo>
                  <a:cubicBezTo>
                    <a:pt x="86" y="36"/>
                    <a:pt x="86" y="36"/>
                    <a:pt x="86" y="36"/>
                  </a:cubicBezTo>
                  <a:cubicBezTo>
                    <a:pt x="86" y="39"/>
                    <a:pt x="87" y="41"/>
                    <a:pt x="90" y="43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7" y="60"/>
                    <a:pt x="116" y="69"/>
                    <a:pt x="109" y="72"/>
                  </a:cubicBezTo>
                  <a:cubicBezTo>
                    <a:pt x="86" y="80"/>
                    <a:pt x="86" y="80"/>
                    <a:pt x="86" y="80"/>
                  </a:cubicBezTo>
                  <a:cubicBezTo>
                    <a:pt x="84" y="81"/>
                    <a:pt x="81" y="84"/>
                    <a:pt x="81" y="86"/>
                  </a:cubicBezTo>
                  <a:cubicBezTo>
                    <a:pt x="75" y="110"/>
                    <a:pt x="75" y="110"/>
                    <a:pt x="75" y="110"/>
                  </a:cubicBezTo>
                  <a:cubicBezTo>
                    <a:pt x="73" y="117"/>
                    <a:pt x="64" y="119"/>
                    <a:pt x="59" y="114"/>
                  </a:cubicBezTo>
                  <a:cubicBezTo>
                    <a:pt x="44" y="94"/>
                    <a:pt x="44" y="94"/>
                    <a:pt x="44" y="94"/>
                  </a:cubicBezTo>
                  <a:cubicBezTo>
                    <a:pt x="42" y="92"/>
                    <a:pt x="39" y="91"/>
                    <a:pt x="36" y="91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5" y="94"/>
                    <a:pt x="0" y="85"/>
                    <a:pt x="4" y="79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9" y="56"/>
                    <a:pt x="19" y="53"/>
                    <a:pt x="18" y="51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6" y="21"/>
                    <a:pt x="12" y="14"/>
                    <a:pt x="19" y="16"/>
                  </a:cubicBezTo>
                  <a:cubicBezTo>
                    <a:pt x="43" y="22"/>
                    <a:pt x="43" y="22"/>
                    <a:pt x="43" y="22"/>
                  </a:cubicBezTo>
                  <a:cubicBezTo>
                    <a:pt x="46" y="23"/>
                    <a:pt x="49" y="22"/>
                    <a:pt x="51" y="21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6" y="0"/>
                    <a:pt x="84" y="4"/>
                    <a:pt x="85" y="11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ïṡ1îdê">
              <a:extLst>
                <a:ext uri="{FF2B5EF4-FFF2-40B4-BE49-F238E27FC236}">
                  <a16:creationId xmlns:a16="http://schemas.microsoft.com/office/drawing/2014/main" id="{15557232-FA14-4E44-A952-C548A031774C}"/>
                </a:ext>
              </a:extLst>
            </p:cNvPr>
            <p:cNvSpPr/>
            <p:nvPr/>
          </p:nvSpPr>
          <p:spPr bwMode="auto">
            <a:xfrm>
              <a:off x="7050624" y="2754845"/>
              <a:ext cx="320353" cy="315207"/>
            </a:xfrm>
            <a:custGeom>
              <a:avLst/>
              <a:gdLst>
                <a:gd name="T0" fmla="*/ 36 w 120"/>
                <a:gd name="T1" fmla="*/ 118 h 118"/>
                <a:gd name="T2" fmla="*/ 30 w 120"/>
                <a:gd name="T3" fmla="*/ 116 h 118"/>
                <a:gd name="T4" fmla="*/ 25 w 120"/>
                <a:gd name="T5" fmla="*/ 106 h 118"/>
                <a:gd name="T6" fmla="*/ 26 w 120"/>
                <a:gd name="T7" fmla="*/ 81 h 118"/>
                <a:gd name="T8" fmla="*/ 24 w 120"/>
                <a:gd name="T9" fmla="*/ 75 h 118"/>
                <a:gd name="T10" fmla="*/ 5 w 120"/>
                <a:gd name="T11" fmla="*/ 60 h 118"/>
                <a:gd name="T12" fmla="*/ 1 w 120"/>
                <a:gd name="T13" fmla="*/ 49 h 118"/>
                <a:gd name="T14" fmla="*/ 9 w 120"/>
                <a:gd name="T15" fmla="*/ 41 h 118"/>
                <a:gd name="T16" fmla="*/ 33 w 120"/>
                <a:gd name="T17" fmla="*/ 35 h 118"/>
                <a:gd name="T18" fmla="*/ 37 w 120"/>
                <a:gd name="T19" fmla="*/ 31 h 118"/>
                <a:gd name="T20" fmla="*/ 46 w 120"/>
                <a:gd name="T21" fmla="*/ 8 h 118"/>
                <a:gd name="T22" fmla="*/ 55 w 120"/>
                <a:gd name="T23" fmla="*/ 1 h 118"/>
                <a:gd name="T24" fmla="*/ 65 w 120"/>
                <a:gd name="T25" fmla="*/ 6 h 118"/>
                <a:gd name="T26" fmla="*/ 78 w 120"/>
                <a:gd name="T27" fmla="*/ 27 h 118"/>
                <a:gd name="T28" fmla="*/ 84 w 120"/>
                <a:gd name="T29" fmla="*/ 30 h 118"/>
                <a:gd name="T30" fmla="*/ 109 w 120"/>
                <a:gd name="T31" fmla="*/ 31 h 118"/>
                <a:gd name="T32" fmla="*/ 118 w 120"/>
                <a:gd name="T33" fmla="*/ 37 h 118"/>
                <a:gd name="T34" fmla="*/ 116 w 120"/>
                <a:gd name="T35" fmla="*/ 49 h 118"/>
                <a:gd name="T36" fmla="*/ 101 w 120"/>
                <a:gd name="T37" fmla="*/ 68 h 118"/>
                <a:gd name="T38" fmla="*/ 99 w 120"/>
                <a:gd name="T39" fmla="*/ 74 h 118"/>
                <a:gd name="T40" fmla="*/ 106 w 120"/>
                <a:gd name="T41" fmla="*/ 98 h 118"/>
                <a:gd name="T42" fmla="*/ 103 w 120"/>
                <a:gd name="T43" fmla="*/ 109 h 118"/>
                <a:gd name="T44" fmla="*/ 91 w 120"/>
                <a:gd name="T45" fmla="*/ 111 h 118"/>
                <a:gd name="T46" fmla="*/ 68 w 120"/>
                <a:gd name="T47" fmla="*/ 101 h 118"/>
                <a:gd name="T48" fmla="*/ 62 w 120"/>
                <a:gd name="T49" fmla="*/ 102 h 118"/>
                <a:gd name="T50" fmla="*/ 42 w 120"/>
                <a:gd name="T51" fmla="*/ 116 h 118"/>
                <a:gd name="T52" fmla="*/ 36 w 120"/>
                <a:gd name="T53" fmla="*/ 118 h 118"/>
                <a:gd name="T54" fmla="*/ 56 w 120"/>
                <a:gd name="T55" fmla="*/ 5 h 118"/>
                <a:gd name="T56" fmla="*/ 55 w 120"/>
                <a:gd name="T57" fmla="*/ 5 h 118"/>
                <a:gd name="T58" fmla="*/ 50 w 120"/>
                <a:gd name="T59" fmla="*/ 9 h 118"/>
                <a:gd name="T60" fmla="*/ 41 w 120"/>
                <a:gd name="T61" fmla="*/ 32 h 118"/>
                <a:gd name="T62" fmla="*/ 34 w 120"/>
                <a:gd name="T63" fmla="*/ 39 h 118"/>
                <a:gd name="T64" fmla="*/ 10 w 120"/>
                <a:gd name="T65" fmla="*/ 45 h 118"/>
                <a:gd name="T66" fmla="*/ 5 w 120"/>
                <a:gd name="T67" fmla="*/ 50 h 118"/>
                <a:gd name="T68" fmla="*/ 7 w 120"/>
                <a:gd name="T69" fmla="*/ 57 h 118"/>
                <a:gd name="T70" fmla="*/ 26 w 120"/>
                <a:gd name="T71" fmla="*/ 72 h 118"/>
                <a:gd name="T72" fmla="*/ 30 w 120"/>
                <a:gd name="T73" fmla="*/ 82 h 118"/>
                <a:gd name="T74" fmla="*/ 29 w 120"/>
                <a:gd name="T75" fmla="*/ 106 h 118"/>
                <a:gd name="T76" fmla="*/ 32 w 120"/>
                <a:gd name="T77" fmla="*/ 113 h 118"/>
                <a:gd name="T78" fmla="*/ 39 w 120"/>
                <a:gd name="T79" fmla="*/ 112 h 118"/>
                <a:gd name="T80" fmla="*/ 60 w 120"/>
                <a:gd name="T81" fmla="*/ 99 h 118"/>
                <a:gd name="T82" fmla="*/ 70 w 120"/>
                <a:gd name="T83" fmla="*/ 98 h 118"/>
                <a:gd name="T84" fmla="*/ 93 w 120"/>
                <a:gd name="T85" fmla="*/ 107 h 118"/>
                <a:gd name="T86" fmla="*/ 100 w 120"/>
                <a:gd name="T87" fmla="*/ 106 h 118"/>
                <a:gd name="T88" fmla="*/ 102 w 120"/>
                <a:gd name="T89" fmla="*/ 99 h 118"/>
                <a:gd name="T90" fmla="*/ 95 w 120"/>
                <a:gd name="T91" fmla="*/ 75 h 118"/>
                <a:gd name="T92" fmla="*/ 97 w 120"/>
                <a:gd name="T93" fmla="*/ 65 h 118"/>
                <a:gd name="T94" fmla="*/ 113 w 120"/>
                <a:gd name="T95" fmla="*/ 46 h 118"/>
                <a:gd name="T96" fmla="*/ 114 w 120"/>
                <a:gd name="T97" fmla="*/ 39 h 118"/>
                <a:gd name="T98" fmla="*/ 108 w 120"/>
                <a:gd name="T99" fmla="*/ 35 h 118"/>
                <a:gd name="T100" fmla="*/ 84 w 120"/>
                <a:gd name="T101" fmla="*/ 34 h 118"/>
                <a:gd name="T102" fmla="*/ 75 w 120"/>
                <a:gd name="T103" fmla="*/ 29 h 118"/>
                <a:gd name="T104" fmla="*/ 62 w 120"/>
                <a:gd name="T105" fmla="*/ 8 h 118"/>
                <a:gd name="T106" fmla="*/ 56 w 120"/>
                <a:gd name="T107" fmla="*/ 5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20" h="118">
                  <a:moveTo>
                    <a:pt x="36" y="118"/>
                  </a:moveTo>
                  <a:cubicBezTo>
                    <a:pt x="34" y="118"/>
                    <a:pt x="32" y="117"/>
                    <a:pt x="30" y="116"/>
                  </a:cubicBezTo>
                  <a:cubicBezTo>
                    <a:pt x="26" y="114"/>
                    <a:pt x="24" y="110"/>
                    <a:pt x="25" y="106"/>
                  </a:cubicBezTo>
                  <a:cubicBezTo>
                    <a:pt x="26" y="81"/>
                    <a:pt x="26" y="81"/>
                    <a:pt x="26" y="81"/>
                  </a:cubicBezTo>
                  <a:cubicBezTo>
                    <a:pt x="27" y="79"/>
                    <a:pt x="26" y="77"/>
                    <a:pt x="24" y="75"/>
                  </a:cubicBezTo>
                  <a:cubicBezTo>
                    <a:pt x="5" y="60"/>
                    <a:pt x="5" y="60"/>
                    <a:pt x="5" y="60"/>
                  </a:cubicBezTo>
                  <a:cubicBezTo>
                    <a:pt x="1" y="58"/>
                    <a:pt x="0" y="53"/>
                    <a:pt x="1" y="49"/>
                  </a:cubicBezTo>
                  <a:cubicBezTo>
                    <a:pt x="2" y="45"/>
                    <a:pt x="5" y="42"/>
                    <a:pt x="9" y="41"/>
                  </a:cubicBezTo>
                  <a:cubicBezTo>
                    <a:pt x="33" y="35"/>
                    <a:pt x="33" y="35"/>
                    <a:pt x="33" y="35"/>
                  </a:cubicBezTo>
                  <a:cubicBezTo>
                    <a:pt x="35" y="35"/>
                    <a:pt x="37" y="33"/>
                    <a:pt x="37" y="31"/>
                  </a:cubicBezTo>
                  <a:cubicBezTo>
                    <a:pt x="46" y="8"/>
                    <a:pt x="46" y="8"/>
                    <a:pt x="46" y="8"/>
                  </a:cubicBezTo>
                  <a:cubicBezTo>
                    <a:pt x="47" y="4"/>
                    <a:pt x="51" y="1"/>
                    <a:pt x="55" y="1"/>
                  </a:cubicBezTo>
                  <a:cubicBezTo>
                    <a:pt x="59" y="0"/>
                    <a:pt x="63" y="2"/>
                    <a:pt x="65" y="6"/>
                  </a:cubicBezTo>
                  <a:cubicBezTo>
                    <a:pt x="78" y="27"/>
                    <a:pt x="78" y="27"/>
                    <a:pt x="78" y="27"/>
                  </a:cubicBezTo>
                  <a:cubicBezTo>
                    <a:pt x="80" y="29"/>
                    <a:pt x="82" y="30"/>
                    <a:pt x="84" y="30"/>
                  </a:cubicBezTo>
                  <a:cubicBezTo>
                    <a:pt x="109" y="31"/>
                    <a:pt x="109" y="31"/>
                    <a:pt x="109" y="31"/>
                  </a:cubicBezTo>
                  <a:cubicBezTo>
                    <a:pt x="113" y="31"/>
                    <a:pt x="116" y="34"/>
                    <a:pt x="118" y="37"/>
                  </a:cubicBezTo>
                  <a:cubicBezTo>
                    <a:pt x="120" y="41"/>
                    <a:pt x="119" y="46"/>
                    <a:pt x="116" y="49"/>
                  </a:cubicBezTo>
                  <a:cubicBezTo>
                    <a:pt x="101" y="68"/>
                    <a:pt x="101" y="68"/>
                    <a:pt x="101" y="68"/>
                  </a:cubicBezTo>
                  <a:cubicBezTo>
                    <a:pt x="99" y="69"/>
                    <a:pt x="99" y="72"/>
                    <a:pt x="99" y="74"/>
                  </a:cubicBezTo>
                  <a:cubicBezTo>
                    <a:pt x="106" y="98"/>
                    <a:pt x="106" y="98"/>
                    <a:pt x="106" y="98"/>
                  </a:cubicBezTo>
                  <a:cubicBezTo>
                    <a:pt x="107" y="102"/>
                    <a:pt x="106" y="106"/>
                    <a:pt x="103" y="109"/>
                  </a:cubicBezTo>
                  <a:cubicBezTo>
                    <a:pt x="99" y="111"/>
                    <a:pt x="95" y="112"/>
                    <a:pt x="91" y="111"/>
                  </a:cubicBezTo>
                  <a:cubicBezTo>
                    <a:pt x="68" y="101"/>
                    <a:pt x="68" y="101"/>
                    <a:pt x="68" y="101"/>
                  </a:cubicBezTo>
                  <a:cubicBezTo>
                    <a:pt x="66" y="101"/>
                    <a:pt x="64" y="101"/>
                    <a:pt x="62" y="102"/>
                  </a:cubicBezTo>
                  <a:cubicBezTo>
                    <a:pt x="42" y="116"/>
                    <a:pt x="42" y="116"/>
                    <a:pt x="42" y="116"/>
                  </a:cubicBezTo>
                  <a:cubicBezTo>
                    <a:pt x="40" y="117"/>
                    <a:pt x="38" y="118"/>
                    <a:pt x="36" y="118"/>
                  </a:cubicBezTo>
                  <a:close/>
                  <a:moveTo>
                    <a:pt x="56" y="5"/>
                  </a:moveTo>
                  <a:cubicBezTo>
                    <a:pt x="55" y="5"/>
                    <a:pt x="55" y="5"/>
                    <a:pt x="55" y="5"/>
                  </a:cubicBezTo>
                  <a:cubicBezTo>
                    <a:pt x="53" y="5"/>
                    <a:pt x="51" y="7"/>
                    <a:pt x="50" y="9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0" y="36"/>
                    <a:pt x="37" y="38"/>
                    <a:pt x="34" y="39"/>
                  </a:cubicBezTo>
                  <a:cubicBezTo>
                    <a:pt x="10" y="45"/>
                    <a:pt x="10" y="45"/>
                    <a:pt x="10" y="45"/>
                  </a:cubicBezTo>
                  <a:cubicBezTo>
                    <a:pt x="7" y="46"/>
                    <a:pt x="5" y="48"/>
                    <a:pt x="5" y="50"/>
                  </a:cubicBezTo>
                  <a:cubicBezTo>
                    <a:pt x="4" y="53"/>
                    <a:pt x="5" y="55"/>
                    <a:pt x="7" y="57"/>
                  </a:cubicBezTo>
                  <a:cubicBezTo>
                    <a:pt x="26" y="72"/>
                    <a:pt x="26" y="72"/>
                    <a:pt x="26" y="72"/>
                  </a:cubicBezTo>
                  <a:cubicBezTo>
                    <a:pt x="29" y="75"/>
                    <a:pt x="31" y="78"/>
                    <a:pt x="30" y="82"/>
                  </a:cubicBezTo>
                  <a:cubicBezTo>
                    <a:pt x="29" y="106"/>
                    <a:pt x="29" y="106"/>
                    <a:pt x="29" y="106"/>
                  </a:cubicBezTo>
                  <a:cubicBezTo>
                    <a:pt x="29" y="109"/>
                    <a:pt x="30" y="111"/>
                    <a:pt x="32" y="113"/>
                  </a:cubicBezTo>
                  <a:cubicBezTo>
                    <a:pt x="34" y="114"/>
                    <a:pt x="37" y="114"/>
                    <a:pt x="39" y="112"/>
                  </a:cubicBezTo>
                  <a:cubicBezTo>
                    <a:pt x="60" y="99"/>
                    <a:pt x="60" y="99"/>
                    <a:pt x="60" y="99"/>
                  </a:cubicBezTo>
                  <a:cubicBezTo>
                    <a:pt x="63" y="97"/>
                    <a:pt x="67" y="96"/>
                    <a:pt x="70" y="98"/>
                  </a:cubicBezTo>
                  <a:cubicBezTo>
                    <a:pt x="93" y="107"/>
                    <a:pt x="93" y="107"/>
                    <a:pt x="93" y="107"/>
                  </a:cubicBezTo>
                  <a:cubicBezTo>
                    <a:pt x="95" y="108"/>
                    <a:pt x="98" y="107"/>
                    <a:pt x="100" y="106"/>
                  </a:cubicBezTo>
                  <a:cubicBezTo>
                    <a:pt x="102" y="104"/>
                    <a:pt x="103" y="101"/>
                    <a:pt x="102" y="99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4" y="72"/>
                    <a:pt x="95" y="68"/>
                    <a:pt x="97" y="65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5" y="44"/>
                    <a:pt x="115" y="41"/>
                    <a:pt x="114" y="39"/>
                  </a:cubicBezTo>
                  <a:cubicBezTo>
                    <a:pt x="113" y="37"/>
                    <a:pt x="111" y="35"/>
                    <a:pt x="108" y="35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0" y="34"/>
                    <a:pt x="77" y="32"/>
                    <a:pt x="75" y="29"/>
                  </a:cubicBezTo>
                  <a:cubicBezTo>
                    <a:pt x="62" y="8"/>
                    <a:pt x="62" y="8"/>
                    <a:pt x="62" y="8"/>
                  </a:cubicBezTo>
                  <a:cubicBezTo>
                    <a:pt x="61" y="6"/>
                    <a:pt x="58" y="5"/>
                    <a:pt x="56" y="5"/>
                  </a:cubicBezTo>
                  <a:close/>
                </a:path>
              </a:pathLst>
            </a:custGeom>
            <a:solidFill>
              <a:srgbClr val="9FC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ṧ1iḋé">
              <a:extLst>
                <a:ext uri="{FF2B5EF4-FFF2-40B4-BE49-F238E27FC236}">
                  <a16:creationId xmlns:a16="http://schemas.microsoft.com/office/drawing/2014/main" id="{35960E6C-8927-4F7D-9BF1-69438CE447BB}"/>
                </a:ext>
              </a:extLst>
            </p:cNvPr>
            <p:cNvSpPr/>
            <p:nvPr/>
          </p:nvSpPr>
          <p:spPr bwMode="auto">
            <a:xfrm>
              <a:off x="7053197" y="3475316"/>
              <a:ext cx="165966" cy="163393"/>
            </a:xfrm>
            <a:custGeom>
              <a:avLst/>
              <a:gdLst>
                <a:gd name="T0" fmla="*/ 53 w 62"/>
                <a:gd name="T1" fmla="*/ 10 h 61"/>
                <a:gd name="T2" fmla="*/ 50 w 62"/>
                <a:gd name="T3" fmla="*/ 23 h 61"/>
                <a:gd name="T4" fmla="*/ 51 w 62"/>
                <a:gd name="T5" fmla="*/ 27 h 61"/>
                <a:gd name="T6" fmla="*/ 59 w 62"/>
                <a:gd name="T7" fmla="*/ 36 h 61"/>
                <a:gd name="T8" fmla="*/ 56 w 62"/>
                <a:gd name="T9" fmla="*/ 44 h 61"/>
                <a:gd name="T10" fmla="*/ 43 w 62"/>
                <a:gd name="T11" fmla="*/ 45 h 61"/>
                <a:gd name="T12" fmla="*/ 40 w 62"/>
                <a:gd name="T13" fmla="*/ 47 h 61"/>
                <a:gd name="T14" fmla="*/ 33 w 62"/>
                <a:gd name="T15" fmla="*/ 58 h 61"/>
                <a:gd name="T16" fmla="*/ 25 w 62"/>
                <a:gd name="T17" fmla="*/ 57 h 61"/>
                <a:gd name="T18" fmla="*/ 20 w 62"/>
                <a:gd name="T19" fmla="*/ 45 h 61"/>
                <a:gd name="T20" fmla="*/ 17 w 62"/>
                <a:gd name="T21" fmla="*/ 42 h 61"/>
                <a:gd name="T22" fmla="*/ 5 w 62"/>
                <a:gd name="T23" fmla="*/ 39 h 61"/>
                <a:gd name="T24" fmla="*/ 3 w 62"/>
                <a:gd name="T25" fmla="*/ 31 h 61"/>
                <a:gd name="T26" fmla="*/ 13 w 62"/>
                <a:gd name="T27" fmla="*/ 23 h 61"/>
                <a:gd name="T28" fmla="*/ 14 w 62"/>
                <a:gd name="T29" fmla="*/ 19 h 61"/>
                <a:gd name="T30" fmla="*/ 13 w 62"/>
                <a:gd name="T31" fmla="*/ 7 h 61"/>
                <a:gd name="T32" fmla="*/ 20 w 62"/>
                <a:gd name="T33" fmla="*/ 2 h 61"/>
                <a:gd name="T34" fmla="*/ 31 w 62"/>
                <a:gd name="T35" fmla="*/ 9 h 61"/>
                <a:gd name="T36" fmla="*/ 35 w 62"/>
                <a:gd name="T37" fmla="*/ 10 h 61"/>
                <a:gd name="T38" fmla="*/ 47 w 62"/>
                <a:gd name="T39" fmla="*/ 5 h 61"/>
                <a:gd name="T40" fmla="*/ 53 w 62"/>
                <a:gd name="T41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2" h="61">
                  <a:moveTo>
                    <a:pt x="53" y="10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49" y="24"/>
                    <a:pt x="50" y="26"/>
                    <a:pt x="51" y="27"/>
                  </a:cubicBezTo>
                  <a:cubicBezTo>
                    <a:pt x="59" y="36"/>
                    <a:pt x="59" y="36"/>
                    <a:pt x="59" y="36"/>
                  </a:cubicBezTo>
                  <a:cubicBezTo>
                    <a:pt x="62" y="39"/>
                    <a:pt x="60" y="44"/>
                    <a:pt x="56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5"/>
                    <a:pt x="40" y="45"/>
                    <a:pt x="40" y="47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1" y="61"/>
                    <a:pt x="26" y="60"/>
                    <a:pt x="25" y="57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18" y="43"/>
                    <a:pt x="17" y="42"/>
                  </a:cubicBezTo>
                  <a:cubicBezTo>
                    <a:pt x="5" y="39"/>
                    <a:pt x="5" y="39"/>
                    <a:pt x="5" y="39"/>
                  </a:cubicBezTo>
                  <a:cubicBezTo>
                    <a:pt x="1" y="38"/>
                    <a:pt x="0" y="34"/>
                    <a:pt x="3" y="31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1"/>
                    <a:pt x="14" y="19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3"/>
                    <a:pt x="17" y="0"/>
                    <a:pt x="20" y="2"/>
                  </a:cubicBezTo>
                  <a:cubicBezTo>
                    <a:pt x="31" y="9"/>
                    <a:pt x="31" y="9"/>
                    <a:pt x="31" y="9"/>
                  </a:cubicBezTo>
                  <a:cubicBezTo>
                    <a:pt x="32" y="10"/>
                    <a:pt x="34" y="10"/>
                    <a:pt x="35" y="10"/>
                  </a:cubicBezTo>
                  <a:cubicBezTo>
                    <a:pt x="47" y="5"/>
                    <a:pt x="47" y="5"/>
                    <a:pt x="47" y="5"/>
                  </a:cubicBezTo>
                  <a:cubicBezTo>
                    <a:pt x="50" y="3"/>
                    <a:pt x="54" y="7"/>
                    <a:pt x="53" y="10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íṧ1îďé">
              <a:extLst>
                <a:ext uri="{FF2B5EF4-FFF2-40B4-BE49-F238E27FC236}">
                  <a16:creationId xmlns:a16="http://schemas.microsoft.com/office/drawing/2014/main" id="{93952117-4C1A-4E49-9CD8-51049D549479}"/>
                </a:ext>
              </a:extLst>
            </p:cNvPr>
            <p:cNvSpPr/>
            <p:nvPr/>
          </p:nvSpPr>
          <p:spPr bwMode="auto">
            <a:xfrm>
              <a:off x="5104066" y="3529351"/>
              <a:ext cx="109358" cy="109358"/>
            </a:xfrm>
            <a:custGeom>
              <a:avLst/>
              <a:gdLst>
                <a:gd name="T0" fmla="*/ 36 w 41"/>
                <a:gd name="T1" fmla="*/ 6 h 41"/>
                <a:gd name="T2" fmla="*/ 34 w 41"/>
                <a:gd name="T3" fmla="*/ 15 h 41"/>
                <a:gd name="T4" fmla="*/ 34 w 41"/>
                <a:gd name="T5" fmla="*/ 18 h 41"/>
                <a:gd name="T6" fmla="*/ 40 w 41"/>
                <a:gd name="T7" fmla="*/ 24 h 41"/>
                <a:gd name="T8" fmla="*/ 38 w 41"/>
                <a:gd name="T9" fmla="*/ 29 h 41"/>
                <a:gd name="T10" fmla="*/ 29 w 41"/>
                <a:gd name="T11" fmla="*/ 30 h 41"/>
                <a:gd name="T12" fmla="*/ 27 w 41"/>
                <a:gd name="T13" fmla="*/ 31 h 41"/>
                <a:gd name="T14" fmla="*/ 22 w 41"/>
                <a:gd name="T15" fmla="*/ 39 h 41"/>
                <a:gd name="T16" fmla="*/ 16 w 41"/>
                <a:gd name="T17" fmla="*/ 38 h 41"/>
                <a:gd name="T18" fmla="*/ 13 w 41"/>
                <a:gd name="T19" fmla="*/ 30 h 41"/>
                <a:gd name="T20" fmla="*/ 11 w 41"/>
                <a:gd name="T21" fmla="*/ 28 h 41"/>
                <a:gd name="T22" fmla="*/ 3 w 41"/>
                <a:gd name="T23" fmla="*/ 26 h 41"/>
                <a:gd name="T24" fmla="*/ 2 w 41"/>
                <a:gd name="T25" fmla="*/ 21 h 41"/>
                <a:gd name="T26" fmla="*/ 8 w 41"/>
                <a:gd name="T27" fmla="*/ 15 h 41"/>
                <a:gd name="T28" fmla="*/ 9 w 41"/>
                <a:gd name="T29" fmla="*/ 13 h 41"/>
                <a:gd name="T30" fmla="*/ 9 w 41"/>
                <a:gd name="T31" fmla="*/ 4 h 41"/>
                <a:gd name="T32" fmla="*/ 13 w 41"/>
                <a:gd name="T33" fmla="*/ 1 h 41"/>
                <a:gd name="T34" fmla="*/ 21 w 41"/>
                <a:gd name="T35" fmla="*/ 6 h 41"/>
                <a:gd name="T36" fmla="*/ 24 w 41"/>
                <a:gd name="T37" fmla="*/ 6 h 41"/>
                <a:gd name="T38" fmla="*/ 32 w 41"/>
                <a:gd name="T39" fmla="*/ 3 h 41"/>
                <a:gd name="T40" fmla="*/ 36 w 41"/>
                <a:gd name="T41" fmla="*/ 6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1" h="41">
                  <a:moveTo>
                    <a:pt x="36" y="6"/>
                  </a:moveTo>
                  <a:cubicBezTo>
                    <a:pt x="34" y="15"/>
                    <a:pt x="34" y="15"/>
                    <a:pt x="34" y="15"/>
                  </a:cubicBezTo>
                  <a:cubicBezTo>
                    <a:pt x="33" y="16"/>
                    <a:pt x="34" y="17"/>
                    <a:pt x="34" y="18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6"/>
                    <a:pt x="40" y="29"/>
                    <a:pt x="38" y="29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28" y="30"/>
                    <a:pt x="27" y="30"/>
                    <a:pt x="27" y="31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41"/>
                    <a:pt x="17" y="40"/>
                    <a:pt x="16" y="38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3" y="29"/>
                    <a:pt x="12" y="28"/>
                    <a:pt x="11" y="28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0" y="25"/>
                    <a:pt x="0" y="22"/>
                    <a:pt x="2" y="21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9" y="15"/>
                    <a:pt x="9" y="14"/>
                    <a:pt x="9" y="13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8" y="1"/>
                    <a:pt x="11" y="0"/>
                    <a:pt x="13" y="1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2" y="6"/>
                    <a:pt x="23" y="6"/>
                    <a:pt x="24" y="6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4" y="2"/>
                    <a:pt x="36" y="4"/>
                    <a:pt x="36" y="6"/>
                  </a:cubicBezTo>
                  <a:close/>
                </a:path>
              </a:pathLst>
            </a:custGeom>
            <a:solidFill>
              <a:srgbClr val="0053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68454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200" y="581644"/>
            <a:ext cx="7144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主要思路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自动化重构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Visitor</a:t>
            </a:r>
            <a:endParaRPr lang="zh-CN" alt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50" name="Picture 2" descr="2 &#10;3 &#10;4 &#10;5 &#10;6 &#10;7 &#10;8 &#10;9 &#10;10 &#10;11 &#10;12 &#10;13 &#10;14 &#10;15 &#10;16 &#10;17 &#10;18 &#10;19 &#10;20 &#10;21 &#10;// member of RMethod class &#10;RC1ass makeVisitor (String visitorC1assName) throws &#10;RExcept ion { &#10;this. getPackage ( ) ; &#10;RPackage pkg — &#10;RC1ass — pkg. newC1ass (visitorC1assName) ; &#10;RFie1d singleton = . addSing1eton () ; &#10;RMethodList methodList = this. getRe1atives () ; &#10;RParameter newPara = methodList . addParameter (vc, &#10;singleton) ; &#10;null ; &#10;RMethod delegate — &#10;for (RMethod m &#10;methodList ) { &#10;if ( ! m. isMovab1e()) continue; &#10;delegate = m. moveAndDe1egate (newPara) ; &#10;m. rename (&quot;visit &quot; ) ; &#10;RMethodList delegateList = delegate . getRe1atives ( ) ; &#10;delegateList . rename ( ; &#10;return &#10;Fig. 6. &#10;A makeVisitor Method. ">
            <a:extLst>
              <a:ext uri="{FF2B5EF4-FFF2-40B4-BE49-F238E27FC236}">
                <a16:creationId xmlns:a16="http://schemas.microsoft.com/office/drawing/2014/main" id="{BBEA509E-7DCB-4F31-BBEC-7DF0DB3C1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296" y="1104865"/>
            <a:ext cx="6467473" cy="528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97163C7-5A89-4BD9-A935-60296BAD9E40}"/>
              </a:ext>
            </a:extLst>
          </p:cNvPr>
          <p:cNvSpPr txBox="1"/>
          <p:nvPr/>
        </p:nvSpPr>
        <p:spPr>
          <a:xfrm>
            <a:off x="811149" y="1259598"/>
            <a:ext cx="4224147" cy="501675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000" dirty="0"/>
              <a:t>	</a:t>
            </a:r>
            <a:r>
              <a:rPr lang="zh-CN" altLang="zh-CN" sz="2000" dirty="0"/>
              <a:t>Java关键字</a:t>
            </a:r>
            <a:r>
              <a:rPr lang="en-US" altLang="zh-CN" sz="2000" dirty="0"/>
              <a:t>this</a:t>
            </a:r>
            <a:r>
              <a:rPr lang="zh-CN" altLang="zh-CN" sz="2000" dirty="0"/>
              <a:t>指的是应用脚本的“seed”方法。</a:t>
            </a:r>
            <a:endParaRPr lang="en-US" altLang="zh-CN" sz="2000" dirty="0"/>
          </a:p>
          <a:p>
            <a:pPr algn="just"/>
            <a:r>
              <a:rPr lang="en-US" altLang="zh-CN" sz="2000" dirty="0"/>
              <a:t>	</a:t>
            </a:r>
            <a:r>
              <a:rPr lang="zh-CN" altLang="zh-CN" sz="2000" dirty="0"/>
              <a:t>第3-5行在与之相同的包中创建一个Visitor类，并添加一个静态的Singleton字段实例。</a:t>
            </a:r>
            <a:endParaRPr lang="en-US" altLang="zh-CN" sz="2000" dirty="0"/>
          </a:p>
          <a:p>
            <a:pPr algn="just"/>
            <a:r>
              <a:rPr lang="en-US" altLang="zh-CN" sz="2000" dirty="0"/>
              <a:t>	</a:t>
            </a:r>
            <a:r>
              <a:rPr lang="zh-CN" altLang="zh-CN" sz="2000" dirty="0"/>
              <a:t>第7-8行查找与</a:t>
            </a:r>
            <a:r>
              <a:rPr lang="en-US" altLang="zh-CN" sz="2000" dirty="0"/>
              <a:t>this</a:t>
            </a:r>
            <a:r>
              <a:rPr lang="zh-CN" altLang="zh-CN" sz="2000" dirty="0"/>
              <a:t>签名相同的所有方法，并为每个方法添加一个visitorClassName类型的新参数。</a:t>
            </a:r>
            <a:r>
              <a:rPr lang="zh-CN" altLang="en-US" sz="2000" dirty="0"/>
              <a:t>调用</a:t>
            </a:r>
            <a:r>
              <a:rPr lang="zh-CN" altLang="zh-CN" sz="2000" dirty="0"/>
              <a:t>visitorClassName.instance</a:t>
            </a:r>
            <a:r>
              <a:rPr lang="zh-CN" altLang="en-US" sz="2000" dirty="0"/>
              <a:t>的</a:t>
            </a:r>
            <a:r>
              <a:rPr lang="zh-CN" altLang="zh-CN" sz="2000" dirty="0"/>
              <a:t>相</a:t>
            </a:r>
            <a:r>
              <a:rPr lang="zh-CN" altLang="en-US" sz="2000" dirty="0"/>
              <a:t>关</a:t>
            </a:r>
            <a:r>
              <a:rPr lang="zh-CN" altLang="zh-CN" sz="2000" dirty="0"/>
              <a:t>方法的作为默认的额外参数。</a:t>
            </a:r>
            <a:endParaRPr lang="en-US" altLang="zh-CN" sz="2000" dirty="0"/>
          </a:p>
          <a:p>
            <a:pPr algn="just"/>
            <a:r>
              <a:rPr lang="en-US" altLang="zh-CN" sz="2000" dirty="0"/>
              <a:t>	</a:t>
            </a:r>
            <a:r>
              <a:rPr lang="zh-CN" altLang="zh-CN" sz="2000" dirty="0"/>
              <a:t>第10-15行将每个可移动方法移动到Visitor类，留下一个委托，并将每个方法重命名为visit。</a:t>
            </a:r>
            <a:endParaRPr lang="en-US" altLang="zh-CN" sz="2000" dirty="0"/>
          </a:p>
          <a:p>
            <a:pPr algn="just"/>
            <a:r>
              <a:rPr lang="en-US" altLang="zh-CN" sz="2000" dirty="0"/>
              <a:t>	</a:t>
            </a:r>
            <a:r>
              <a:rPr lang="zh-CN" altLang="zh-CN" sz="2000" dirty="0"/>
              <a:t>第17-18行收集委托关系并将其重命名为accept。</a:t>
            </a:r>
            <a:endParaRPr lang="en-US" altLang="zh-CN" sz="2000" dirty="0"/>
          </a:p>
          <a:p>
            <a:pPr algn="just"/>
            <a:r>
              <a:rPr lang="en-US" altLang="zh-CN" sz="2000" dirty="0"/>
              <a:t>	</a:t>
            </a:r>
            <a:r>
              <a:rPr lang="zh-CN" altLang="zh-CN" sz="2000" dirty="0"/>
              <a:t>第20行返回Visitor类。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3734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8F26F49-B795-444E-AADF-0D26B6421228}"/>
              </a:ext>
            </a:extLst>
          </p:cNvPr>
          <p:cNvCxnSpPr>
            <a:cxnSpLocks/>
          </p:cNvCxnSpPr>
          <p:nvPr/>
        </p:nvCxnSpPr>
        <p:spPr>
          <a:xfrm>
            <a:off x="1219200" y="1048512"/>
            <a:ext cx="93756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E8D5736-0E41-4239-AB6E-329CFDDBB149}"/>
              </a:ext>
            </a:extLst>
          </p:cNvPr>
          <p:cNvSpPr txBox="1"/>
          <p:nvPr/>
        </p:nvSpPr>
        <p:spPr>
          <a:xfrm>
            <a:off x="1219199" y="581644"/>
            <a:ext cx="4717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3.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主要思路</a:t>
            </a: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—</a:t>
            </a:r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</a:rPr>
              <a:t>实现结果</a:t>
            </a:r>
          </a:p>
        </p:txBody>
      </p:sp>
      <p:pic>
        <p:nvPicPr>
          <p:cNvPr id="4098" name="Picture 2" descr="Automation Possibility &#10;Design Pattern &#10;Abstract Factory &#10;Adapter &#10;Bridge &#10;Builder &#10;Chain of Responsibility &#10;Command &#10;Composite &#10;Decorator &#10;Fagade &#10;Factory Method &#10;Flyweight &#10;Interpreter &#10;Iterator &#10;Mediator &#10;Memento &#10;Observer &#10;Prototype &#10;Proxy &#10;Singleton &#10;State &#10;Strategy &#10;Template Method &#10;Visitor &#10;Total &#10;8 &#10;ome &#10;10 &#10;nsure &#10;5 ">
            <a:extLst>
              <a:ext uri="{FF2B5EF4-FFF2-40B4-BE49-F238E27FC236}">
                <a16:creationId xmlns:a16="http://schemas.microsoft.com/office/drawing/2014/main" id="{3F9A496B-BE89-49F2-A998-FC3F5105F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228" y="309562"/>
            <a:ext cx="4657725" cy="623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612B64-EC6C-4B90-9EE9-E326F8491861}"/>
              </a:ext>
            </a:extLst>
          </p:cNvPr>
          <p:cNvSpPr txBox="1"/>
          <p:nvPr/>
        </p:nvSpPr>
        <p:spPr>
          <a:xfrm>
            <a:off x="1146182" y="1725618"/>
            <a:ext cx="5144756" cy="408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altLang="zh-CN" sz="2200" dirty="0"/>
              <a:t>1</a:t>
            </a:r>
            <a:r>
              <a:rPr lang="zh-CN" altLang="en-US" sz="2200" dirty="0"/>
              <a:t>）设计模式的自动化重构</a:t>
            </a:r>
            <a:r>
              <a:rPr lang="zh-CN" altLang="zh-CN" sz="2200" dirty="0"/>
              <a:t>（通过将没有这些模式的程序转换成有这些模式的程序）</a:t>
            </a:r>
          </a:p>
          <a:p>
            <a:pPr algn="just">
              <a:lnSpc>
                <a:spcPts val="3500"/>
              </a:lnSpc>
            </a:pPr>
            <a:r>
              <a:rPr lang="en-US" altLang="zh-CN" sz="2200" dirty="0"/>
              <a:t>2</a:t>
            </a:r>
            <a:r>
              <a:rPr lang="zh-CN" altLang="en-US" sz="2200" dirty="0"/>
              <a:t>）设计模式逆模式</a:t>
            </a:r>
            <a:endParaRPr lang="zh-CN" altLang="zh-CN" sz="2200" dirty="0"/>
          </a:p>
          <a:p>
            <a:pPr algn="just">
              <a:lnSpc>
                <a:spcPts val="3500"/>
              </a:lnSpc>
            </a:pPr>
            <a:endParaRPr lang="en-US" altLang="zh-CN" sz="2200" dirty="0"/>
          </a:p>
          <a:p>
            <a:pPr algn="just">
              <a:lnSpc>
                <a:spcPts val="3500"/>
              </a:lnSpc>
            </a:pPr>
            <a:r>
              <a:rPr lang="en-US" altLang="zh-CN" sz="2200" dirty="0"/>
              <a:t>23</a:t>
            </a:r>
            <a:r>
              <a:rPr lang="zh-CN" altLang="en-US" sz="2200" dirty="0"/>
              <a:t>个模式中，实现了</a:t>
            </a:r>
            <a:r>
              <a:rPr lang="en-US" altLang="zh-CN" sz="2200" dirty="0"/>
              <a:t>8</a:t>
            </a:r>
            <a:r>
              <a:rPr lang="zh-CN" altLang="zh-CN" sz="2200" dirty="0"/>
              <a:t>个完全自动化，</a:t>
            </a:r>
            <a:r>
              <a:rPr lang="en-US" altLang="zh-CN" sz="2200" dirty="0"/>
              <a:t>10</a:t>
            </a:r>
            <a:r>
              <a:rPr lang="zh-CN" altLang="zh-CN" sz="2200" dirty="0"/>
              <a:t>个部分自动化，</a:t>
            </a:r>
            <a:r>
              <a:rPr lang="zh-CN" altLang="en-US" sz="2200" dirty="0"/>
              <a:t>有</a:t>
            </a:r>
            <a:r>
              <a:rPr lang="en-US" altLang="zh-CN" sz="2200" dirty="0"/>
              <a:t>5</a:t>
            </a:r>
            <a:r>
              <a:rPr lang="zh-CN" altLang="zh-CN" sz="2200" dirty="0"/>
              <a:t>个不能确定在重构工具中的角色</a:t>
            </a:r>
            <a:r>
              <a:rPr lang="zh-CN" altLang="en-US" sz="2200" dirty="0"/>
              <a:t>，尽管有的也是自动化</a:t>
            </a:r>
          </a:p>
          <a:p>
            <a:pPr algn="just">
              <a:lnSpc>
                <a:spcPts val="35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17397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6479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0c387d93-7797-49ff-bb09-9285ae9a77da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木材纹理">
      <a:majorFont>
        <a:latin typeface="Arial Black" panose="020B0A040201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 panose="020B0604020202020204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BE1B6DD8-9976-4550-A6F4-B2DD4EA939D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TM03090434[[fn=木头类型]]</Template>
  <TotalTime>729</TotalTime>
  <Words>1595</Words>
  <Application>Microsoft Office PowerPoint</Application>
  <PresentationFormat>宽屏</PresentationFormat>
  <Paragraphs>87</Paragraphs>
  <Slides>17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等线</vt:lpstr>
      <vt:lpstr>黑体</vt:lpstr>
      <vt:lpstr>Arial</vt:lpstr>
      <vt:lpstr>Arial Black</vt:lpstr>
      <vt:lpstr>Imprint MT Shadow</vt:lpstr>
      <vt:lpstr>Wingdings</vt:lpstr>
      <vt:lpstr>木材纹理</vt:lpstr>
      <vt:lpstr>Scripting Parametric Refactorings in Java to Retrofit Design Patterns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Java中的脚本参数重构以改进设计模式</dc:title>
  <dc:creator>蔡 婷</dc:creator>
  <cp:lastModifiedBy>许世健</cp:lastModifiedBy>
  <cp:revision>106</cp:revision>
  <dcterms:created xsi:type="dcterms:W3CDTF">2019-11-23T06:56:11Z</dcterms:created>
  <dcterms:modified xsi:type="dcterms:W3CDTF">2019-12-09T01:18:31Z</dcterms:modified>
</cp:coreProperties>
</file>