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2" r:id="rId4"/>
    <p:sldId id="261" r:id="rId5"/>
    <p:sldId id="257" r:id="rId6"/>
    <p:sldId id="258" r:id="rId7"/>
    <p:sldId id="267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/>
    <p:restoredTop sz="82873"/>
  </p:normalViewPr>
  <p:slideViewPr>
    <p:cSldViewPr snapToGrid="0" snapToObjects="1">
      <p:cViewPr varScale="1">
        <p:scale>
          <a:sx n="102" d="100"/>
          <a:sy n="102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jpg"/><Relationship Id="rId13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Relationship Id="rId8" Type="http://schemas.openxmlformats.org/officeDocument/2006/relationships/image" Target="../media/image10.jpg"/><Relationship Id="rId9" Type="http://schemas.openxmlformats.org/officeDocument/2006/relationships/image" Target="../media/image11.jpg"/><Relationship Id="rId10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設計模式專題實作</a:t>
            </a:r>
            <a:br>
              <a:rPr lang="zh-TW" altLang="en-US" dirty="0" smtClean="0"/>
            </a:br>
            <a:r>
              <a:rPr lang="zh-TW" altLang="en-US" dirty="0" smtClean="0"/>
              <a:t>俄羅斯方塊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組員：陳映潔、張永原、林承毅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90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成果展示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43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成果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367" y="1428750"/>
            <a:ext cx="8421666" cy="526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3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團隊分工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5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團隊分工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>
                <a:latin typeface="+mn-ea"/>
                <a:cs typeface="Times New Roman" charset="0"/>
              </a:rPr>
              <a:t>程式碼：</a:t>
            </a:r>
          </a:p>
          <a:p>
            <a:pPr lvl="1"/>
            <a:r>
              <a:rPr lang="zh-TW" altLang="en-US" dirty="0" smtClean="0">
                <a:latin typeface="+mn-ea"/>
                <a:cs typeface="Times New Roman" charset="0"/>
              </a:rPr>
              <a:t>組員：張永原</a:t>
            </a:r>
          </a:p>
          <a:p>
            <a:pPr lvl="2"/>
            <a:r>
              <a:rPr lang="zh-TW" altLang="en-US" dirty="0" smtClean="0">
                <a:latin typeface="+mn-ea"/>
                <a:cs typeface="Times New Roman" charset="0"/>
              </a:rPr>
              <a:t>內容：導入設計模式</a:t>
            </a:r>
          </a:p>
          <a:p>
            <a:r>
              <a:rPr lang="zh-TW" altLang="en-US" dirty="0" smtClean="0">
                <a:latin typeface="+mn-ea"/>
                <a:cs typeface="Times New Roman" charset="0"/>
              </a:rPr>
              <a:t>使用者介面：</a:t>
            </a:r>
          </a:p>
          <a:p>
            <a:pPr lvl="1"/>
            <a:r>
              <a:rPr lang="zh-TW" altLang="en-US" dirty="0" smtClean="0">
                <a:latin typeface="+mn-ea"/>
                <a:cs typeface="Times New Roman" charset="0"/>
              </a:rPr>
              <a:t>組員：陳映潔</a:t>
            </a:r>
          </a:p>
          <a:p>
            <a:pPr lvl="2"/>
            <a:r>
              <a:rPr lang="zh-TW" altLang="en-US" dirty="0" smtClean="0">
                <a:latin typeface="+mn-ea"/>
                <a:cs typeface="Times New Roman" charset="0"/>
              </a:rPr>
              <a:t>內容：素材製作</a:t>
            </a:r>
          </a:p>
          <a:p>
            <a:pPr lvl="1"/>
            <a:r>
              <a:rPr lang="zh-TW" altLang="en-US" dirty="0" smtClean="0">
                <a:latin typeface="+mn-ea"/>
                <a:cs typeface="Times New Roman" charset="0"/>
              </a:rPr>
              <a:t>組員：林承毅</a:t>
            </a:r>
          </a:p>
          <a:p>
            <a:pPr lvl="2"/>
            <a:r>
              <a:rPr lang="zh-TW" altLang="en-US" dirty="0" smtClean="0">
                <a:latin typeface="+mn-ea"/>
                <a:cs typeface="Times New Roman" charset="0"/>
              </a:rPr>
              <a:t>內容：導入</a:t>
            </a:r>
            <a:r>
              <a:rPr lang="zh-TW" altLang="en-US" dirty="0" smtClean="0">
                <a:latin typeface="+mn-ea"/>
                <a:cs typeface="Times New Roman" charset="0"/>
              </a:rPr>
              <a:t>素材</a:t>
            </a:r>
            <a:endParaRPr lang="zh-TW" altLang="en-US" dirty="0" smtClean="0">
              <a:latin typeface="+mn-ea"/>
              <a:cs typeface="Times New Roman" charset="0"/>
            </a:endParaRPr>
          </a:p>
          <a:p>
            <a:r>
              <a:rPr lang="zh-TW" altLang="en-US" dirty="0" smtClean="0">
                <a:latin typeface="+mn-ea"/>
                <a:cs typeface="Times New Roman" charset="0"/>
              </a:rPr>
              <a:t>其他（</a:t>
            </a:r>
            <a:r>
              <a:rPr lang="en-US" altLang="zh-TW" dirty="0" smtClean="0">
                <a:latin typeface="+mn-ea"/>
                <a:cs typeface="Times New Roman" charset="0"/>
              </a:rPr>
              <a:t>PPT</a:t>
            </a:r>
            <a:r>
              <a:rPr lang="zh-TW" altLang="en-US" dirty="0" smtClean="0">
                <a:latin typeface="+mn-ea"/>
                <a:cs typeface="Times New Roman" charset="0"/>
              </a:rPr>
              <a:t>）：</a:t>
            </a:r>
          </a:p>
          <a:p>
            <a:pPr lvl="1"/>
            <a:r>
              <a:rPr lang="zh-TW" altLang="en-US" dirty="0" smtClean="0">
                <a:latin typeface="+mn-ea"/>
                <a:cs typeface="Times New Roman" charset="0"/>
              </a:rPr>
              <a:t>組員：張永原</a:t>
            </a:r>
          </a:p>
        </p:txBody>
      </p:sp>
      <p:sp>
        <p:nvSpPr>
          <p:cNvPr id="4" name="Oval 3"/>
          <p:cNvSpPr/>
          <p:nvPr/>
        </p:nvSpPr>
        <p:spPr>
          <a:xfrm>
            <a:off x="6137750" y="2354895"/>
            <a:ext cx="2480154" cy="2480154"/>
          </a:xfrm>
          <a:prstGeom prst="ellipse">
            <a:avLst/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程式碼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8156528" y="2354895"/>
            <a:ext cx="2480154" cy="2480154"/>
          </a:xfrm>
          <a:prstGeom prst="ellipse">
            <a:avLst/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使用者介面</a:t>
            </a:r>
            <a:endParaRPr lang="en-US" sz="2400" dirty="0"/>
          </a:p>
        </p:txBody>
      </p:sp>
      <p:sp>
        <p:nvSpPr>
          <p:cNvPr id="6" name="Multidocument 5"/>
          <p:cNvSpPr/>
          <p:nvPr/>
        </p:nvSpPr>
        <p:spPr>
          <a:xfrm>
            <a:off x="5358004" y="1944666"/>
            <a:ext cx="1991639" cy="1202499"/>
          </a:xfrm>
          <a:prstGeom prst="flowChartMultidocument">
            <a:avLst/>
          </a:prstGeom>
          <a:solidFill>
            <a:srgbClr val="FFC000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</a:rPr>
              <a:t>設計模式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574976" y="1620935"/>
            <a:ext cx="2165678" cy="1945710"/>
            <a:chOff x="9701155" y="1570450"/>
            <a:chExt cx="2165678" cy="1945710"/>
          </a:xfrm>
        </p:grpSpPr>
        <p:sp>
          <p:nvSpPr>
            <p:cNvPr id="7" name="Sun 6"/>
            <p:cNvSpPr/>
            <p:nvPr/>
          </p:nvSpPr>
          <p:spPr>
            <a:xfrm>
              <a:off x="9701155" y="1570450"/>
              <a:ext cx="1202499" cy="1202499"/>
            </a:xfrm>
            <a:prstGeom prst="sun">
              <a:avLst/>
            </a:prstGeom>
            <a:solidFill>
              <a:srgbClr val="FFC000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Moon 7"/>
            <p:cNvSpPr/>
            <p:nvPr/>
          </p:nvSpPr>
          <p:spPr>
            <a:xfrm rot="18667421">
              <a:off x="11025252" y="1708909"/>
              <a:ext cx="561054" cy="1122108"/>
            </a:xfrm>
            <a:prstGeom prst="moon">
              <a:avLst/>
            </a:prstGeom>
            <a:solidFill>
              <a:srgbClr val="FFC000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loud 8"/>
            <p:cNvSpPr/>
            <p:nvPr/>
          </p:nvSpPr>
          <p:spPr>
            <a:xfrm>
              <a:off x="10335997" y="2525560"/>
              <a:ext cx="990600" cy="990600"/>
            </a:xfrm>
            <a:prstGeom prst="cloud">
              <a:avLst/>
            </a:prstGeom>
            <a:solidFill>
              <a:srgbClr val="FFC000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332801" y="2301659"/>
            <a:ext cx="889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smtClean="0"/>
              <a:t>素材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656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設計模式使用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2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Factory</a:t>
            </a:r>
            <a:r>
              <a:rPr lang="zh-TW" altLang="en-US" dirty="0" smtClean="0"/>
              <a:t> </a:t>
            </a:r>
            <a:r>
              <a:rPr lang="en-US" altLang="zh-TW" dirty="0"/>
              <a:t>m</a:t>
            </a:r>
            <a:r>
              <a:rPr lang="en-US" altLang="zh-TW" dirty="0" smtClean="0"/>
              <a:t>ethod</a:t>
            </a:r>
            <a:r>
              <a:rPr lang="zh-TW" altLang="en-US" dirty="0" smtClean="0"/>
              <a:t>（</a:t>
            </a:r>
            <a:r>
              <a:rPr lang="en-US" altLang="zh-TW" dirty="0" err="1" smtClean="0"/>
              <a:t>BlockFactory.cs</a:t>
            </a:r>
            <a:r>
              <a:rPr lang="zh-TW" altLang="en-US" dirty="0" smtClean="0"/>
              <a:t>）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86" y="1580793"/>
            <a:ext cx="9901658" cy="5277207"/>
          </a:xfrm>
        </p:spPr>
      </p:pic>
    </p:spTree>
    <p:extLst>
      <p:ext uri="{BB962C8B-B14F-4D97-AF65-F5344CB8AC3E}">
        <p14:creationId xmlns:p14="http://schemas.microsoft.com/office/powerpoint/2010/main" val="41045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Singleton</a:t>
            </a:r>
            <a:r>
              <a:rPr lang="zh-TW" altLang="en-US" dirty="0" smtClean="0"/>
              <a:t> </a:t>
            </a:r>
            <a:r>
              <a:rPr lang="en-US" altLang="zh-TW" dirty="0" smtClean="0"/>
              <a:t>pattern</a:t>
            </a:r>
            <a:r>
              <a:rPr lang="zh-TW" altLang="en-US" dirty="0" smtClean="0"/>
              <a:t>（</a:t>
            </a:r>
            <a:r>
              <a:rPr lang="en-US" altLang="zh-TW" dirty="0" err="1" smtClean="0"/>
              <a:t>Container.cs</a:t>
            </a:r>
            <a:r>
              <a:rPr lang="zh-TW" altLang="en-US" dirty="0" smtClean="0"/>
              <a:t>）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842" y="3131507"/>
            <a:ext cx="3484615" cy="1815926"/>
          </a:xfrm>
        </p:spPr>
      </p:pic>
    </p:spTree>
    <p:extLst>
      <p:ext uri="{BB962C8B-B14F-4D97-AF65-F5344CB8AC3E}">
        <p14:creationId xmlns:p14="http://schemas.microsoft.com/office/powerpoint/2010/main" val="144374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Template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pattern</a:t>
            </a:r>
            <a:r>
              <a:rPr lang="zh-TW" altLang="en-US" dirty="0" smtClean="0"/>
              <a:t>（</a:t>
            </a:r>
            <a:r>
              <a:rPr lang="en-US" altLang="zh-TW" dirty="0" err="1" smtClean="0"/>
              <a:t>Block.cs</a:t>
            </a:r>
            <a:r>
              <a:rPr lang="zh-TW" altLang="en-US" dirty="0" smtClean="0"/>
              <a:t>）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531" y="2171700"/>
            <a:ext cx="7758876" cy="412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16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素材導入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52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素材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368" y="4181173"/>
            <a:ext cx="1905000" cy="1905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875" y="3739674"/>
            <a:ext cx="4457700" cy="27879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21" y="4181173"/>
            <a:ext cx="1905000" cy="190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112" y="4181173"/>
            <a:ext cx="1905000" cy="190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789" y="1688750"/>
            <a:ext cx="1905000" cy="190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368" y="1695450"/>
            <a:ext cx="1905000" cy="1905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112" y="1688750"/>
            <a:ext cx="1905000" cy="1905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3" y="1695450"/>
            <a:ext cx="1905000" cy="1905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710" y="478752"/>
            <a:ext cx="1531168" cy="34025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87060" y="2316505"/>
            <a:ext cx="1445938" cy="11085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150" y="478752"/>
            <a:ext cx="2541914" cy="11152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459" y="478752"/>
            <a:ext cx="2541914" cy="11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0885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133</TotalTime>
  <Words>83</Words>
  <Application>Microsoft Macintosh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Franklin Gothic Book</vt:lpstr>
      <vt:lpstr>Times New Roman</vt:lpstr>
      <vt:lpstr>微軟正黑體</vt:lpstr>
      <vt:lpstr>Crop</vt:lpstr>
      <vt:lpstr>設計模式專題實作 俄羅斯方塊</vt:lpstr>
      <vt:lpstr>團隊分工</vt:lpstr>
      <vt:lpstr>團隊分工</vt:lpstr>
      <vt:lpstr>設計模式使用</vt:lpstr>
      <vt:lpstr>Factory method（BlockFactory.cs）</vt:lpstr>
      <vt:lpstr>Singleton pattern（Container.cs）</vt:lpstr>
      <vt:lpstr>Template pattern（Block.cs）</vt:lpstr>
      <vt:lpstr>素材導入</vt:lpstr>
      <vt:lpstr>素材</vt:lpstr>
      <vt:lpstr>成果展示</vt:lpstr>
      <vt:lpstr>成果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設計模式專題實作 俄羅斯方塊</dc:title>
  <dc:creator>Microsoft Office User</dc:creator>
  <cp:lastModifiedBy>Microsoft Office User</cp:lastModifiedBy>
  <cp:revision>17</cp:revision>
  <dcterms:created xsi:type="dcterms:W3CDTF">2017-06-09T05:02:07Z</dcterms:created>
  <dcterms:modified xsi:type="dcterms:W3CDTF">2017-06-10T02:42:36Z</dcterms:modified>
</cp:coreProperties>
</file>