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3" r:id="rId3"/>
    <p:sldId id="267" r:id="rId4"/>
    <p:sldId id="266" r:id="rId5"/>
    <p:sldId id="264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43" autoAdjust="0"/>
  </p:normalViewPr>
  <p:slideViewPr>
    <p:cSldViewPr>
      <p:cViewPr varScale="1">
        <p:scale>
          <a:sx n="116" d="100"/>
          <a:sy n="116" d="100"/>
        </p:scale>
        <p:origin x="-96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00AA9-8FAB-482B-8708-15D2C87CDFDA}" type="datetimeFigureOut">
              <a:rPr lang="zh-CN" altLang="en-US" smtClean="0"/>
              <a:pPr/>
              <a:t>2011-3-2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BC494-DA72-41F5-B6E2-3C9B37A798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BC494-DA72-41F5-B6E2-3C9B37A7983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People takes more time on social-style web-sites, other than traditional ones, such as </a:t>
            </a:r>
            <a:r>
              <a:rPr lang="en-US" altLang="zh-CN" dirty="0" err="1" smtClean="0"/>
              <a:t>google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flickr</a:t>
            </a:r>
            <a:r>
              <a:rPr lang="en-US" altLang="zh-CN" dirty="0" smtClean="0"/>
              <a:t> and eBay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BC494-DA72-41F5-B6E2-3C9B37A7983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BC494-DA72-41F5-B6E2-3C9B37A7983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BC494-DA72-41F5-B6E2-3C9B37A7983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01CA-CABC-49B8-9E9C-D96E65197D71}" type="datetimeFigureOut">
              <a:rPr lang="zh-CN" altLang="en-US" smtClean="0"/>
              <a:pPr/>
              <a:t>2011-3-2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648E-8896-40EF-8726-10FBCBD5C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01CA-CABC-49B8-9E9C-D96E65197D71}" type="datetimeFigureOut">
              <a:rPr lang="zh-CN" altLang="en-US" smtClean="0"/>
              <a:pPr/>
              <a:t>2011-3-2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648E-8896-40EF-8726-10FBCBD5C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01CA-CABC-49B8-9E9C-D96E65197D71}" type="datetimeFigureOut">
              <a:rPr lang="zh-CN" altLang="en-US" smtClean="0"/>
              <a:pPr/>
              <a:t>2011-3-2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648E-8896-40EF-8726-10FBCBD5C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01CA-CABC-49B8-9E9C-D96E65197D71}" type="datetimeFigureOut">
              <a:rPr lang="zh-CN" altLang="en-US" smtClean="0"/>
              <a:pPr/>
              <a:t>2011-3-2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648E-8896-40EF-8726-10FBCBD5C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01CA-CABC-49B8-9E9C-D96E65197D71}" type="datetimeFigureOut">
              <a:rPr lang="zh-CN" altLang="en-US" smtClean="0"/>
              <a:pPr/>
              <a:t>2011-3-2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648E-8896-40EF-8726-10FBCBD5C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01CA-CABC-49B8-9E9C-D96E65197D71}" type="datetimeFigureOut">
              <a:rPr lang="zh-CN" altLang="en-US" smtClean="0"/>
              <a:pPr/>
              <a:t>2011-3-2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648E-8896-40EF-8726-10FBCBD5C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01CA-CABC-49B8-9E9C-D96E65197D71}" type="datetimeFigureOut">
              <a:rPr lang="zh-CN" altLang="en-US" smtClean="0"/>
              <a:pPr/>
              <a:t>2011-3-2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648E-8896-40EF-8726-10FBCBD5C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01CA-CABC-49B8-9E9C-D96E65197D71}" type="datetimeFigureOut">
              <a:rPr lang="zh-CN" altLang="en-US" smtClean="0"/>
              <a:pPr/>
              <a:t>2011-3-2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648E-8896-40EF-8726-10FBCBD5C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01CA-CABC-49B8-9E9C-D96E65197D71}" type="datetimeFigureOut">
              <a:rPr lang="zh-CN" altLang="en-US" smtClean="0"/>
              <a:pPr/>
              <a:t>2011-3-2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648E-8896-40EF-8726-10FBCBD5C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01CA-CABC-49B8-9E9C-D96E65197D71}" type="datetimeFigureOut">
              <a:rPr lang="zh-CN" altLang="en-US" smtClean="0"/>
              <a:pPr/>
              <a:t>2011-3-2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648E-8896-40EF-8726-10FBCBD5C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01CA-CABC-49B8-9E9C-D96E65197D71}" type="datetimeFigureOut">
              <a:rPr lang="zh-CN" altLang="en-US" smtClean="0"/>
              <a:pPr/>
              <a:t>2011-3-2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648E-8896-40EF-8726-10FBCBD5C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401CA-CABC-49B8-9E9C-D96E65197D71}" type="datetimeFigureOut">
              <a:rPr lang="zh-CN" altLang="en-US" smtClean="0"/>
              <a:pPr/>
              <a:t>2011-3-2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F648E-8896-40EF-8726-10FBCBD5C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gif"/><Relationship Id="rId9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9512" y="1340768"/>
            <a:ext cx="8536311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arlow Solid Italic" pitchFamily="82" charset="0"/>
              </a:rPr>
              <a:t>Whether you like or not</a:t>
            </a:r>
          </a:p>
          <a:p>
            <a:r>
              <a:rPr lang="en-US" altLang="zh-CN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arlow Solid Italic" pitchFamily="82" charset="0"/>
              </a:rPr>
              <a:t>	this is an age of social network</a:t>
            </a:r>
          </a:p>
          <a:p>
            <a:r>
              <a:rPr lang="en-US" altLang="zh-CN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arlow Solid Italic" pitchFamily="82" charset="0"/>
              </a:rPr>
              <a:t>Whether you believe or not</a:t>
            </a:r>
          </a:p>
          <a:p>
            <a:r>
              <a:rPr lang="en-US" altLang="zh-CN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arlow Solid Italic" pitchFamily="82" charset="0"/>
              </a:rPr>
              <a:t>	it has been changing the world</a:t>
            </a:r>
            <a:endParaRPr lang="en-US" altLang="zh-CN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arlow Solid Italic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260648"/>
            <a:ext cx="8229600" cy="5865515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Social-network have </a:t>
            </a:r>
            <a:r>
              <a:rPr lang="en-US" altLang="zh-CN" sz="4400" dirty="0" smtClean="0">
                <a:solidFill>
                  <a:schemeClr val="accent6">
                    <a:lumMod val="75000"/>
                  </a:schemeClr>
                </a:solidFill>
              </a:rPr>
              <a:t>giant</a:t>
            </a:r>
            <a:r>
              <a:rPr lang="en-US" altLang="zh-CN" dirty="0" smtClean="0"/>
              <a:t> amount of users</a:t>
            </a:r>
          </a:p>
          <a:p>
            <a:r>
              <a:rPr lang="en-US" altLang="zh-CN" dirty="0" smtClean="0"/>
              <a:t>Part of them are eBay users.</a:t>
            </a:r>
          </a:p>
          <a:p>
            <a:r>
              <a:rPr lang="en-US" altLang="zh-CN" dirty="0" smtClean="0"/>
              <a:t>Most of them </a:t>
            </a:r>
            <a:r>
              <a:rPr lang="en-US" altLang="zh-CN" sz="5400" dirty="0" smtClean="0">
                <a:solidFill>
                  <a:schemeClr val="accent6">
                    <a:lumMod val="75000"/>
                  </a:schemeClr>
                </a:solidFill>
              </a:rPr>
              <a:t>could be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 smtClean="0"/>
              <a:t>eBay users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Is </a:t>
            </a:r>
            <a:r>
              <a:rPr lang="en-US" altLang="zh-CN" dirty="0" smtClean="0"/>
              <a:t>there anything eBay can do for them?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827584" y="764704"/>
            <a:ext cx="2960499" cy="3240360"/>
            <a:chOff x="827584" y="1052736"/>
            <a:chExt cx="2960499" cy="3240360"/>
          </a:xfrm>
        </p:grpSpPr>
        <p:pic>
          <p:nvPicPr>
            <p:cNvPr id="1026" name="Picture 2" descr="C:\Documents and Settings\zhihliu\Desktop\icons\post-it-note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7584" y="1052736"/>
              <a:ext cx="2960499" cy="3240360"/>
            </a:xfrm>
            <a:prstGeom prst="rect">
              <a:avLst/>
            </a:prstGeom>
            <a:noFill/>
          </p:spPr>
        </p:pic>
        <p:sp>
          <p:nvSpPr>
            <p:cNvPr id="4" name="TextBox 3"/>
            <p:cNvSpPr txBox="1"/>
            <p:nvPr/>
          </p:nvSpPr>
          <p:spPr>
            <a:xfrm rot="21391780">
              <a:off x="1153488" y="1627630"/>
              <a:ext cx="238062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accent1">
                      <a:lumMod val="75000"/>
                    </a:schemeClr>
                  </a:solidFill>
                  <a:latin typeface="Bradley Hand ITC" pitchFamily="66" charset="0"/>
                </a:rPr>
                <a:t>As a seller, I want to promote my products via my social-network.</a:t>
              </a:r>
              <a:endParaRPr lang="zh-CN" altLang="en-US" sz="2000" b="1" dirty="0">
                <a:solidFill>
                  <a:schemeClr val="accent1">
                    <a:lumMod val="75000"/>
                  </a:schemeClr>
                </a:solidFill>
                <a:latin typeface="Bradley Hand ITC" pitchFamily="66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07845" y="2060848"/>
            <a:ext cx="2960499" cy="3240360"/>
            <a:chOff x="4707845" y="2573288"/>
            <a:chExt cx="2960499" cy="3240360"/>
          </a:xfrm>
        </p:grpSpPr>
        <p:pic>
          <p:nvPicPr>
            <p:cNvPr id="5" name="Picture 2" descr="C:\Documents and Settings\zhihliu\Desktop\icons\post-it-note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07845" y="2573288"/>
              <a:ext cx="2960499" cy="3240360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 rot="21391780">
              <a:off x="4932733" y="3306493"/>
              <a:ext cx="253523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accent1">
                      <a:lumMod val="75000"/>
                    </a:schemeClr>
                  </a:solidFill>
                  <a:latin typeface="Kristen ITC" pitchFamily="66" charset="0"/>
                </a:rPr>
                <a:t>As a buyer, I want to be posted at the first time if something listed in eBay.</a:t>
              </a:r>
              <a:endPara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Kristen ITC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Documents and Settings\zhihliu\Desktop\icons\twitter-3d-square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418480">
            <a:off x="6016439" y="1058170"/>
            <a:ext cx="941387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2" descr="C:\Documents and Settings\zhihliu\Desktop\icons\facebook_icon_001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321114">
            <a:off x="7094488" y="1633785"/>
            <a:ext cx="107791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 descr="C:\Documents and Settings\zhihliu\Desktop\icons\t.sina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04776">
            <a:off x="7062789" y="2895190"/>
            <a:ext cx="930275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6" descr="C:\Documents and Settings\zhihliu\Desktop\icons\ebay-logo-480x20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8164" y="2493094"/>
            <a:ext cx="1639887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8" descr="C:\Documents and Settings\zhihliu\Desktop\icons\flickr-rss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91680" y="1628800"/>
            <a:ext cx="113982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792710" y="4077072"/>
            <a:ext cx="3219450" cy="1152525"/>
            <a:chOff x="1746" y="2840"/>
            <a:chExt cx="1846" cy="625"/>
          </a:xfrm>
        </p:grpSpPr>
        <p:pic>
          <p:nvPicPr>
            <p:cNvPr id="16394" name="Picture 5" descr="C:\Documents and Settings\zhihliu\Desktop\icons\androidx.gi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288" y="3113"/>
              <a:ext cx="304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5" name="Picture 11" descr="browser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746" y="2840"/>
              <a:ext cx="1386" cy="625"/>
            </a:xfrm>
            <a:prstGeom prst="rect">
              <a:avLst/>
            </a:prstGeom>
            <a:noFill/>
          </p:spPr>
        </p:pic>
      </p:grpSp>
      <p:grpSp>
        <p:nvGrpSpPr>
          <p:cNvPr id="3" name="Group 15"/>
          <p:cNvGrpSpPr/>
          <p:nvPr/>
        </p:nvGrpSpPr>
        <p:grpSpPr>
          <a:xfrm>
            <a:off x="2555776" y="1844824"/>
            <a:ext cx="3887887" cy="2375470"/>
            <a:chOff x="2484438" y="2205038"/>
            <a:chExt cx="3959225" cy="2303462"/>
          </a:xfrm>
        </p:grpSpPr>
        <p:sp>
          <p:nvSpPr>
            <p:cNvPr id="22" name="Cloud 21"/>
            <p:cNvSpPr/>
            <p:nvPr/>
          </p:nvSpPr>
          <p:spPr>
            <a:xfrm>
              <a:off x="2484438" y="2205038"/>
              <a:ext cx="3959225" cy="2303462"/>
            </a:xfrm>
            <a:prstGeom prst="cloud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6396" name="Picture 8" descr="C:\Documents and Settings\zhihliu\Desktop\icons\gae-img.gif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779838" y="2852738"/>
              <a:ext cx="1335087" cy="1022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Rectangle 12"/>
          <p:cNvSpPr/>
          <p:nvPr/>
        </p:nvSpPr>
        <p:spPr>
          <a:xfrm>
            <a:off x="755576" y="548680"/>
            <a:ext cx="153751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82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hiller" pitchFamily="82" charset="0"/>
              </a:rPr>
              <a:t>Pull</a:t>
            </a:r>
            <a:endParaRPr lang="en-US" altLang="zh-CN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0007" dist="310007" dir="8280000" sy="30000" kx="1300200" algn="ctr" rotWithShape="0">
                  <a:prstClr val="black">
                    <a:alpha val="32000"/>
                  </a:prstClr>
                </a:outerShdw>
              </a:effectLst>
              <a:latin typeface="Chiller" pitchFamily="8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22918" y="332656"/>
            <a:ext cx="153751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9944" dist="200025" dir="1698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hiller" pitchFamily="82" charset="0"/>
              </a:rPr>
              <a:t>Push</a:t>
            </a:r>
            <a:endParaRPr lang="en-US" altLang="zh-CN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9944" dist="200025" dir="16980000" sy="30000" kx="-1800000" algn="bl" rotWithShape="0">
                  <a:prstClr val="black">
                    <a:alpha val="32000"/>
                  </a:prstClr>
                </a:outerShdw>
              </a:effectLst>
              <a:latin typeface="Chiller" pitchFamily="8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06494" y="5262299"/>
            <a:ext cx="218558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60071" sy="-30000" kx="800400" algn="bl" rotWithShape="0">
                    <a:prstClr val="black">
                      <a:alpha val="20000"/>
                    </a:prstClr>
                  </a:outerShdw>
                </a:effectLst>
                <a:latin typeface="Chiller" pitchFamily="82" charset="0"/>
              </a:rPr>
              <a:t>Config</a:t>
            </a:r>
            <a:endParaRPr lang="en-US" altLang="zh-CN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60071" sy="-30000" kx="800400" algn="bl" rotWithShape="0">
                  <a:prstClr val="black">
                    <a:alpha val="20000"/>
                  </a:prstClr>
                </a:outerShdw>
              </a:effectLst>
              <a:latin typeface="Chiller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260648"/>
            <a:ext cx="8229600" cy="5865515"/>
          </a:xfrm>
        </p:spPr>
        <p:txBody>
          <a:bodyPr/>
          <a:lstStyle/>
          <a:p>
            <a:r>
              <a:rPr lang="en-US" altLang="zh-CN" dirty="0" smtClean="0"/>
              <a:t>Easy to configure</a:t>
            </a:r>
          </a:p>
          <a:p>
            <a:pPr lvl="1"/>
            <a:r>
              <a:rPr lang="en-US" altLang="zh-CN" dirty="0" smtClean="0"/>
              <a:t>4 clicks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Works in Cloud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Anywhere, Anytime</a:t>
            </a:r>
          </a:p>
          <a:p>
            <a:pPr lvl="1"/>
            <a:r>
              <a:rPr lang="en-US" altLang="zh-CN" dirty="0" smtClean="0"/>
              <a:t>Browser</a:t>
            </a:r>
          </a:p>
          <a:p>
            <a:pPr lvl="1"/>
            <a:r>
              <a:rPr lang="en-US" altLang="zh-CN" dirty="0" smtClean="0"/>
              <a:t>Android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107</Words>
  <Application>Microsoft Office PowerPoint</Application>
  <PresentationFormat>On-screen Show (4:3)</PresentationFormat>
  <Paragraphs>28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eBay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zhihliu</dc:creator>
  <cp:lastModifiedBy>zhihliu</cp:lastModifiedBy>
  <cp:revision>56</cp:revision>
  <dcterms:created xsi:type="dcterms:W3CDTF">2011-02-21T03:42:53Z</dcterms:created>
  <dcterms:modified xsi:type="dcterms:W3CDTF">2011-03-03T03:54:22Z</dcterms:modified>
</cp:coreProperties>
</file>