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43" autoAdjust="0"/>
  </p:normalViewPr>
  <p:slideViewPr>
    <p:cSldViewPr>
      <p:cViewPr varScale="1">
        <p:scale>
          <a:sx n="121" d="100"/>
          <a:sy n="121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0AA9-8FAB-482B-8708-15D2C87CDFDA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BC494-DA72-41F5-B6E2-3C9B37A79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day of </a:t>
            </a:r>
            <a:r>
              <a:rPr lang="en-US" altLang="zh-CN" baseline="0" dirty="0" smtClean="0"/>
              <a:t>typical </a:t>
            </a:r>
            <a:r>
              <a:rPr lang="en-US" altLang="zh-CN" baseline="0" dirty="0" err="1" smtClean="0"/>
              <a:t>ebaySeller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List 4 items into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jack@eBay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send 4 messages as </a:t>
            </a:r>
          </a:p>
          <a:p>
            <a:r>
              <a:rPr lang="en-US" altLang="zh-CN" baseline="0" dirty="0" smtClean="0"/>
              <a:t>	</a:t>
            </a:r>
            <a:r>
              <a:rPr lang="en-US" altLang="zh-CN" baseline="0" dirty="0" err="1" smtClean="0"/>
              <a:t>jack@twitter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en-US" altLang="zh-CN" baseline="0" dirty="0" err="1" smtClean="0"/>
              <a:t>jack@facebook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C494-DA72-41F5-B6E2-3C9B37A7983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day of </a:t>
            </a:r>
            <a:r>
              <a:rPr lang="en-US" altLang="zh-CN" baseline="0" dirty="0" smtClean="0"/>
              <a:t>typical </a:t>
            </a:r>
            <a:r>
              <a:rPr lang="en-US" altLang="zh-CN" baseline="0" dirty="0" err="1" smtClean="0"/>
              <a:t>ebaySeller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List 4 items into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jack@eBay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send 4 messages as </a:t>
            </a:r>
          </a:p>
          <a:p>
            <a:r>
              <a:rPr lang="en-US" altLang="zh-CN" baseline="0" dirty="0" smtClean="0"/>
              <a:t>	</a:t>
            </a:r>
            <a:r>
              <a:rPr lang="en-US" altLang="zh-CN" baseline="0" dirty="0" err="1" smtClean="0"/>
              <a:t>jack@twitter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en-US" altLang="zh-CN" baseline="0" dirty="0" err="1" smtClean="0"/>
              <a:t>jack@facebook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C494-DA72-41F5-B6E2-3C9B37A7983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401CA-CABC-49B8-9E9C-D96E65197D71}" type="datetimeFigureOut">
              <a:rPr lang="zh-CN" altLang="en-US" smtClean="0"/>
              <a:pPr/>
              <a:t>2011-3-2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F648E-8896-40EF-8726-10FBCBD5C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gif"/><Relationship Id="rId7" Type="http://schemas.openxmlformats.org/officeDocument/2006/relationships/image" Target="../media/image11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7.gif"/><Relationship Id="rId7" Type="http://schemas.openxmlformats.org/officeDocument/2006/relationships/image" Target="../media/image6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gif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260648"/>
            <a:ext cx="8229600" cy="5865515"/>
          </a:xfrm>
        </p:spPr>
        <p:txBody>
          <a:bodyPr/>
          <a:lstStyle/>
          <a:p>
            <a:r>
              <a:rPr lang="en-US" altLang="zh-CN" dirty="0" smtClean="0"/>
              <a:t>Whether you are willing or not, this is an age of social network</a:t>
            </a:r>
          </a:p>
          <a:p>
            <a:r>
              <a:rPr lang="en-US" altLang="zh-CN" dirty="0" smtClean="0"/>
              <a:t>Whether you believe or not, the social network has been changing the world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People takes more time on social-style web-sites, other than traditional ones, such as 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flickr</a:t>
            </a:r>
            <a:r>
              <a:rPr lang="en-US" altLang="zh-CN" dirty="0" smtClean="0"/>
              <a:t> </a:t>
            </a:r>
            <a:r>
              <a:rPr lang="en-US" altLang="zh-CN" smtClean="0"/>
              <a:t>and eBay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260648"/>
            <a:ext cx="8229600" cy="5865515"/>
          </a:xfrm>
        </p:spPr>
        <p:txBody>
          <a:bodyPr/>
          <a:lstStyle/>
          <a:p>
            <a:r>
              <a:rPr lang="en-US" altLang="zh-CN" dirty="0" smtClean="0"/>
              <a:t>Whether you are willing or not, this is an age of social network</a:t>
            </a:r>
          </a:p>
          <a:p>
            <a:r>
              <a:rPr lang="en-US" altLang="zh-CN" dirty="0" smtClean="0"/>
              <a:t>Whether you believe or not, the social network has been changing the world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loud 21"/>
          <p:cNvSpPr/>
          <p:nvPr/>
        </p:nvSpPr>
        <p:spPr>
          <a:xfrm>
            <a:off x="2483768" y="2204864"/>
            <a:ext cx="3816424" cy="2304256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2" descr="C:\Documents and Settings\zhihliu\Desktop\icons\twitter-3d-square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908720"/>
            <a:ext cx="941469" cy="936104"/>
          </a:xfrm>
          <a:prstGeom prst="rect">
            <a:avLst/>
          </a:prstGeom>
          <a:noFill/>
        </p:spPr>
      </p:pic>
      <p:pic>
        <p:nvPicPr>
          <p:cNvPr id="15" name="Picture 2" descr="C:\Documents and Settings\zhihliu\Desktop\icons\facebook_icon_001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1052736"/>
            <a:ext cx="936104" cy="936104"/>
          </a:xfrm>
          <a:prstGeom prst="rect">
            <a:avLst/>
          </a:prstGeom>
          <a:noFill/>
        </p:spPr>
      </p:pic>
      <p:pic>
        <p:nvPicPr>
          <p:cNvPr id="4100" name="Picture 4" descr="C:\Documents and Settings\zhihliu\Desktop\icons\t.sin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916832"/>
            <a:ext cx="931168" cy="931168"/>
          </a:xfrm>
          <a:prstGeom prst="rect">
            <a:avLst/>
          </a:prstGeom>
          <a:noFill/>
        </p:spPr>
      </p:pic>
      <p:pic>
        <p:nvPicPr>
          <p:cNvPr id="4102" name="Picture 6" descr="C:\Documents and Settings\zhihliu\Desktop\icons\ebay-logo-480x2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2996952"/>
            <a:ext cx="1639044" cy="682935"/>
          </a:xfrm>
          <a:prstGeom prst="rect">
            <a:avLst/>
          </a:prstGeom>
          <a:noFill/>
        </p:spPr>
      </p:pic>
      <p:pic>
        <p:nvPicPr>
          <p:cNvPr id="4104" name="Picture 8" descr="C:\Documents and Settings\zhihliu\Desktop\icons\flickr-rss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7866" y="3140968"/>
            <a:ext cx="1139974" cy="376750"/>
          </a:xfrm>
          <a:prstGeom prst="rect">
            <a:avLst/>
          </a:prstGeom>
          <a:noFill/>
        </p:spPr>
      </p:pic>
      <p:pic>
        <p:nvPicPr>
          <p:cNvPr id="8" name="Picture 5" descr="C:\Documents and Settings\zhihliu\Desktop\icons\androidx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1720" y="5085184"/>
            <a:ext cx="770384" cy="7703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zhihliu\Desktop\icons\faceboo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665835"/>
            <a:ext cx="864096" cy="864096"/>
          </a:xfrm>
          <a:prstGeom prst="rect">
            <a:avLst/>
          </a:prstGeom>
          <a:noFill/>
        </p:spPr>
      </p:pic>
      <p:pic>
        <p:nvPicPr>
          <p:cNvPr id="1028" name="Picture 4" descr="C:\Documents and Settings\zhihliu\Desktop\icons\twitt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1225675"/>
            <a:ext cx="869603" cy="869603"/>
          </a:xfrm>
          <a:prstGeom prst="rect">
            <a:avLst/>
          </a:prstGeom>
          <a:noFill/>
        </p:spPr>
      </p:pic>
      <p:pic>
        <p:nvPicPr>
          <p:cNvPr id="1029" name="Picture 5" descr="C:\Documents and Settings\zhihliu\Desktop\icons\flick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529931"/>
            <a:ext cx="792088" cy="816414"/>
          </a:xfrm>
          <a:prstGeom prst="rect">
            <a:avLst/>
          </a:prstGeom>
          <a:noFill/>
        </p:spPr>
      </p:pic>
      <p:pic>
        <p:nvPicPr>
          <p:cNvPr id="3081" name="Picture 9" descr="C:\Documents and Settings\zhihliu\Desktop\icons\t.sina.squar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4033987"/>
            <a:ext cx="835173" cy="835173"/>
          </a:xfrm>
          <a:prstGeom prst="rect">
            <a:avLst/>
          </a:prstGeom>
          <a:noFill/>
        </p:spPr>
      </p:pic>
      <p:sp>
        <p:nvSpPr>
          <p:cNvPr id="22" name="Cloud 21"/>
          <p:cNvSpPr/>
          <p:nvPr/>
        </p:nvSpPr>
        <p:spPr>
          <a:xfrm>
            <a:off x="2627784" y="1657723"/>
            <a:ext cx="3816424" cy="3096344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7" name="Picture 5" descr="C:\Documents and Settings\zhihliu\Desktop\icons\androidx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2233787"/>
            <a:ext cx="770384" cy="770384"/>
          </a:xfrm>
          <a:prstGeom prst="rect">
            <a:avLst/>
          </a:prstGeom>
          <a:noFill/>
        </p:spPr>
      </p:pic>
      <p:pic>
        <p:nvPicPr>
          <p:cNvPr id="3080" name="Picture 8" descr="C:\Documents and Settings\zhihliu\Desktop\icons\gae-img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2953867"/>
            <a:ext cx="1381125" cy="1057275"/>
          </a:xfrm>
          <a:prstGeom prst="rect">
            <a:avLst/>
          </a:prstGeom>
          <a:noFill/>
        </p:spPr>
      </p:pic>
      <p:pic>
        <p:nvPicPr>
          <p:cNvPr id="3083" name="Picture 11" descr="C:\Documents and Settings\zhihliu\Desktop\icons\Ebay 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640" y="2132856"/>
            <a:ext cx="924123" cy="9241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99792" y="1484784"/>
            <a:ext cx="1080120" cy="2088232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36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53" name="Picture 5" descr="C:\Documents and Settings\zhihliu\Desktop\icons\flick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9964" y="2564904"/>
            <a:ext cx="936104" cy="936104"/>
          </a:xfrm>
          <a:prstGeom prst="rect">
            <a:avLst/>
          </a:prstGeom>
          <a:noFill/>
        </p:spPr>
      </p:pic>
      <p:sp>
        <p:nvSpPr>
          <p:cNvPr id="20" name="Right Arrow 19"/>
          <p:cNvSpPr/>
          <p:nvPr/>
        </p:nvSpPr>
        <p:spPr>
          <a:xfrm>
            <a:off x="3923928" y="2060848"/>
            <a:ext cx="1152128" cy="936104"/>
          </a:xfrm>
          <a:prstGeom prst="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5197212" y="836712"/>
            <a:ext cx="1102980" cy="338437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5" name="Picture 3" descr="C:\Documents and Settings\zhihliu\Desktop\icons\faceboo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060848"/>
            <a:ext cx="1073280" cy="1073280"/>
          </a:xfrm>
          <a:prstGeom prst="rect">
            <a:avLst/>
          </a:prstGeom>
          <a:noFill/>
        </p:spPr>
      </p:pic>
      <p:pic>
        <p:nvPicPr>
          <p:cNvPr id="16" name="Picture 4" descr="C:\Documents and Settings\zhihliu\Desktop\icons\twitt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908720"/>
            <a:ext cx="1008112" cy="1008112"/>
          </a:xfrm>
          <a:prstGeom prst="rect">
            <a:avLst/>
          </a:prstGeom>
          <a:noFill/>
        </p:spPr>
      </p:pic>
      <p:pic>
        <p:nvPicPr>
          <p:cNvPr id="2055" name="Picture 7" descr="C:\Documents and Settings\zhihliu\Desktop\icons\t.sina.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3215630"/>
            <a:ext cx="942975" cy="933450"/>
          </a:xfrm>
          <a:prstGeom prst="rect">
            <a:avLst/>
          </a:prstGeom>
          <a:noFill/>
        </p:spPr>
      </p:pic>
      <p:pic>
        <p:nvPicPr>
          <p:cNvPr id="2056" name="Picture 8" descr="C:\Documents and Settings\zhihliu\Desktop\icons\Ebay 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9144" y="1556792"/>
            <a:ext cx="1008112" cy="1008112"/>
          </a:xfrm>
          <a:prstGeom prst="rect">
            <a:avLst/>
          </a:prstGeom>
          <a:noFill/>
        </p:spPr>
      </p:pic>
      <p:sp>
        <p:nvSpPr>
          <p:cNvPr id="30" name="Rounded Rectangle 29"/>
          <p:cNvSpPr/>
          <p:nvPr/>
        </p:nvSpPr>
        <p:spPr>
          <a:xfrm>
            <a:off x="2699792" y="4437112"/>
            <a:ext cx="3600400" cy="1224136"/>
          </a:xfrm>
          <a:prstGeom prst="roundRect">
            <a:avLst/>
          </a:prstGeom>
          <a:gradFill>
            <a:gsLst>
              <a:gs pos="5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58" name="Picture 10" descr="C:\Documents and Settings\zhihliu\Desktop\icons\androidx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81736" y="458112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9" name="Picture 11" descr="C:\Documents and Settings\zhihliu\Desktop\icons\gae-img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25552" y="4558642"/>
            <a:ext cx="1224136" cy="937098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prstMaterial="fla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106</Words>
  <Application>Microsoft Office PowerPoint</Application>
  <PresentationFormat>On-screen Show (4:3)</PresentationFormat>
  <Paragraphs>30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eBay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zhihliu</dc:creator>
  <cp:lastModifiedBy>zhihliu</cp:lastModifiedBy>
  <cp:revision>36</cp:revision>
  <dcterms:created xsi:type="dcterms:W3CDTF">2011-02-21T03:42:53Z</dcterms:created>
  <dcterms:modified xsi:type="dcterms:W3CDTF">2011-03-02T08:56:45Z</dcterms:modified>
</cp:coreProperties>
</file>