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7" r:id="rId4"/>
    <p:sldId id="266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3" autoAdjust="0"/>
  </p:normalViewPr>
  <p:slideViewPr>
    <p:cSldViewPr>
      <p:cViewPr varScale="1">
        <p:scale>
          <a:sx n="121" d="100"/>
          <a:sy n="121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0AA9-8FAB-482B-8708-15D2C87CDFDA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C494-DA72-41F5-B6E2-3C9B37A79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People takes more time on social-style web-sites, other than traditional ones, such as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flickr</a:t>
            </a:r>
            <a:r>
              <a:rPr lang="en-US" altLang="zh-CN" dirty="0" smtClean="0"/>
              <a:t> and eBay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01CA-CABC-49B8-9E9C-D96E65197D71}" type="datetimeFigureOut">
              <a:rPr lang="zh-CN" altLang="en-US" smtClean="0"/>
              <a:pPr/>
              <a:t>2011-3-4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340768"/>
            <a:ext cx="867057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Whether you like or not</a:t>
            </a:r>
          </a:p>
          <a:p>
            <a:r>
              <a:rPr lang="en-US" altLang="zh-C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this </a:t>
            </a:r>
            <a:r>
              <a:rPr lang="en-US" altLang="zh-C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is an age of </a:t>
            </a:r>
            <a:r>
              <a:rPr lang="en-US" altLang="zh-CN" sz="8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  <a:latin typeface="Franklin Gothic Demi Cond" pitchFamily="34" charset="0"/>
              </a:rPr>
              <a:t>social </a:t>
            </a:r>
            <a:r>
              <a:rPr lang="en-US" altLang="zh-CN" sz="8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  <a:latin typeface="Franklin Gothic Demi Cond" pitchFamily="34" charset="0"/>
              </a:rPr>
              <a:t>network</a:t>
            </a:r>
            <a:endParaRPr lang="en-US" altLang="zh-CN" sz="6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  <a:reflection blurRad="6350" stA="60000" endA="900" endPos="58000" dir="5400000" sy="-100000" algn="bl" rotWithShape="0"/>
              </a:effectLst>
              <a:latin typeface="Franklin Gothic Demi Cond" pitchFamily="34" charset="0"/>
            </a:endParaRPr>
          </a:p>
          <a:p>
            <a:endParaRPr lang="en-US" altLang="zh-CN" sz="4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arlow Solid Italic" pitchFamily="82" charset="0"/>
            </a:endParaRPr>
          </a:p>
          <a:p>
            <a:r>
              <a:rPr lang="en-US" altLang="zh-C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Whether you believe or not</a:t>
            </a:r>
          </a:p>
          <a:p>
            <a:r>
              <a:rPr lang="en-US" altLang="zh-C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it </a:t>
            </a:r>
            <a:r>
              <a:rPr lang="en-US" altLang="zh-C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has been </a:t>
            </a:r>
            <a:r>
              <a:rPr lang="en-US" altLang="zh-CN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60000" dist="29997" dir="5400000" sy="-100000" algn="bl" rotWithShape="0"/>
                </a:effectLst>
                <a:latin typeface="Franklin Gothic Demi Cond" pitchFamily="34" charset="0"/>
              </a:rPr>
              <a:t>changing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4425355"/>
          </a:xfrm>
        </p:spPr>
        <p:txBody>
          <a:bodyPr/>
          <a:lstStyle/>
          <a:p>
            <a:pPr marL="0">
              <a:buNone/>
            </a:pPr>
            <a:r>
              <a:rPr lang="en-US" altLang="zh-CN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  <a:latin typeface="Franklin Gothic Demi Cond" pitchFamily="34" charset="0"/>
              </a:rPr>
              <a:t>Giant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 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amount of users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Franklin Gothic Demi Cond" pitchFamily="34" charset="0"/>
              </a:rPr>
              <a:t>Help 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Franklin Gothic Demi Cond" pitchFamily="34" charset="0"/>
              </a:rPr>
              <a:t>them using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 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Franklin Gothic Demi Cond" pitchFamily="34" charset="0"/>
              </a:rPr>
              <a:t>e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Franklin Gothic Demi Cond" pitchFamily="34" charset="0"/>
              </a:rPr>
              <a:t>B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Franklin Gothic Demi Cond" pitchFamily="34" charset="0"/>
              </a:rPr>
              <a:t>a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Franklin Gothic Demi Cond" pitchFamily="34" charset="0"/>
              </a:rPr>
              <a:t>y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 </a:t>
            </a:r>
            <a:r>
              <a:rPr lang="en-US" altLang="zh-CN" sz="5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60007" dir="5400000" sy="-100000" algn="bl" rotWithShape="0"/>
                </a:effectLst>
                <a:latin typeface="Comic Sans MS" pitchFamily="66" charset="0"/>
              </a:rPr>
              <a:t>more</a:t>
            </a:r>
            <a:r>
              <a:rPr lang="en-US" altLang="zh-CN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60007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&amp; </a:t>
            </a:r>
            <a:r>
              <a:rPr lang="en-US" altLang="zh-CN" sz="5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60007" dir="5400000" sy="-100000" algn="bl" rotWithShape="0"/>
                </a:effectLst>
                <a:latin typeface="Comic Sans MS" pitchFamily="66" charset="0"/>
              </a:rPr>
              <a:t>easier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27584" y="764704"/>
            <a:ext cx="2960499" cy="3240360"/>
            <a:chOff x="827584" y="1052736"/>
            <a:chExt cx="2960499" cy="3240360"/>
          </a:xfrm>
        </p:grpSpPr>
        <p:pic>
          <p:nvPicPr>
            <p:cNvPr id="1026" name="Picture 2" descr="C:\Documents and Settings\zhihliu\Desktop\icons\post-it-not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1052736"/>
              <a:ext cx="2960499" cy="3240360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 rot="21391780">
              <a:off x="1153488" y="1627630"/>
              <a:ext cx="23806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  <a:latin typeface="Bradley Hand ITC" pitchFamily="66" charset="0"/>
                </a:rPr>
                <a:t>As a seller, I want to </a:t>
              </a:r>
              <a:r>
                <a:rPr lang="en-US" altLang="zh-CN" sz="2000" b="1" u="sng" dirty="0" smtClean="0">
                  <a:solidFill>
                    <a:schemeClr val="accent6">
                      <a:lumMod val="75000"/>
                    </a:schemeClr>
                  </a:solidFill>
                  <a:latin typeface="Bradley Hand ITC" pitchFamily="66" charset="0"/>
                </a:rPr>
                <a:t>promote</a:t>
              </a:r>
              <a:r>
                <a:rPr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  <a:latin typeface="Bradley Hand ITC" pitchFamily="66" charset="0"/>
                </a:rPr>
                <a:t> my products via my social-network.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07845" y="2060848"/>
            <a:ext cx="2960499" cy="3240360"/>
            <a:chOff x="4707845" y="2573288"/>
            <a:chExt cx="2960499" cy="3240360"/>
          </a:xfrm>
        </p:grpSpPr>
        <p:pic>
          <p:nvPicPr>
            <p:cNvPr id="5" name="Picture 2" descr="C:\Documents and Settings\zhihliu\Desktop\icons\post-it-not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07845" y="2573288"/>
              <a:ext cx="2960499" cy="324036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 rot="21391780">
              <a:off x="4932733" y="3306493"/>
              <a:ext cx="25352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  <a:latin typeface="Kristen ITC" pitchFamily="66" charset="0"/>
                </a:rPr>
                <a:t>As a buyer, I want to be </a:t>
              </a:r>
              <a:r>
                <a:rPr lang="en-US" altLang="zh-CN" sz="2000" u="sng" dirty="0" smtClean="0">
                  <a:solidFill>
                    <a:schemeClr val="accent6">
                      <a:lumMod val="75000"/>
                    </a:schemeClr>
                  </a:solidFill>
                  <a:latin typeface="Kristen ITC" pitchFamily="66" charset="0"/>
                </a:rPr>
                <a:t>posted</a:t>
              </a:r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  <a:latin typeface="Kristen ITC" pitchFamily="66" charset="0"/>
                </a:rPr>
                <a:t> at the first time if something listed in eBay.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771800" y="4057625"/>
            <a:ext cx="3240360" cy="1171575"/>
            <a:chOff x="2771800" y="4057625"/>
            <a:chExt cx="3240360" cy="1171575"/>
          </a:xfrm>
        </p:grpSpPr>
        <p:pic>
          <p:nvPicPr>
            <p:cNvPr id="16394" name="Picture 5" descr="C:\Documents and Settings\zhihliu\Desktop\icons\androidx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81980" y="4580495"/>
              <a:ext cx="530180" cy="560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800" y="4057625"/>
              <a:ext cx="24384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/>
          <p:nvPr/>
        </p:nvGrpSpPr>
        <p:grpSpPr>
          <a:xfrm>
            <a:off x="2195736" y="1484784"/>
            <a:ext cx="4247927" cy="2735510"/>
            <a:chOff x="2484438" y="2205038"/>
            <a:chExt cx="3959225" cy="2303462"/>
          </a:xfrm>
        </p:grpSpPr>
        <p:sp>
          <p:nvSpPr>
            <p:cNvPr id="22" name="Cloud 21"/>
            <p:cNvSpPr/>
            <p:nvPr/>
          </p:nvSpPr>
          <p:spPr>
            <a:xfrm>
              <a:off x="2484438" y="2205038"/>
              <a:ext cx="3959225" cy="2303462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6396" name="Picture 8" descr="C:\Documents and Settings\zhihliu\Desktop\icons\gae-img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9838" y="2852738"/>
              <a:ext cx="1335087" cy="102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86" name="Picture 2" descr="C:\Documents and Settings\zhihliu\Desktop\icons\twitter-3d-square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204023">
            <a:off x="6160456" y="842145"/>
            <a:ext cx="94138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2" descr="C:\Documents and Settings\zhihliu\Desktop\icons\facebook_icon_0010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21114">
            <a:off x="7094488" y="1633785"/>
            <a:ext cx="1077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 descr="C:\Documents and Settings\zhihliu\Desktop\icons\t.sina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04776">
            <a:off x="7062789" y="2895190"/>
            <a:ext cx="93027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6" descr="C:\Documents and Settings\zhihliu\Desktop\icons\ebay-logo-480x20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8164" y="2493094"/>
            <a:ext cx="1639887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8" descr="C:\Documents and Settings\zhihliu\Desktop\icons\flickr-rss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31640" y="1484784"/>
            <a:ext cx="11398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148064" y="2276872"/>
            <a:ext cx="10081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9944" dist="200025" dir="1698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hiller" pitchFamily="82" charset="0"/>
              </a:rPr>
              <a:t>Deliver</a:t>
            </a:r>
            <a:endParaRPr lang="en-US" altLang="zh-CN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9944" dist="200025" dir="16980000" sy="30000" kx="-1800000" algn="bl" rotWithShape="0">
                  <a:prstClr val="black">
                    <a:alpha val="32000"/>
                  </a:prstClr>
                </a:outerShdw>
              </a:effectLst>
              <a:latin typeface="Chiller" pitchFamily="8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23928" y="3501008"/>
            <a:ext cx="10081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60071" sy="-30000" kx="800400" algn="bl" rotWithShape="0">
                    <a:prstClr val="black">
                      <a:alpha val="20000"/>
                    </a:prstClr>
                  </a:outerShdw>
                </a:effectLst>
                <a:latin typeface="Chiller" pitchFamily="82" charset="0"/>
              </a:rPr>
              <a:t>Config</a:t>
            </a:r>
            <a:endParaRPr lang="en-US" altLang="zh-CN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0071" sy="-30000" kx="800400" algn="bl" rotWithShape="0">
                  <a:prstClr val="black">
                    <a:alpha val="20000"/>
                  </a:prstClr>
                </a:outerShdw>
              </a:effectLst>
              <a:latin typeface="Chiller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792" y="2276872"/>
            <a:ext cx="864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82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hiller" pitchFamily="82" charset="0"/>
              </a:rPr>
              <a:t>listen</a:t>
            </a:r>
            <a:endParaRPr lang="en-US" altLang="zh-CN" sz="1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st="310007" dir="8280000" sy="30000" kx="1300200" algn="ctr" rotWithShape="0">
                  <a:prstClr val="black">
                    <a:alpha val="32000"/>
                  </a:prstClr>
                </a:outerShdw>
              </a:effectLst>
              <a:latin typeface="Chiller" pitchFamily="8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217443"/>
          </a:xfrm>
        </p:spPr>
        <p:txBody>
          <a:bodyPr/>
          <a:lstStyle/>
          <a:p>
            <a:pPr>
              <a:buNone/>
            </a:pP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Easy</a:t>
            </a:r>
            <a:r>
              <a:rPr lang="en-US" altLang="zh-C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altLang="zh-C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to </a:t>
            </a:r>
            <a:r>
              <a:rPr lang="en-US" altLang="zh-C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configure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  <a:latin typeface="Franklin Gothic Demi Cond" pitchFamily="34" charset="0"/>
              </a:rPr>
              <a:t>	</a:t>
            </a:r>
            <a:r>
              <a:rPr lang="en-US" altLang="zh-CN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Automatically</a:t>
            </a:r>
            <a:r>
              <a: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 </a:t>
            </a:r>
            <a:r>
              <a:rPr lang="en-US" altLang="zh-CN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mic Sans MS" pitchFamily="66" charset="0"/>
              </a:rPr>
              <a:t>Works</a:t>
            </a:r>
            <a:endParaRPr lang="en-US" altLang="zh-CN" dirty="0" smtClean="0"/>
          </a:p>
          <a:p>
            <a:pPr>
              <a:buNone/>
            </a:pPr>
            <a:r>
              <a:rPr lang="en-US" altLang="zh-CN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  <a:latin typeface="Franklin Gothic Demi Cond" pitchFamily="34" charset="0"/>
              </a:rPr>
              <a:t>		</a:t>
            </a:r>
            <a:r>
              <a:rPr lang="en-US" altLang="zh-CN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  <a:latin typeface="Comic Sans MS" pitchFamily="66" charset="0"/>
              </a:rPr>
              <a:t>Anywhere Anytime</a:t>
            </a:r>
            <a:endParaRPr lang="en-US" altLang="zh-CN" sz="6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  <a:reflection blurRad="6350" stA="50000" endA="300" endPos="50000" dist="29997" dir="5400000" sy="-100000" algn="bl" rotWithShape="0"/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98</Words>
  <Application>Microsoft Office PowerPoint</Application>
  <PresentationFormat>On-screen Show (4:3)</PresentationFormat>
  <Paragraphs>21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eBay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zhihliu</dc:creator>
  <cp:lastModifiedBy>zhihliu</cp:lastModifiedBy>
  <cp:revision>73</cp:revision>
  <dcterms:created xsi:type="dcterms:W3CDTF">2011-02-21T03:42:53Z</dcterms:created>
  <dcterms:modified xsi:type="dcterms:W3CDTF">2011-03-04T07:59:43Z</dcterms:modified>
</cp:coreProperties>
</file>