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79" r:id="rId6"/>
    <p:sldId id="280" r:id="rId7"/>
    <p:sldId id="284" r:id="rId8"/>
    <p:sldId id="294" r:id="rId9"/>
    <p:sldId id="295" r:id="rId10"/>
    <p:sldId id="296" r:id="rId11"/>
    <p:sldId id="297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dbms-database-management-system-set-1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DataBase</a:t>
            </a:r>
            <a:r>
              <a:rPr lang="en-US" dirty="0"/>
              <a:t> ?</a:t>
            </a:r>
          </a:p>
          <a:p>
            <a:r>
              <a:rPr lang="en-US" dirty="0"/>
              <a:t>Types of </a:t>
            </a:r>
            <a:r>
              <a:rPr lang="en-US" dirty="0" err="1"/>
              <a:t>DataBase</a:t>
            </a:r>
            <a:endParaRPr lang="en-US" dirty="0"/>
          </a:p>
          <a:p>
            <a:r>
              <a:rPr lang="en-US" dirty="0"/>
              <a:t>Key Concept Of RDBMS</a:t>
            </a:r>
          </a:p>
          <a:p>
            <a:r>
              <a:rPr lang="en-US" dirty="0"/>
              <a:t>Selection of RDBMS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45" y="45720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648" y="1684421"/>
            <a:ext cx="7508668" cy="430249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database is an organized collection of structured information or data stored electronically. In a project, a database is required to efficiently organize, retrieve, and secure project-related data. It ensures data integrity, enables collaboration, facilitates data analysis and reporting, and supports scalability and performance, ultimately contributing to the success of the project.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database is a collection of data that is organized, which is also called structured data. It can be accessed or stored in a computer system. It can be managed through a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 Management System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(DBMS), a software used to manage data. Database refers to related data in a structured form.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600200" y="6598118"/>
            <a:ext cx="320040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202130"/>
            <a:ext cx="10817353" cy="914401"/>
          </a:xfrm>
        </p:spPr>
        <p:txBody>
          <a:bodyPr/>
          <a:lstStyle/>
          <a:p>
            <a:pPr algn="l"/>
            <a:r>
              <a:rPr lang="en-US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TYPES OF DATABASES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E82ABA-648C-25B8-41D6-311B20B8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1" y="976965"/>
            <a:ext cx="11311129" cy="5500837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</a:rPr>
              <a:t>Relational Databases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databases use a tabular schema to store data and are based on the relational model</a:t>
            </a:r>
            <a:endParaRPr lang="en-US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databases use a tabular schema to store data and are based on the relational model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 include MySQL, PostgreSQL, and SQL Server.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+mn-lt"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</a:rPr>
              <a:t>Non -Relational Databases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Non-relational databases, also known as NoSQL databases, do not use a tabular schema and are more flexible in storing data.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store data in key-value pairs, JSON documents, or graphs 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NoSQL databases are suitable for handling large amounts of unstructured or semi-structured data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 include MongoDB, Cassandra, and Redis.</a:t>
            </a:r>
          </a:p>
          <a:p>
            <a:pPr algn="just"/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0" i="0" dirty="0">
              <a:effectLst/>
              <a:latin typeface="+mn-lt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16A6D-77C4-30E9-DD3D-B6642C7F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E26D-B356-43B2-2A28-FAE8A258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58265"/>
            <a:ext cx="10671048" cy="924026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TERMINOLOGIES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FCDF80-D7B1-038A-0AC4-0288D18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2BBDA-ECEC-6289-BBFD-2E3E1FAD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1" y="976965"/>
            <a:ext cx="11400163" cy="5500837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Tables: The basic unit of data storage in an RDBMS.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 Represent attributes of data within a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Rows: Represent individual records of data within a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Keys: Used to uniquely identify rows within a table and establish relationships between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Key: A unique identifier for each row in a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Key: References the primary key of another table, creating a relationship between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Relationships: Define how tables are connected to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SQL: Structured Query Language, used to interact with and manipulate data in an RDBMS.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+mn-lt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D549-FF3B-D1EF-6F10-0B42DC5BB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E148-9BDA-07B8-1DBC-0D0A2CBF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8265"/>
            <a:ext cx="11800573" cy="924026"/>
          </a:xfrm>
        </p:spPr>
        <p:txBody>
          <a:bodyPr/>
          <a:lstStyle/>
          <a:p>
            <a:r>
              <a:rPr lang="en-US" sz="2400" dirty="0"/>
              <a:t>Selection of Relational Database over </a:t>
            </a:r>
            <a:br>
              <a:rPr lang="en-US" sz="2400" dirty="0"/>
            </a:br>
            <a:r>
              <a:rPr lang="en-US" sz="2400" dirty="0"/>
              <a:t>Non-Relational Database</a:t>
            </a:r>
            <a:endParaRPr lang="en-US" sz="24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DF66CB-C2E1-E45C-942F-7EE6BC74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1348FF-9BD4-485C-1E9F-8C6A12BEB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1" y="1049154"/>
            <a:ext cx="11024777" cy="5428648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Structured Data: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Ideal for well-defined, structured data with clear relationships.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ACID Properties: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Ensures Atomicity, Consistency, Isolation, and Durability for reliable transactions.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Consistency and Integrity: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Enforces data integrity with constraints, maintaining relational consistency.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Evolving scalability with features like sharding and replication.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Features: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Robust security measures, including access controls and encryption.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Support: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Ensures transactional consistency critical for various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Well-Established Standards: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Built on established standards, facilitating migration and integration.</a:t>
            </a:r>
          </a:p>
          <a:p>
            <a:endParaRPr lang="en-US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6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4AEE-51ED-1CF8-0BF8-6CFE54F5C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39AE-4358-6E1F-1B82-4D9801C4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8265"/>
            <a:ext cx="11800573" cy="924026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accent6"/>
                </a:solidFill>
                <a:cs typeface="Arial Black" panose="020B0604020202020204" pitchFamily="34" charset="0"/>
              </a:rPr>
              <a:t>       </a:t>
            </a:r>
            <a:r>
              <a:rPr lang="en-US" sz="2800" b="1" dirty="0">
                <a:solidFill>
                  <a:schemeClr val="accent6"/>
                </a:solidFill>
                <a:cs typeface="Arial Black" panose="020B0604020202020204" pitchFamily="34" charset="0"/>
              </a:rPr>
              <a:t>ADVANTAGES OF RDBMS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F88969-7E27-5CF6-4798-DA4C83C7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3E083-C7C8-C298-6C27-E0A82899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611" y="1020278"/>
            <a:ext cx="11024777" cy="5428648"/>
          </a:xfrm>
        </p:spPr>
        <p:txBody>
          <a:bodyPr/>
          <a:lstStyle/>
          <a:p>
            <a:pPr marL="0" indent="0">
              <a:buNone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Integrity: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Enforced by data types, constraints, and relationships, ensuring data accuracy and consistency.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Consistency: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all users access the same version of data, preventing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accommodate growing data volumes and user numbers efficiently.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Provides various security mechanisms to protect data from unauthorized access and modification.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Standardization: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Uses SQL as a standard language for data interaction, promoting portability and interoperability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D0AD-E207-36F7-092A-5B2DCA61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83DD-4E63-EA6B-A926-8AE2C6B8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8265"/>
            <a:ext cx="11800573" cy="924026"/>
          </a:xfrm>
        </p:spPr>
        <p:txBody>
          <a:bodyPr/>
          <a:lstStyle/>
          <a:p>
            <a:pPr algn="l"/>
            <a:r>
              <a:rPr lang="en-US" sz="2800" dirty="0"/>
              <a:t>     Selecting MySQL as a Relational Database</a:t>
            </a:r>
            <a:endParaRPr lang="en-US" sz="28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68B750-F7A0-7CC3-F5BC-390CDFD1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A87724-50CA-0986-8667-F7A085A1F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611" y="1386038"/>
            <a:ext cx="11024777" cy="506288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Effective: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is free to use, making it a cost-effective option compared to other database management systems like Oracle or SQL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is known for its fast performance and can handle large databases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is easy to install and use, with a user-friendly interface and a wide range of tools available for database administration and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supports various data types and offers a wide range of features and functionalities that can be customized to meet the specific requirements of a property management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provides robust security features, including user authentication, access control, and data encryption, ensuring the confidentiality and integrity of property-related data.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Integration: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can be easily integrated with other technologies and frameworks commonly used in property management projects, such as PHP, Java, and JavaScript, allowing for seamless data exchange and system interoperability.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5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{F43F654D-1EC4-4064-868C-CC0A0593A913}tf78438558_win32</Template>
  <TotalTime>45</TotalTime>
  <Words>718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Google Sans</vt:lpstr>
      <vt:lpstr>Sabon Next LT</vt:lpstr>
      <vt:lpstr>Office Theme</vt:lpstr>
      <vt:lpstr>DATABASE </vt:lpstr>
      <vt:lpstr>AGENDA</vt:lpstr>
      <vt:lpstr>Introduction</vt:lpstr>
      <vt:lpstr>TYPES OF DATABASES</vt:lpstr>
      <vt:lpstr>TERMINOLOGIES</vt:lpstr>
      <vt:lpstr>Selection of Relational Database over  Non-Relational Database</vt:lpstr>
      <vt:lpstr>       ADVANTAGES OF RDBMS</vt:lpstr>
      <vt:lpstr>     Selecting MySQL as a Relational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</dc:title>
  <dc:subject/>
  <dc:creator>Arpit Patidar</dc:creator>
  <cp:lastModifiedBy>Arpit Patidar</cp:lastModifiedBy>
  <cp:revision>1</cp:revision>
  <dcterms:created xsi:type="dcterms:W3CDTF">2024-02-06T05:12:22Z</dcterms:created>
  <dcterms:modified xsi:type="dcterms:W3CDTF">2024-02-06T05:57:25Z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