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B8"/>
    <a:srgbClr val="E4F94B"/>
    <a:srgbClr val="C9CE08"/>
    <a:srgbClr val="949711"/>
    <a:srgbClr val="FF937D"/>
    <a:srgbClr val="ECD2CC"/>
    <a:srgbClr val="E6827A"/>
    <a:srgbClr val="B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3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5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6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20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6461-78B8-4F06-9B76-9DDD7BFD30DA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B72C-3ABB-461F-898B-F33E26A2C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66000">
              <a:schemeClr val="accent5">
                <a:lumMod val="60000"/>
                <a:lumOff val="40000"/>
              </a:schemeClr>
            </a:gs>
            <a:gs pos="33000">
              <a:schemeClr val="accent5">
                <a:lumMod val="75000"/>
              </a:schemeClr>
            </a:gs>
            <a:gs pos="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33000">
              <a:schemeClr val="accent6">
                <a:lumMod val="60000"/>
                <a:lumOff val="40000"/>
              </a:schemeClr>
            </a:gs>
            <a:gs pos="66000">
              <a:srgbClr val="D6E9CE"/>
            </a:gs>
            <a:gs pos="0">
              <a:schemeClr val="accent6">
                <a:lumMod val="7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34000">
              <a:srgbClr val="E6827A">
                <a:lumMod val="92000"/>
              </a:srgbClr>
            </a:gs>
            <a:gs pos="62000">
              <a:srgbClr val="FF937D"/>
            </a:gs>
            <a:gs pos="0">
              <a:srgbClr val="B70101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4000">
              <a:srgbClr val="E4F94B"/>
            </a:gs>
            <a:gs pos="74000">
              <a:srgbClr val="FCFEB8"/>
            </a:gs>
            <a:gs pos="0">
              <a:srgbClr val="C9CE08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4000">
              <a:schemeClr val="tx1">
                <a:lumMod val="50000"/>
                <a:lumOff val="50000"/>
              </a:schemeClr>
            </a:gs>
            <a:gs pos="74000">
              <a:schemeClr val="bg1">
                <a:lumMod val="75000"/>
              </a:schemeClr>
            </a:gs>
            <a:gs pos="0">
              <a:schemeClr val="tx1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8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水蜜桃君</dc:creator>
  <cp:lastModifiedBy>水蜜桃君</cp:lastModifiedBy>
  <cp:revision>2</cp:revision>
  <dcterms:created xsi:type="dcterms:W3CDTF">2018-01-12T03:30:39Z</dcterms:created>
  <dcterms:modified xsi:type="dcterms:W3CDTF">2018-01-12T03:43:25Z</dcterms:modified>
</cp:coreProperties>
</file>