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1C3DB"/>
    <a:srgbClr val="A1D6B9"/>
    <a:srgbClr val="EEEEA1"/>
    <a:srgbClr val="EE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6" autoAdjust="0"/>
    <p:restoredTop sz="94660"/>
  </p:normalViewPr>
  <p:slideViewPr>
    <p:cSldViewPr snapToGrid="0">
      <p:cViewPr varScale="1">
        <p:scale>
          <a:sx n="54" d="100"/>
          <a:sy n="54" d="100"/>
        </p:scale>
        <p:origin x="7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43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9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83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10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48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90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36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44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54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54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31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4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  <a:latin typeface="Adobe Garamond Pro" panose="02020502060506020403" pitchFamily="18" charset="0"/>
              </a:rPr>
              <a:t>“The greater the ignorance, the greater the dogmatism.”</a:t>
            </a:r>
            <a:r>
              <a:rPr lang="en-GB" dirty="0" smtClean="0">
                <a:solidFill>
                  <a:srgbClr val="FF0000"/>
                </a:solidFill>
                <a:latin typeface="Adobe Garamond Pro" panose="02020502060506020403" pitchFamily="18" charset="0"/>
              </a:rPr>
              <a:t/>
            </a:r>
            <a:br>
              <a:rPr lang="en-GB" dirty="0" smtClean="0">
                <a:solidFill>
                  <a:srgbClr val="FF0000"/>
                </a:solidFill>
                <a:latin typeface="Adobe Garamond Pro" panose="02020502060506020403" pitchFamily="18" charset="0"/>
              </a:rPr>
            </a:br>
            <a:r>
              <a:rPr lang="en-GB" sz="2700" dirty="0" smtClean="0">
                <a:solidFill>
                  <a:srgbClr val="FF0000"/>
                </a:solidFill>
                <a:effectLst/>
              </a:rPr>
              <a:t>– William Osler, Physician</a:t>
            </a:r>
            <a:r>
              <a:rPr lang="en-GB" dirty="0" smtClean="0">
                <a:solidFill>
                  <a:srgbClr val="FF0000"/>
                </a:solidFill>
                <a:effectLst/>
              </a:rPr>
              <a:t/>
            </a:r>
            <a:br>
              <a:rPr lang="en-GB" dirty="0" smtClean="0">
                <a:solidFill>
                  <a:srgbClr val="FF0000"/>
                </a:solidFill>
                <a:effectLst/>
              </a:rPr>
            </a:b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23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FF00"/>
                </a:solidFill>
                <a:latin typeface="Adobe Garamond Pro" panose="02020502060506020403" pitchFamily="18" charset="0"/>
              </a:rPr>
              <a:t>“The best kind of leader: one who creates independence, not dependence.”</a:t>
            </a:r>
            <a:r>
              <a:rPr lang="en-GB" dirty="0" smtClean="0">
                <a:solidFill>
                  <a:srgbClr val="FFFF00"/>
                </a:solidFill>
                <a:latin typeface="Adobe Garamond Pro" panose="02020502060506020403" pitchFamily="18" charset="0"/>
              </a:rPr>
              <a:t/>
            </a:r>
            <a:br>
              <a:rPr lang="en-GB" dirty="0" smtClean="0">
                <a:solidFill>
                  <a:srgbClr val="FFFF00"/>
                </a:solidFill>
                <a:latin typeface="Adobe Garamond Pro" panose="02020502060506020403" pitchFamily="18" charset="0"/>
              </a:rPr>
            </a:br>
            <a:r>
              <a:rPr lang="en-GB" sz="2700" dirty="0" smtClean="0">
                <a:solidFill>
                  <a:srgbClr val="FFFF00"/>
                </a:solidFill>
                <a:effectLst/>
              </a:rPr>
              <a:t>– Gloria Steinem, Feminist</a:t>
            </a:r>
            <a:endParaRPr lang="en-GB" sz="2700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008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B050"/>
                </a:solidFill>
                <a:latin typeface="Adobe Garamond Pro" panose="02020502060506020403" pitchFamily="18" charset="0"/>
              </a:rPr>
              <a:t>“I didn’t get there by wishing for it or hoping for it, but by working for it.”</a:t>
            </a:r>
            <a:r>
              <a:rPr lang="en-GB" dirty="0" smtClean="0">
                <a:solidFill>
                  <a:srgbClr val="00B050"/>
                </a:solidFill>
                <a:latin typeface="Adobe Garamond Pro" panose="02020502060506020403" pitchFamily="18" charset="0"/>
              </a:rPr>
              <a:t/>
            </a:r>
            <a:br>
              <a:rPr lang="en-GB" dirty="0" smtClean="0">
                <a:solidFill>
                  <a:srgbClr val="00B050"/>
                </a:solidFill>
                <a:latin typeface="Adobe Garamond Pro" panose="02020502060506020403" pitchFamily="18" charset="0"/>
              </a:rPr>
            </a:br>
            <a:r>
              <a:rPr lang="en-GB" sz="2700" dirty="0" smtClean="0">
                <a:solidFill>
                  <a:srgbClr val="00B050"/>
                </a:solidFill>
                <a:effectLst/>
              </a:rPr>
              <a:t>– Estée Lauder, Entrepreneur</a:t>
            </a:r>
            <a:endParaRPr lang="en-GB" sz="2700" dirty="0">
              <a:solidFill>
                <a:srgbClr val="00B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354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70C0"/>
                </a:solidFill>
                <a:latin typeface="Adobe Garamond Pro" panose="02020502060506020403" pitchFamily="18" charset="0"/>
              </a:rPr>
              <a:t>“The limits of the possible can only be defined by going beyond them into the impossible.”</a:t>
            </a:r>
            <a:r>
              <a:rPr lang="en-GB" dirty="0" smtClean="0">
                <a:solidFill>
                  <a:srgbClr val="0070C0"/>
                </a:solidFill>
                <a:latin typeface="Adobe Garamond Pro" panose="02020502060506020403" pitchFamily="18" charset="0"/>
              </a:rPr>
              <a:t/>
            </a:r>
            <a:br>
              <a:rPr lang="en-GB" dirty="0" smtClean="0">
                <a:solidFill>
                  <a:srgbClr val="0070C0"/>
                </a:solidFill>
                <a:latin typeface="Adobe Garamond Pro" panose="02020502060506020403" pitchFamily="18" charset="0"/>
              </a:rPr>
            </a:br>
            <a:r>
              <a:rPr lang="en-GB" sz="2700" dirty="0" smtClean="0">
                <a:solidFill>
                  <a:srgbClr val="0070C0"/>
                </a:solidFill>
                <a:effectLst/>
              </a:rPr>
              <a:t>– Arthur C. Clarke, Novelist</a:t>
            </a:r>
            <a:endParaRPr lang="en-GB" sz="2700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590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Adobe Garamond Pro" panose="02020502060506020403" pitchFamily="18" charset="0"/>
              </a:rPr>
              <a:t>“The greater the ignorance, the greater the dogmatism.”</a:t>
            </a:r>
            <a:r>
              <a:rPr lang="en-GB" dirty="0" smtClean="0">
                <a:latin typeface="Adobe Garamond Pro" panose="02020502060506020403" pitchFamily="18" charset="0"/>
              </a:rPr>
              <a:t/>
            </a:r>
            <a:br>
              <a:rPr lang="en-GB" dirty="0" smtClean="0">
                <a:latin typeface="Adobe Garamond Pro" panose="02020502060506020403" pitchFamily="18" charset="0"/>
              </a:rPr>
            </a:br>
            <a:r>
              <a:rPr lang="en-GB" sz="2700" dirty="0" smtClean="0">
                <a:effectLst/>
              </a:rPr>
              <a:t>– William Osler, Physician</a:t>
            </a:r>
            <a:r>
              <a:rPr lang="en-GB" dirty="0" smtClean="0">
                <a:effectLst/>
              </a:rPr>
              <a:t/>
            </a:r>
            <a:br>
              <a:rPr lang="en-GB" dirty="0" smtClean="0">
                <a:effectLst/>
              </a:rPr>
            </a:br>
            <a:endParaRPr lang="en-GB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0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75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Adobe Garamond Pro</vt:lpstr>
      <vt:lpstr>Arial</vt:lpstr>
      <vt:lpstr>Calibri</vt:lpstr>
      <vt:lpstr>Calibri Light</vt:lpstr>
      <vt:lpstr>Office 主题​​</vt:lpstr>
      <vt:lpstr>“The greater the ignorance, the greater the dogmatism.” – William Osler, Physician </vt:lpstr>
      <vt:lpstr>“The best kind of leader: one who creates independence, not dependence.” – Gloria Steinem, Feminist</vt:lpstr>
      <vt:lpstr>“I didn’t get there by wishing for it or hoping for it, but by working for it.” – Estée Lauder, Entrepreneur</vt:lpstr>
      <vt:lpstr>“The limits of the possible can only be defined by going beyond them into the impossible.” – Arthur C. Clarke, Novelist</vt:lpstr>
      <vt:lpstr>“The greater the ignorance, the greater the dogmatism.” – William Osler, Physician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“Being entirely honest with oneself is a good exercise.” – Sigmund Freud, Psychotherapist</dc:title>
  <dc:creator>水蜜桃君</dc:creator>
  <cp:lastModifiedBy>水蜜桃君</cp:lastModifiedBy>
  <cp:revision>9</cp:revision>
  <dcterms:created xsi:type="dcterms:W3CDTF">2018-01-11T16:11:43Z</dcterms:created>
  <dcterms:modified xsi:type="dcterms:W3CDTF">2018-01-11T17:16:15Z</dcterms:modified>
</cp:coreProperties>
</file>