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C3DB"/>
    <a:srgbClr val="A1D6B9"/>
    <a:srgbClr val="EEEEA1"/>
    <a:srgbClr val="EEA1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6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GB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DC786-1DF2-4BB5-98D0-E4ABF0788E39}" type="datetimeFigureOut">
              <a:rPr lang="en-GB" smtClean="0"/>
              <a:t>12/01/2018</a:t>
            </a:fld>
            <a:endParaRPr lang="en-GB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60DE-8683-4369-904E-BFACBE2014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437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DC786-1DF2-4BB5-98D0-E4ABF0788E39}" type="datetimeFigureOut">
              <a:rPr lang="en-GB" smtClean="0"/>
              <a:t>12/01/2018</a:t>
            </a:fld>
            <a:endParaRPr lang="en-GB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60DE-8683-4369-904E-BFACBE2014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094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DC786-1DF2-4BB5-98D0-E4ABF0788E39}" type="datetimeFigureOut">
              <a:rPr lang="en-GB" smtClean="0"/>
              <a:t>12/01/2018</a:t>
            </a:fld>
            <a:endParaRPr lang="en-GB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60DE-8683-4369-904E-BFACBE2014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4830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DC786-1DF2-4BB5-98D0-E4ABF0788E39}" type="datetimeFigureOut">
              <a:rPr lang="en-GB" smtClean="0"/>
              <a:t>12/01/2018</a:t>
            </a:fld>
            <a:endParaRPr lang="en-GB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60DE-8683-4369-904E-BFACBE2014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106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DC786-1DF2-4BB5-98D0-E4ABF0788E39}" type="datetimeFigureOut">
              <a:rPr lang="en-GB" smtClean="0"/>
              <a:t>12/01/2018</a:t>
            </a:fld>
            <a:endParaRPr lang="en-GB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60DE-8683-4369-904E-BFACBE2014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8485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DC786-1DF2-4BB5-98D0-E4ABF0788E39}" type="datetimeFigureOut">
              <a:rPr lang="en-GB" smtClean="0"/>
              <a:t>12/01/2018</a:t>
            </a:fld>
            <a:endParaRPr lang="en-GB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60DE-8683-4369-904E-BFACBE2014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9908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DC786-1DF2-4BB5-98D0-E4ABF0788E39}" type="datetimeFigureOut">
              <a:rPr lang="en-GB" smtClean="0"/>
              <a:t>12/01/2018</a:t>
            </a:fld>
            <a:endParaRPr lang="en-GB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60DE-8683-4369-904E-BFACBE2014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5367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DC786-1DF2-4BB5-98D0-E4ABF0788E39}" type="datetimeFigureOut">
              <a:rPr lang="en-GB" smtClean="0"/>
              <a:t>12/01/2018</a:t>
            </a:fld>
            <a:endParaRPr lang="en-GB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60DE-8683-4369-904E-BFACBE2014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443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DC786-1DF2-4BB5-98D0-E4ABF0788E39}" type="datetimeFigureOut">
              <a:rPr lang="en-GB" smtClean="0"/>
              <a:t>12/01/2018</a:t>
            </a:fld>
            <a:endParaRPr lang="en-GB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60DE-8683-4369-904E-BFACBE2014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0544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DC786-1DF2-4BB5-98D0-E4ABF0788E39}" type="datetimeFigureOut">
              <a:rPr lang="en-GB" smtClean="0"/>
              <a:t>12/01/2018</a:t>
            </a:fld>
            <a:endParaRPr lang="en-GB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60DE-8683-4369-904E-BFACBE2014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540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DC786-1DF2-4BB5-98D0-E4ABF0788E39}" type="datetimeFigureOut">
              <a:rPr lang="en-GB" smtClean="0"/>
              <a:t>12/01/2018</a:t>
            </a:fld>
            <a:endParaRPr lang="en-GB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860DE-8683-4369-904E-BFACBE2014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0316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GB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GB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DC786-1DF2-4BB5-98D0-E4ABF0788E39}" type="datetimeFigureOut">
              <a:rPr lang="en-GB" smtClean="0"/>
              <a:t>12/01/2018</a:t>
            </a:fld>
            <a:endParaRPr lang="en-GB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860DE-8683-4369-904E-BFACBE2014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45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40823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EEA1A1"/>
                </a:solidFill>
                <a:latin typeface="Adobe Garamond Pro" panose="02020502060506020403" pitchFamily="18" charset="0"/>
              </a:rPr>
              <a:t>“The greater the ignorance, the greater the dogmatism.”</a:t>
            </a:r>
            <a:r>
              <a:rPr lang="en-GB" dirty="0" smtClean="0">
                <a:solidFill>
                  <a:srgbClr val="EEA1A1"/>
                </a:solidFill>
                <a:latin typeface="Adobe Garamond Pro" panose="02020502060506020403" pitchFamily="18" charset="0"/>
              </a:rPr>
              <a:t/>
            </a:r>
            <a:br>
              <a:rPr lang="en-GB" dirty="0" smtClean="0">
                <a:solidFill>
                  <a:srgbClr val="EEA1A1"/>
                </a:solidFill>
                <a:latin typeface="Adobe Garamond Pro" panose="02020502060506020403" pitchFamily="18" charset="0"/>
              </a:rPr>
            </a:br>
            <a:r>
              <a:rPr lang="en-GB" sz="2700" dirty="0" smtClean="0">
                <a:solidFill>
                  <a:srgbClr val="EEA1A1"/>
                </a:solidFill>
                <a:effectLst/>
              </a:rPr>
              <a:t>– William Osler, Physician</a:t>
            </a:r>
            <a:r>
              <a:rPr lang="en-GB" dirty="0" smtClean="0">
                <a:solidFill>
                  <a:srgbClr val="EEA1A1"/>
                </a:solidFill>
                <a:effectLst/>
              </a:rPr>
              <a:t/>
            </a:r>
            <a:br>
              <a:rPr lang="en-GB" dirty="0" smtClean="0">
                <a:solidFill>
                  <a:srgbClr val="EEA1A1"/>
                </a:solidFill>
                <a:effectLst/>
              </a:rPr>
            </a:br>
            <a:endParaRPr lang="en-GB" dirty="0">
              <a:solidFill>
                <a:srgbClr val="EEA1A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232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40823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EEEEA1"/>
                </a:solidFill>
                <a:latin typeface="Adobe Garamond Pro" panose="02020502060506020403" pitchFamily="18" charset="0"/>
              </a:rPr>
              <a:t>“The best kind of leader: one who creates independence, not dependence.”</a:t>
            </a:r>
            <a:r>
              <a:rPr lang="en-GB" dirty="0" smtClean="0">
                <a:solidFill>
                  <a:srgbClr val="EEEEA1"/>
                </a:solidFill>
                <a:latin typeface="Adobe Garamond Pro" panose="02020502060506020403" pitchFamily="18" charset="0"/>
              </a:rPr>
              <a:t/>
            </a:r>
            <a:br>
              <a:rPr lang="en-GB" dirty="0" smtClean="0">
                <a:solidFill>
                  <a:srgbClr val="EEEEA1"/>
                </a:solidFill>
                <a:latin typeface="Adobe Garamond Pro" panose="02020502060506020403" pitchFamily="18" charset="0"/>
              </a:rPr>
            </a:br>
            <a:r>
              <a:rPr lang="en-GB" sz="2700" dirty="0" smtClean="0">
                <a:solidFill>
                  <a:srgbClr val="EEEEA1"/>
                </a:solidFill>
                <a:effectLst/>
              </a:rPr>
              <a:t>– Gloria Steinem, Feminist</a:t>
            </a:r>
            <a:endParaRPr lang="en-GB" sz="2700" dirty="0">
              <a:solidFill>
                <a:srgbClr val="EEEEA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70080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40823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A1D6B9"/>
                </a:solidFill>
                <a:latin typeface="Adobe Garamond Pro" panose="02020502060506020403" pitchFamily="18" charset="0"/>
              </a:rPr>
              <a:t>“I didn’t get there by wishing for it or hoping for it, but by working for it.”</a:t>
            </a:r>
            <a:r>
              <a:rPr lang="en-GB" dirty="0" smtClean="0">
                <a:solidFill>
                  <a:srgbClr val="A1D6B9"/>
                </a:solidFill>
                <a:latin typeface="Adobe Garamond Pro" panose="02020502060506020403" pitchFamily="18" charset="0"/>
              </a:rPr>
              <a:t/>
            </a:r>
            <a:br>
              <a:rPr lang="en-GB" dirty="0" smtClean="0">
                <a:solidFill>
                  <a:srgbClr val="A1D6B9"/>
                </a:solidFill>
                <a:latin typeface="Adobe Garamond Pro" panose="02020502060506020403" pitchFamily="18" charset="0"/>
              </a:rPr>
            </a:br>
            <a:r>
              <a:rPr lang="en-GB" sz="2700" dirty="0" smtClean="0">
                <a:solidFill>
                  <a:srgbClr val="A1D6B9"/>
                </a:solidFill>
                <a:effectLst/>
              </a:rPr>
              <a:t>– Estée Lauder, Entrepreneur</a:t>
            </a:r>
            <a:endParaRPr lang="en-GB" sz="2700" dirty="0">
              <a:solidFill>
                <a:srgbClr val="A1D6B9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8354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40823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A1C3DB"/>
                </a:solidFill>
                <a:latin typeface="Adobe Garamond Pro" panose="02020502060506020403" pitchFamily="18" charset="0"/>
              </a:rPr>
              <a:t>“The limits of the possible can only be defined by going beyond them into the impossible.”</a:t>
            </a:r>
            <a:r>
              <a:rPr lang="en-GB" dirty="0" smtClean="0">
                <a:solidFill>
                  <a:srgbClr val="A1C3DB"/>
                </a:solidFill>
                <a:latin typeface="Adobe Garamond Pro" panose="02020502060506020403" pitchFamily="18" charset="0"/>
              </a:rPr>
              <a:t/>
            </a:r>
            <a:br>
              <a:rPr lang="en-GB" dirty="0" smtClean="0">
                <a:solidFill>
                  <a:srgbClr val="A1C3DB"/>
                </a:solidFill>
                <a:latin typeface="Adobe Garamond Pro" panose="02020502060506020403" pitchFamily="18" charset="0"/>
              </a:rPr>
            </a:br>
            <a:r>
              <a:rPr lang="en-GB" sz="2700" dirty="0" smtClean="0">
                <a:solidFill>
                  <a:srgbClr val="A1C3DB"/>
                </a:solidFill>
                <a:effectLst/>
              </a:rPr>
              <a:t>– Arthur C. Clarke, Novelist</a:t>
            </a:r>
            <a:endParaRPr lang="en-GB" sz="2700" dirty="0">
              <a:solidFill>
                <a:srgbClr val="A1C3DB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85902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40823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bg1"/>
                </a:solidFill>
                <a:latin typeface="Adobe Garamond Pro" panose="02020502060506020403" pitchFamily="18" charset="0"/>
              </a:rPr>
              <a:t>“Talent wins games, but teamwork and intelligence wins championships.”</a:t>
            </a:r>
            <a:r>
              <a:rPr lang="en-GB" dirty="0" smtClean="0">
                <a:solidFill>
                  <a:schemeClr val="bg1"/>
                </a:solidFill>
                <a:latin typeface="Adobe Garamond Pro" panose="02020502060506020403" pitchFamily="18" charset="0"/>
              </a:rPr>
              <a:t/>
            </a:r>
            <a:br>
              <a:rPr lang="en-GB" dirty="0" smtClean="0">
                <a:solidFill>
                  <a:schemeClr val="bg1"/>
                </a:solidFill>
                <a:latin typeface="Adobe Garamond Pro" panose="02020502060506020403" pitchFamily="18" charset="0"/>
              </a:rPr>
            </a:br>
            <a:r>
              <a:rPr lang="en-GB" sz="2700" dirty="0" smtClean="0">
                <a:solidFill>
                  <a:schemeClr val="bg1"/>
                </a:solidFill>
                <a:effectLst/>
              </a:rPr>
              <a:t>– Michael Jordan, NBA Player</a:t>
            </a:r>
            <a:endParaRPr lang="en-GB" sz="2700" dirty="0">
              <a:solidFill>
                <a:schemeClr val="bg1"/>
              </a:solidFill>
              <a:effectLst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65376" y="5942902"/>
            <a:ext cx="9144000" cy="1655762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046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40823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b="1" dirty="0">
                <a:latin typeface="Adobe Garamond Pro" panose="02020502060506020403" pitchFamily="18" charset="0"/>
              </a:rPr>
              <a:t>“The greater the ignorance, the greater the dogmatism.”</a:t>
            </a:r>
            <a:r>
              <a:rPr lang="en-GB" dirty="0" smtClean="0">
                <a:latin typeface="Adobe Garamond Pro" panose="02020502060506020403" pitchFamily="18" charset="0"/>
              </a:rPr>
              <a:t/>
            </a:r>
            <a:br>
              <a:rPr lang="en-GB" dirty="0" smtClean="0">
                <a:latin typeface="Adobe Garamond Pro" panose="02020502060506020403" pitchFamily="18" charset="0"/>
              </a:rPr>
            </a:br>
            <a:r>
              <a:rPr lang="en-GB" sz="2700" dirty="0" smtClean="0">
                <a:effectLst/>
              </a:rPr>
              <a:t>– William Osler, Physician</a:t>
            </a:r>
            <a:r>
              <a:rPr lang="en-GB" dirty="0" smtClean="0">
                <a:effectLst/>
              </a:rPr>
              <a:t/>
            </a:r>
            <a:br>
              <a:rPr lang="en-GB" dirty="0" smtClean="0">
                <a:effectLst/>
              </a:rPr>
            </a:br>
            <a:endParaRPr lang="en-GB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301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87</Words>
  <Application>Microsoft Office PowerPoint</Application>
  <PresentationFormat>宽屏</PresentationFormat>
  <Paragraphs>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Adobe Garamond Pro</vt:lpstr>
      <vt:lpstr>Arial</vt:lpstr>
      <vt:lpstr>Calibri</vt:lpstr>
      <vt:lpstr>Calibri Light</vt:lpstr>
      <vt:lpstr>Office 主题​​</vt:lpstr>
      <vt:lpstr>“The greater the ignorance, the greater the dogmatism.” – William Osler, Physician </vt:lpstr>
      <vt:lpstr>“The best kind of leader: one who creates independence, not dependence.” – Gloria Steinem, Feminist</vt:lpstr>
      <vt:lpstr>“I didn’t get there by wishing for it or hoping for it, but by working for it.” – Estée Lauder, Entrepreneur</vt:lpstr>
      <vt:lpstr>“The limits of the possible can only be defined by going beyond them into the impossible.” – Arthur C. Clarke, Novelist</vt:lpstr>
      <vt:lpstr>“Talent wins games, but teamwork and intelligence wins championships.” – Michael Jordan, NBA Player</vt:lpstr>
      <vt:lpstr>“The greater the ignorance, the greater the dogmatism.” – William Osler, Physician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“Being entirely honest with oneself is a good exercise.” – Sigmund Freud, Psychotherapist</dc:title>
  <dc:creator>水蜜桃君</dc:creator>
  <cp:lastModifiedBy>水蜜桃君</cp:lastModifiedBy>
  <cp:revision>8</cp:revision>
  <dcterms:created xsi:type="dcterms:W3CDTF">2018-01-11T16:11:43Z</dcterms:created>
  <dcterms:modified xsi:type="dcterms:W3CDTF">2018-01-11T17:12:01Z</dcterms:modified>
</cp:coreProperties>
</file>