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“The greater the ignorance, the greater the dogmatism.”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William Osler, Physician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“The best kind of leader: one who creates independence, not dependence.”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Gloria Steinem, Feminist</a:t>
            </a:r>
            <a:endParaRPr lang="en-GB" sz="2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0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“I didn’t get there by wishing for it or hoping for it, but by working for it.”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Estée Lauder, Entrepreneur</a:t>
            </a:r>
            <a:endParaRPr lang="en-GB" sz="2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35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“The limits of the possible can only be defined by going beyond them into the impossible.”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Arthur C. Clarke, Novelist</a:t>
            </a:r>
            <a:endParaRPr lang="en-GB" sz="2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9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“Talent wins games, but teamwork and intelligence wins championships.”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Michael Jordan, NBA Player</a:t>
            </a:r>
            <a:endParaRPr lang="en-GB" sz="2700" dirty="0"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76" y="5942902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Adobe Garamond Pro</vt:lpstr>
      <vt:lpstr>Arial</vt:lpstr>
      <vt:lpstr>Calibri</vt:lpstr>
      <vt:lpstr>Calibri Light</vt:lpstr>
      <vt:lpstr>Office 主题​​</vt:lpstr>
      <vt:lpstr>“The greater the ignorance, the greater the dogmatism.” – William Osler, Physician </vt:lpstr>
      <vt:lpstr>“The best kind of leader: one who creates independence, not dependence.” – Gloria Steinem, Feminist</vt:lpstr>
      <vt:lpstr>“I didn’t get there by wishing for it or hoping for it, but by working for it.” – Estée Lauder, Entrepreneur</vt:lpstr>
      <vt:lpstr>“The limits of the possible can only be defined by going beyond them into the impossible.” – Arthur C. Clarke, Novelist</vt:lpstr>
      <vt:lpstr>“Talent wins games, but teamwork and intelligence wins championships.” – Michael Jordan, NBA Player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“Being entirely honest with oneself is a good exercise.” – Sigmund Freud, Psychotherapist</dc:title>
  <dc:creator>水蜜桃君</dc:creator>
  <cp:lastModifiedBy>水蜜桃君</cp:lastModifiedBy>
  <cp:revision>7</cp:revision>
  <dcterms:created xsi:type="dcterms:W3CDTF">2018-01-11T16:11:43Z</dcterms:created>
  <dcterms:modified xsi:type="dcterms:W3CDTF">2018-01-11T16:56:11Z</dcterms:modified>
</cp:coreProperties>
</file>