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56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5/29/2021</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B6550-3958-4CAC-A87D-792F4EE25BA4}"/>
              </a:ext>
            </a:extLst>
          </p:cNvPr>
          <p:cNvSpPr>
            <a:spLocks noGrp="1"/>
          </p:cNvSpPr>
          <p:nvPr>
            <p:ph type="ctrTitle"/>
          </p:nvPr>
        </p:nvSpPr>
        <p:spPr>
          <a:xfrm>
            <a:off x="4598633" y="3559945"/>
            <a:ext cx="6561491" cy="825787"/>
          </a:xfrm>
        </p:spPr>
        <p:txBody>
          <a:bodyPr/>
          <a:lstStyle/>
          <a:p>
            <a:r>
              <a:rPr lang="en-US" dirty="0"/>
              <a:t>Garage in your Pocket</a:t>
            </a:r>
            <a:endParaRPr lang="en-IN" dirty="0"/>
          </a:p>
        </p:txBody>
      </p:sp>
      <p:sp>
        <p:nvSpPr>
          <p:cNvPr id="3" name="Subtitle 2">
            <a:extLst>
              <a:ext uri="{FF2B5EF4-FFF2-40B4-BE49-F238E27FC236}">
                <a16:creationId xmlns:a16="http://schemas.microsoft.com/office/drawing/2014/main" id="{88CC747F-77AC-4DE4-B6E1-1013DE414DAC}"/>
              </a:ext>
            </a:extLst>
          </p:cNvPr>
          <p:cNvSpPr>
            <a:spLocks noGrp="1"/>
          </p:cNvSpPr>
          <p:nvPr>
            <p:ph type="subTitle" idx="1"/>
          </p:nvPr>
        </p:nvSpPr>
        <p:spPr/>
        <p:txBody>
          <a:bodyPr/>
          <a:lstStyle/>
          <a:p>
            <a:r>
              <a:rPr lang="en-US" dirty="0"/>
              <a:t>Team name – </a:t>
            </a:r>
            <a:r>
              <a:rPr lang="en-US" dirty="0" err="1"/>
              <a:t>Brocode</a:t>
            </a:r>
            <a:endParaRPr lang="en-US" dirty="0"/>
          </a:p>
          <a:p>
            <a:r>
              <a:rPr lang="en-US" dirty="0"/>
              <a:t>Team id - 18 </a:t>
            </a:r>
            <a:endParaRPr lang="en-IN" dirty="0"/>
          </a:p>
        </p:txBody>
      </p:sp>
      <p:sp>
        <p:nvSpPr>
          <p:cNvPr id="6" name="TextBox 5">
            <a:extLst>
              <a:ext uri="{FF2B5EF4-FFF2-40B4-BE49-F238E27FC236}">
                <a16:creationId xmlns:a16="http://schemas.microsoft.com/office/drawing/2014/main" id="{A56F6A3E-1D08-4C64-A042-A392A3394AA8}"/>
              </a:ext>
            </a:extLst>
          </p:cNvPr>
          <p:cNvSpPr txBox="1"/>
          <p:nvPr/>
        </p:nvSpPr>
        <p:spPr>
          <a:xfrm>
            <a:off x="383219" y="1066801"/>
            <a:ext cx="11425561" cy="1015663"/>
          </a:xfrm>
          <a:prstGeom prst="rect">
            <a:avLst/>
          </a:prstGeom>
          <a:noFill/>
        </p:spPr>
        <p:txBody>
          <a:bodyPr wrap="square" rtlCol="0">
            <a:spAutoFit/>
          </a:bodyPr>
          <a:lstStyle/>
          <a:p>
            <a:pPr algn="ctr"/>
            <a:r>
              <a:rPr lang="en-US" sz="6000" dirty="0">
                <a:latin typeface="+mj-lt"/>
              </a:rPr>
              <a:t>Cicada 3301 : Reinvented</a:t>
            </a:r>
            <a:endParaRPr lang="en-IN" sz="6000" dirty="0">
              <a:latin typeface="+mj-lt"/>
            </a:endParaRPr>
          </a:p>
        </p:txBody>
      </p:sp>
    </p:spTree>
    <p:extLst>
      <p:ext uri="{BB962C8B-B14F-4D97-AF65-F5344CB8AC3E}">
        <p14:creationId xmlns:p14="http://schemas.microsoft.com/office/powerpoint/2010/main" val="1307726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Project Statement </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During this pandemic situation, we all were forced to stay at our home of considered amount of time. During that time we didn’t use our vehicle which results into many issues for example battery dead, carbonator jammed, etc. Vehicles get rusted and their lifespan got reduced too due to not getting proper maintenance.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Currently, most of the people fail to service their vehicle on regular basis, and in the pollution. Sometimes people may face difficulties in contacting nearby Garage during an urgency or may have to wait for their turn for considered amount of time.</a:t>
            </a:r>
          </a:p>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People find time consuming and tedious to drop off vehicles at the service center.</a:t>
            </a:r>
            <a:endParaRPr lang="en-IN" dirty="0"/>
          </a:p>
        </p:txBody>
      </p:sp>
    </p:spTree>
    <p:extLst>
      <p:ext uri="{BB962C8B-B14F-4D97-AF65-F5344CB8AC3E}">
        <p14:creationId xmlns:p14="http://schemas.microsoft.com/office/powerpoint/2010/main" val="331806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Solution</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lstStyle/>
          <a:p>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To overcome above mentioned problems, we are designing a website such that customers just have to book </a:t>
            </a:r>
            <a:r>
              <a:rPr lang="en-US" dirty="0">
                <a:latin typeface="Times New Roman" panose="02020603050405020304" pitchFamily="18" charset="0"/>
                <a:ea typeface="Calibri" panose="020F0502020204030204" pitchFamily="34" charset="0"/>
                <a:cs typeface="Times New Roman" panose="02020603050405020304" pitchFamily="18" charset="0"/>
              </a:rPr>
              <a:t>their appointment for the service, everything else will be taken care off by the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garage, they will provide pickup and drop services, which also results in the safety of customers during this crucial times and maintain the records of all the services provided by them online.</a:t>
            </a:r>
          </a:p>
          <a:p>
            <a:r>
              <a:rPr lang="en-US" dirty="0">
                <a:latin typeface="Times New Roman" panose="02020603050405020304" pitchFamily="18" charset="0"/>
                <a:ea typeface="Calibri" panose="020F0502020204030204" pitchFamily="34" charset="0"/>
                <a:cs typeface="Times New Roman" panose="02020603050405020304" pitchFamily="18" charset="0"/>
              </a:rPr>
              <a:t>This will help end users of the system to book an appointment for service of their vehicle easily and also generate business for many local garage owners.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02816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Description of Prototype</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normAutofit fontScale="85000" lnSpcReduction="20000"/>
          </a:bodyPr>
          <a:lstStyle/>
          <a:p>
            <a:pPr marL="342900" lvl="0"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ebsite is to avail all the garage related facilities at ease. The system will provide functionalities like – pickup and drop facility for all types of service, scheduling a slot for your vehicle’s regular service and an emergency service.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regular service, facilities of regularly servicing your vehicle, dent fixing, color fixing, oil replacement, etc. will be provided as per customer’s needs.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an emergency service, in-case your vehicle breakdowns anywhere due to any reason, the customer will be able to search the nearby garage , select any specific service requirement he wants and send request for the pickup, which in return if accepted by the garage owner, the customer will be notified about the same.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service selected by the user, they will be notified about the estimated time for the service and dropping of their vehicle.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has to make online payments for the services rendered using PayPal  getaway.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Detailed bill regarding the services rendered will be mailed to the user once he has made the payment.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Reviews and ratings of each garage registered will be provided to the customer so that they can select the garage according to their convenience and also their review for the same.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428479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Overview of the development process</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normAutofit/>
          </a:bodyPr>
          <a:lstStyle/>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Brainstorming – about various topics and selecting one of them</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Developing </a:t>
            </a:r>
            <a:r>
              <a:rPr lang="en-IN" dirty="0">
                <a:latin typeface="Calibri" panose="020F0502020204030204" pitchFamily="34" charset="0"/>
                <a:ea typeface="Calibri" panose="020F0502020204030204" pitchFamily="34" charset="0"/>
                <a:cs typeface="Times New Roman" panose="02020603050405020304" pitchFamily="18" charset="0"/>
              </a:rPr>
              <a:t>Frontend – converted all the html </a:t>
            </a:r>
            <a:r>
              <a:rPr lang="en-IN" dirty="0" err="1">
                <a:latin typeface="Calibri" panose="020F0502020204030204" pitchFamily="34" charset="0"/>
                <a:ea typeface="Calibri" panose="020F0502020204030204" pitchFamily="34" charset="0"/>
                <a:cs typeface="Times New Roman" panose="02020603050405020304" pitchFamily="18" charset="0"/>
              </a:rPr>
              <a:t>css</a:t>
            </a:r>
            <a:r>
              <a:rPr lang="en-IN" dirty="0">
                <a:latin typeface="Calibri" panose="020F0502020204030204" pitchFamily="34" charset="0"/>
                <a:ea typeface="Calibri" panose="020F0502020204030204" pitchFamily="34" charset="0"/>
                <a:cs typeface="Times New Roman" panose="02020603050405020304" pitchFamily="18" charset="0"/>
              </a:rPr>
              <a:t> files into JSP</a:t>
            </a:r>
          </a:p>
          <a:p>
            <a:pPr>
              <a:lnSpc>
                <a:spcPct val="107000"/>
              </a:lnSpc>
            </a:pPr>
            <a:r>
              <a:rPr lang="en-IN" sz="1800" dirty="0">
                <a:effectLst/>
                <a:latin typeface="Calibri" panose="020F0502020204030204" pitchFamily="34" charset="0"/>
                <a:ea typeface="Calibri" panose="020F0502020204030204" pitchFamily="34" charset="0"/>
                <a:cs typeface="Times New Roman" panose="02020603050405020304" pitchFamily="18" charset="0"/>
              </a:rPr>
              <a:t>Developed rough database</a:t>
            </a:r>
          </a:p>
          <a:p>
            <a:pPr>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Developed MVC structure</a:t>
            </a:r>
          </a:p>
          <a:p>
            <a:pPr>
              <a:lnSpc>
                <a:spcPct val="107000"/>
              </a:lnSpc>
            </a:pPr>
            <a:r>
              <a:rPr lang="en-IN" dirty="0">
                <a:latin typeface="Calibri" panose="020F0502020204030204" pitchFamily="34" charset="0"/>
                <a:ea typeface="Calibri" panose="020F0502020204030204" pitchFamily="34" charset="0"/>
                <a:cs typeface="Times New Roman" panose="02020603050405020304" pitchFamily="18" charset="0"/>
              </a:rPr>
              <a:t>Tools used – Java, Apache Tomcat, MySQL, Spring framework.</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5689842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Live demo of the prototype</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normAutofit fontScale="85000" lnSpcReduction="20000"/>
          </a:bodyPr>
          <a:lstStyle/>
          <a:p>
            <a:pPr marL="342900" lvl="0"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ebsite is to avail all the garage related facilities at ease. The system will provide functionalities like – pickup and drop facility for all types of service, scheduling a slot for your vehicle’s regular service and an emergency service.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regular service, facilities of regularly servicing your vehicle, dent fixing, color fixing, oil replacement, etc. will be provided as per customer’s needs.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In an emergency service, in-case your vehicle breakdowns anywhere due to any reason, the customer will be able to search the nearby garage , select any specific service requirement he wants and send request for the pickup, which in return if accepted by the garage owner, the customer will be notified about the same.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According to the service selected by the user, they will be notified about the estimated time for the service and dropping of their vehicle.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User has to make online payments for the services rendered using PayPal  getaway.</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Detailed bill regarding the services rendered will be mailed to the user once he has made the payment.</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Reviews and ratings of each garage registered will be provided to the customer so that they can select the garage according to their convenience and also their review for the same.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88514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3B900-FC00-4FF6-AA7B-18991242E663}"/>
              </a:ext>
            </a:extLst>
          </p:cNvPr>
          <p:cNvSpPr>
            <a:spLocks noGrp="1"/>
          </p:cNvSpPr>
          <p:nvPr>
            <p:ph type="title"/>
          </p:nvPr>
        </p:nvSpPr>
        <p:spPr/>
        <p:txBody>
          <a:bodyPr/>
          <a:lstStyle/>
          <a:p>
            <a:r>
              <a:rPr lang="en-US" dirty="0"/>
              <a:t>Scope of improvement</a:t>
            </a:r>
            <a:endParaRPr lang="en-IN" dirty="0"/>
          </a:p>
        </p:txBody>
      </p:sp>
      <p:sp>
        <p:nvSpPr>
          <p:cNvPr id="3" name="Content Placeholder 2">
            <a:extLst>
              <a:ext uri="{FF2B5EF4-FFF2-40B4-BE49-F238E27FC236}">
                <a16:creationId xmlns:a16="http://schemas.microsoft.com/office/drawing/2014/main" id="{26D80FE3-2EB0-4AFF-8981-360443010FA8}"/>
              </a:ext>
            </a:extLst>
          </p:cNvPr>
          <p:cNvSpPr>
            <a:spLocks noGrp="1"/>
          </p:cNvSpPr>
          <p:nvPr>
            <p:ph idx="1"/>
          </p:nvPr>
        </p:nvSpPr>
        <p:spPr/>
        <p:txBody>
          <a:bodyPr>
            <a:normAutofit/>
          </a:bodyPr>
          <a:lstStyle/>
          <a:p>
            <a:pPr marL="342900" lvl="0" indent="-342900">
              <a:lnSpc>
                <a:spcPct val="107000"/>
              </a:lnSpc>
              <a:buFont typeface="Symbol" panose="05050102010706020507" pitchFamily="18" charset="2"/>
              <a:buChar char=""/>
            </a:pPr>
            <a:r>
              <a:rPr lang="en-US" dirty="0">
                <a:latin typeface="Times New Roman" panose="02020603050405020304" pitchFamily="18" charset="0"/>
                <a:ea typeface="Calibri" panose="020F0502020204030204" pitchFamily="34" charset="0"/>
                <a:cs typeface="Times New Roman" panose="02020603050405020304" pitchFamily="18" charset="0"/>
              </a:rPr>
              <a:t>We can use some API for live location.</a:t>
            </a:r>
          </a:p>
          <a:p>
            <a:pPr marL="342900" lvl="0" indent="-342900">
              <a:lnSpc>
                <a:spcPct val="107000"/>
              </a:lnSpc>
              <a:buFont typeface="Symbol" panose="05050102010706020507" pitchFamily="18" charset="2"/>
              <a:buChar char=""/>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We can convert this website into mobile application.</a:t>
            </a:r>
          </a:p>
          <a:p>
            <a:pPr marL="342900" lvl="0" indent="-342900">
              <a:lnSpc>
                <a:spcPct val="107000"/>
              </a:lnSpc>
              <a:buFont typeface="Symbol" panose="05050102010706020507" pitchFamily="18" charset="2"/>
              <a:buChar char=""/>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9076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{94AB3F41-F4CA-4411-AD0E-F44B3DA0B21E}tf03457452</Template>
  <TotalTime>311</TotalTime>
  <Words>753</Words>
  <Application>Microsoft Office PowerPoint</Application>
  <PresentationFormat>Widescreen</PresentationFormat>
  <Paragraphs>37</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Symbol</vt:lpstr>
      <vt:lpstr>Times New Roman</vt:lpstr>
      <vt:lpstr>Celestial</vt:lpstr>
      <vt:lpstr>Garage in your Pocket</vt:lpstr>
      <vt:lpstr>Project Statement </vt:lpstr>
      <vt:lpstr>Solution</vt:lpstr>
      <vt:lpstr>Description of Prototype</vt:lpstr>
      <vt:lpstr>Overview of the development process</vt:lpstr>
      <vt:lpstr>Live demo of the prototype</vt:lpstr>
      <vt:lpstr>Scope of improvement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Garage in your Pocket</dc:title>
  <dc:creator>Manav</dc:creator>
  <cp:lastModifiedBy>Manav</cp:lastModifiedBy>
  <cp:revision>10</cp:revision>
  <dcterms:created xsi:type="dcterms:W3CDTF">2021-05-29T16:39:18Z</dcterms:created>
  <dcterms:modified xsi:type="dcterms:W3CDTF">2021-05-29T21:51:15Z</dcterms:modified>
</cp:coreProperties>
</file>