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6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3872-94F3-423C-81E0-86EDAC2C236B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4368-A257-41A3-BB28-6A17EFBC9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62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3872-94F3-423C-81E0-86EDAC2C236B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4368-A257-41A3-BB28-6A17EFBC9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87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3872-94F3-423C-81E0-86EDAC2C236B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4368-A257-41A3-BB28-6A17EFBC9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01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3872-94F3-423C-81E0-86EDAC2C236B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4368-A257-41A3-BB28-6A17EFBC9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4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3872-94F3-423C-81E0-86EDAC2C236B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4368-A257-41A3-BB28-6A17EFBC9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21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3872-94F3-423C-81E0-86EDAC2C236B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4368-A257-41A3-BB28-6A17EFBC9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87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3872-94F3-423C-81E0-86EDAC2C236B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4368-A257-41A3-BB28-6A17EFBC9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3872-94F3-423C-81E0-86EDAC2C236B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4368-A257-41A3-BB28-6A17EFBC9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62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3872-94F3-423C-81E0-86EDAC2C236B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4368-A257-41A3-BB28-6A17EFBC9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26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3872-94F3-423C-81E0-86EDAC2C236B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4368-A257-41A3-BB28-6A17EFBC9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99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3872-94F3-423C-81E0-86EDAC2C236B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4368-A257-41A3-BB28-6A17EFBC9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97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43872-94F3-423C-81E0-86EDAC2C236B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4368-A257-41A3-BB28-6A17EFBC9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15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2.png"/><Relationship Id="rId4" Type="http://schemas.openxmlformats.org/officeDocument/2006/relationships/image" Target="../media/image4.jpe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650847" y="884072"/>
            <a:ext cx="6129130" cy="343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Você já ouviu falar em </a:t>
            </a:r>
            <a:r>
              <a:rPr lang="pt-BR" sz="6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Mindfulnesss</a:t>
            </a:r>
            <a:r>
              <a:rPr lang="pt-BR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pt-BR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 Atenção Plena?</a:t>
            </a:r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650847" y="4320210"/>
            <a:ext cx="6891131" cy="2175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“Você não consegue ser útil ao mundo se não cuidar de você mesmo primeiro.”  </a:t>
            </a:r>
            <a:b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Russel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Simons</a:t>
            </a:r>
            <a:b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6" descr="Resultado de imagem para árvore meditação h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6" r="23170"/>
          <a:stretch/>
        </p:blipFill>
        <p:spPr bwMode="auto">
          <a:xfrm>
            <a:off x="7664424" y="1007242"/>
            <a:ext cx="4134679" cy="524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95" y="127522"/>
            <a:ext cx="2173356" cy="75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9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69404" y="1308142"/>
            <a:ext cx="6129130" cy="343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6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336884" y="4412822"/>
            <a:ext cx="7150595" cy="2175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Mindfulness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não só reduz o estresse, como também comprovadamente muda seu cérebro.” </a:t>
            </a:r>
            <a:b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Lazar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neurocientista de Harvard (EUA)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721068"/>
            <a:ext cx="7487479" cy="343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Mindfulness</a:t>
            </a:r>
            <a:r>
              <a:rPr lang="pt-BR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tem revolucionado a área da saúde e bem-estar</a:t>
            </a:r>
          </a:p>
        </p:txBody>
      </p:sp>
      <p:pic>
        <p:nvPicPr>
          <p:cNvPr id="9" name="Picture 6" descr="Resultado de imagem para árvore meditação h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6" r="23170"/>
          <a:stretch/>
        </p:blipFill>
        <p:spPr bwMode="auto">
          <a:xfrm>
            <a:off x="7664424" y="1007242"/>
            <a:ext cx="4134679" cy="524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95" y="127522"/>
            <a:ext cx="2173356" cy="75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5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Resultado de imagem para árvore meditação h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6" r="23170"/>
          <a:stretch/>
        </p:blipFill>
        <p:spPr bwMode="auto">
          <a:xfrm>
            <a:off x="7664424" y="1007242"/>
            <a:ext cx="4134679" cy="524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489029"/>
            <a:ext cx="8534399" cy="343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Benefícios comprovados por mais de 35 anos de estudos...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323631" y="3472069"/>
            <a:ext cx="7972229" cy="2911005"/>
            <a:chOff x="1541409" y="2386281"/>
            <a:chExt cx="1736075" cy="947257"/>
          </a:xfrm>
        </p:grpSpPr>
        <p:pic>
          <p:nvPicPr>
            <p:cNvPr id="7" name="Picture 8" descr="Resultado de imagem para desenhos simples tumbl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1409" y="2386281"/>
              <a:ext cx="468704" cy="30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Resultado de imagem para desenhos simples tumbl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1995" y="2404155"/>
              <a:ext cx="228735" cy="250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2" descr="Resultado de imagem para lâmpada desenh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601" y="2759751"/>
              <a:ext cx="192629" cy="192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6" descr="Resultado de imagem para carinha feliz desenho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2677" y="3123604"/>
              <a:ext cx="178901" cy="178901"/>
            </a:xfrm>
            <a:prstGeom prst="rect">
              <a:avLst/>
            </a:prstGeom>
            <a:noFill/>
            <a:effectLst>
              <a:glow rad="127000">
                <a:schemeClr val="accent1">
                  <a:alpha val="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0" descr="Imagem relacionada"/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601" y="3117797"/>
              <a:ext cx="192629" cy="192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2" descr="Resultado de imagem para autoconhecimento desenho"/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914" y="2762101"/>
              <a:ext cx="186260" cy="187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ixaDeTexto 14"/>
            <p:cNvSpPr txBox="1"/>
            <p:nvPr/>
          </p:nvSpPr>
          <p:spPr>
            <a:xfrm>
              <a:off x="1850588" y="2409342"/>
              <a:ext cx="630691" cy="23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Perpetua" panose="02020502060401020303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Redução da Ansiedade, Stress, Depressão, Insônia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675476" y="2420253"/>
              <a:ext cx="562980" cy="23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Perpetua" panose="02020502060401020303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Melhora geral da saúde e bem-estar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75475" y="2718400"/>
              <a:ext cx="599053" cy="330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Perpetua" panose="02020502060401020303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Desenvolvimento da intuição, criatividade e autoconfiança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1844685" y="2754866"/>
              <a:ext cx="662013" cy="23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Perpetua" panose="02020502060401020303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Autoconhecimento e equilíbrio emocional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1836621" y="3103188"/>
              <a:ext cx="630691" cy="23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Perpetua" panose="02020502060401020303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Melhora qualidade dos relacionamento e liderança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678431" y="3103188"/>
              <a:ext cx="599053" cy="23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Perpetua" panose="02020502060401020303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Aumento do foco e capacidade de concentração</a:t>
              </a:r>
            </a:p>
          </p:txBody>
        </p:sp>
      </p:grpSp>
      <p:pic>
        <p:nvPicPr>
          <p:cNvPr id="25" name="Imagem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95" y="127522"/>
            <a:ext cx="2173356" cy="75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0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05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1" name="Picture 2" descr="Imagem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3" r="2" b="27398"/>
          <a:stretch/>
        </p:blipFill>
        <p:spPr bwMode="auto">
          <a:xfrm>
            <a:off x="6219824" y="10"/>
            <a:ext cx="597217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80"/>
            <a:ext cx="9468701" cy="6858480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1029178"/>
            <a:ext cx="8078051" cy="5829300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04862" y="2815880"/>
            <a:ext cx="5381624" cy="3448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>
                <a:solidFill>
                  <a:schemeClr val="tx1">
                    <a:lumMod val="85000"/>
                  </a:schemeClr>
                </a:solidFill>
              </a:rPr>
              <a:t>Ao</a:t>
            </a:r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tx1">
                    <a:lumMod val="85000"/>
                  </a:schemeClr>
                </a:solidFill>
              </a:rPr>
              <a:t>seu</a:t>
            </a:r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tx1">
                    <a:lumMod val="85000"/>
                  </a:schemeClr>
                </a:solidFill>
              </a:rPr>
              <a:t>alcance</a:t>
            </a:r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...</a:t>
            </a:r>
            <a:br>
              <a:rPr lang="en-US" sz="5400" dirty="0">
                <a:solidFill>
                  <a:schemeClr val="tx1">
                    <a:lumMod val="85000"/>
                  </a:schemeClr>
                </a:solidFill>
              </a:rPr>
            </a:br>
            <a:br>
              <a:rPr lang="en-US" sz="5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sz="5400" dirty="0" err="1">
                <a:solidFill>
                  <a:schemeClr val="tx1">
                    <a:lumMod val="85000"/>
                  </a:schemeClr>
                </a:solidFill>
              </a:rPr>
              <a:t>Saiba</a:t>
            </a:r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tx1">
                    <a:lumMod val="85000"/>
                  </a:schemeClr>
                </a:solidFill>
              </a:rPr>
              <a:t>mais</a:t>
            </a:r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tx1">
                    <a:lumMod val="85000"/>
                  </a:schemeClr>
                </a:solidFill>
              </a:rPr>
              <a:t>na</a:t>
            </a:r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tx1">
                    <a:lumMod val="85000"/>
                  </a:schemeClr>
                </a:solidFill>
              </a:rPr>
              <a:t>recepção</a:t>
            </a:r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.</a:t>
            </a:r>
            <a:br>
              <a:rPr lang="en-US" sz="5400" dirty="0">
                <a:solidFill>
                  <a:schemeClr val="tx1">
                    <a:lumMod val="85000"/>
                  </a:schemeClr>
                </a:solidFill>
              </a:rPr>
            </a:br>
            <a:br>
              <a:rPr lang="en-US" sz="5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tel. 2959-3289</a:t>
            </a:r>
            <a:endParaRPr lang="en-US" sz="54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tel. 99879-9914</a:t>
            </a:r>
            <a:br>
              <a:rPr lang="en-US" sz="5400" dirty="0">
                <a:solidFill>
                  <a:schemeClr val="tx1">
                    <a:lumMod val="85000"/>
                  </a:schemeClr>
                </a:solidFill>
              </a:rPr>
            </a:br>
            <a:endParaRPr lang="en-US" sz="5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79" y="1465260"/>
            <a:ext cx="2173356" cy="75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70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Ebrima</vt:lpstr>
      <vt:lpstr>Perpetua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Você já ouviu falar em Mindfulnesss  ou Atenção Plena?</dc:title>
  <dc:creator>Eduardo Gomes</dc:creator>
  <cp:lastModifiedBy>Eduardo Gomes</cp:lastModifiedBy>
  <cp:revision>5</cp:revision>
  <dcterms:created xsi:type="dcterms:W3CDTF">2017-02-08T17:54:39Z</dcterms:created>
  <dcterms:modified xsi:type="dcterms:W3CDTF">2017-02-08T18:26:07Z</dcterms:modified>
</cp:coreProperties>
</file>