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CC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6" autoAdjust="0"/>
    <p:restoredTop sz="97063" autoAdjust="0"/>
  </p:normalViewPr>
  <p:slideViewPr>
    <p:cSldViewPr>
      <p:cViewPr>
        <p:scale>
          <a:sx n="66" d="100"/>
          <a:sy n="66" d="100"/>
        </p:scale>
        <p:origin x="-7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6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7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9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46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18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2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83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34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09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B29F-4C16-42B1-844D-D65E9E69B9F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150A-DDC2-447A-BC5B-EB138EDF3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8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2192000" cy="68853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1260648" y="10908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Promoção de Verão </a:t>
            </a:r>
            <a:endParaRPr lang="pt-BR" sz="5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468560" y="1412776"/>
            <a:ext cx="6624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Banho de Lua + </a:t>
            </a: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Spa das  Mãos e Pés + Hidratação Facial </a:t>
            </a: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R$ 440,00 </a:t>
            </a:r>
            <a:endParaRPr lang="pt-BR" sz="3600" dirty="0" smtClean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pt-BR" sz="3600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pt-BR" sz="3600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        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>por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R$ 220,00</a:t>
            </a:r>
            <a:endParaRPr lang="pt-BR" sz="4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41" y="5661249"/>
            <a:ext cx="3440660" cy="11967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33636" y="5085184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Arial" pitchFamily="34" charset="0"/>
                <a:cs typeface="Arial" pitchFamily="34" charset="0"/>
              </a:rPr>
              <a:t>Promoção Válida até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30/11/2016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Recep01</dc:creator>
  <cp:lastModifiedBy>Recep03</cp:lastModifiedBy>
  <cp:revision>6</cp:revision>
  <dcterms:created xsi:type="dcterms:W3CDTF">2016-10-05T18:15:53Z</dcterms:created>
  <dcterms:modified xsi:type="dcterms:W3CDTF">2016-10-05T19:17:43Z</dcterms:modified>
</cp:coreProperties>
</file>