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B551-0548-4C84-8938-FA45FE8452A8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82A4-B07E-443D-8617-CC4D78A850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16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B551-0548-4C84-8938-FA45FE8452A8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82A4-B07E-443D-8617-CC4D78A850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40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B551-0548-4C84-8938-FA45FE8452A8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82A4-B07E-443D-8617-CC4D78A850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17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B551-0548-4C84-8938-FA45FE8452A8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82A4-B07E-443D-8617-CC4D78A850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94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B551-0548-4C84-8938-FA45FE8452A8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82A4-B07E-443D-8617-CC4D78A850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43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B551-0548-4C84-8938-FA45FE8452A8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82A4-B07E-443D-8617-CC4D78A850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59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B551-0548-4C84-8938-FA45FE8452A8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82A4-B07E-443D-8617-CC4D78A850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243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B551-0548-4C84-8938-FA45FE8452A8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82A4-B07E-443D-8617-CC4D78A850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10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B551-0548-4C84-8938-FA45FE8452A8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82A4-B07E-443D-8617-CC4D78A850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18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B551-0548-4C84-8938-FA45FE8452A8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82A4-B07E-443D-8617-CC4D78A850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69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B551-0548-4C84-8938-FA45FE8452A8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82A4-B07E-443D-8617-CC4D78A850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98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1B551-0548-4C84-8938-FA45FE8452A8}" type="datetimeFigureOut">
              <a:rPr lang="pt-BR" smtClean="0"/>
              <a:t>18/05/2016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E82A4-B07E-443D-8617-CC4D78A850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54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" y="0"/>
            <a:ext cx="9154228" cy="3863651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834271" y="3645024"/>
            <a:ext cx="763284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7200" b="1" u="sng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REFLEXOLOGIA</a:t>
            </a:r>
            <a:endParaRPr lang="pt-BR" sz="7200" b="1" u="sng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-252536" y="4653136"/>
            <a:ext cx="972108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n w="10541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C00000"/>
                </a:solidFill>
              </a:rPr>
              <a:t>Venha conhecer os </a:t>
            </a:r>
            <a:r>
              <a:rPr lang="pt-BR" sz="3600" b="1" dirty="0" smtClean="0">
                <a:ln w="10541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C00000"/>
                </a:solidFill>
              </a:rPr>
              <a:t>benefícios que a</a:t>
            </a:r>
            <a:br>
              <a:rPr lang="pt-BR" sz="3600" b="1" dirty="0" smtClean="0">
                <a:ln w="10541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C00000"/>
                </a:solidFill>
              </a:rPr>
            </a:br>
            <a:r>
              <a:rPr lang="pt-BR" sz="3600" b="1" dirty="0" smtClean="0">
                <a:ln w="10541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C00000"/>
                </a:solidFill>
              </a:rPr>
              <a:t> </a:t>
            </a:r>
            <a:r>
              <a:rPr lang="pt-BR" sz="3600" b="1" dirty="0" err="1" smtClean="0">
                <a:ln w="10541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C00000"/>
                </a:solidFill>
              </a:rPr>
              <a:t>Reflexologia</a:t>
            </a:r>
            <a:r>
              <a:rPr lang="pt-BR" sz="3600" b="1" dirty="0" smtClean="0">
                <a:ln w="10541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C00000"/>
                </a:solidFill>
              </a:rPr>
              <a:t> </a:t>
            </a:r>
            <a:r>
              <a:rPr lang="pt-BR" sz="3600" b="1" dirty="0">
                <a:ln w="10541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C00000"/>
                </a:solidFill>
              </a:rPr>
              <a:t>traz para </a:t>
            </a:r>
            <a:r>
              <a:rPr lang="pt-BR" sz="3600" b="1" dirty="0" smtClean="0">
                <a:ln w="10541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C00000"/>
                </a:solidFill>
              </a:rPr>
              <a:t>seu </a:t>
            </a:r>
            <a:r>
              <a:rPr lang="pt-BR" sz="3600" b="1" dirty="0">
                <a:ln w="10541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C00000"/>
                </a:solidFill>
              </a:rPr>
              <a:t>corpo e sua mente</a:t>
            </a:r>
            <a:r>
              <a:rPr lang="pt-BR" sz="3600" b="1" dirty="0" smtClean="0">
                <a:ln w="10541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C00000"/>
                </a:solidFill>
              </a:rPr>
              <a:t>.</a:t>
            </a:r>
            <a:r>
              <a:rPr lang="pt-BR" sz="4000" b="1" dirty="0" smtClean="0">
                <a:ln w="10541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/>
            </a:r>
            <a:br>
              <a:rPr lang="pt-BR" sz="4000" b="1" dirty="0" smtClean="0">
                <a:ln w="10541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</a:br>
            <a:r>
              <a:rPr lang="pt-BR" sz="4000" b="1" u="sng" dirty="0" smtClean="0">
                <a:ln w="10541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Aproveite </a:t>
            </a:r>
            <a:r>
              <a:rPr lang="pt-BR" sz="4000" b="1" u="sng" smtClean="0">
                <a:ln w="10541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nossa Promoção!</a:t>
            </a:r>
            <a:endParaRPr lang="pt-BR" sz="4000" b="1" u="sng" dirty="0">
              <a:ln w="10541" cmpd="sng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rgbClr val="FF000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96686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</Words>
  <Application>Microsoft Office PowerPoint</Application>
  <PresentationFormat>Apresentação na tela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Recep01</dc:creator>
  <cp:lastModifiedBy>Recep01</cp:lastModifiedBy>
  <cp:revision>3</cp:revision>
  <cp:lastPrinted>2016-05-18T21:20:45Z</cp:lastPrinted>
  <dcterms:created xsi:type="dcterms:W3CDTF">2016-05-18T21:14:07Z</dcterms:created>
  <dcterms:modified xsi:type="dcterms:W3CDTF">2016-05-18T22:39:08Z</dcterms:modified>
</cp:coreProperties>
</file>