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07264-1C66-9EC7-870D-59032D3547E9}" v="152" dt="2025-06-17T05:11:12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6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ea typeface="+mj-lt"/>
                <a:cs typeface="+mj-lt"/>
              </a:rPr>
              <a:t>Seedling: A Personality-Guided AI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MacKenzie</a:t>
            </a:r>
            <a:r>
              <a:rPr lang="en-US" dirty="0">
                <a:ea typeface="+mn-lt"/>
                <a:cs typeface="+mn-lt"/>
              </a:rPr>
              <a:t> Miller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IT460 Capstone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0BA33-95A5-581E-9BDF-F2347D2C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16" r="10311" b="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A0FD-4B8E-AEB8-7AE9-918704C1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35" y="2774950"/>
            <a:ext cx="10691265" cy="1307592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2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302-4B75-A038-B697-D3236B8D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Problem: Shallow AI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8C21-C18D-FED9-3157-5492A1E9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Most AI systems today lack personal context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ChatGPT &amp; others respond well, but don't </a:t>
            </a:r>
            <a:r>
              <a:rPr lang="en-US" i="1" dirty="0">
                <a:ea typeface="+mn-lt"/>
                <a:cs typeface="+mn-lt"/>
              </a:rPr>
              <a:t>remember</a:t>
            </a:r>
            <a:r>
              <a:rPr lang="en-US" dirty="0">
                <a:ea typeface="+mn-lt"/>
                <a:cs typeface="+mn-lt"/>
              </a:rPr>
              <a:t> you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No emotional continuity or value-based identity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65E5-7B47-B78C-227E-AA291B24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Seedling: A Framework for Simulated Identity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1D5-9C00-2EF3-3A23-6F6632AA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Emotion &amp; trait-based processing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Ethical intent filter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Memory logging + influence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Fully modular and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6E79-1DF5-189D-CF1C-9CAA4F1D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Planning the 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5842-4F3F-1AF9-58F2-0447FDEF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nsolas"/>
              </a:rPr>
              <a:t>EmotionAnalyzer</a:t>
            </a:r>
            <a:r>
              <a:rPr lang="en-US">
                <a:ea typeface="+mn-lt"/>
                <a:cs typeface="+mn-lt"/>
              </a:rPr>
              <a:t> → </a:t>
            </a:r>
            <a:r>
              <a:rPr lang="en-US" err="1">
                <a:latin typeface="Consolas"/>
              </a:rPr>
              <a:t>TraitEngine</a:t>
            </a:r>
            <a:endParaRPr lang="en-US" err="1"/>
          </a:p>
          <a:p>
            <a:r>
              <a:rPr lang="en-US" err="1">
                <a:latin typeface="Consolas"/>
              </a:rPr>
              <a:t>MemoryManager</a:t>
            </a:r>
            <a:r>
              <a:rPr lang="en-US">
                <a:ea typeface="+mn-lt"/>
                <a:cs typeface="+mn-lt"/>
              </a:rPr>
              <a:t> (bi-directional)</a:t>
            </a:r>
            <a:endParaRPr lang="en-US"/>
          </a:p>
          <a:p>
            <a:r>
              <a:rPr lang="en-US" err="1">
                <a:latin typeface="Consolas"/>
              </a:rPr>
              <a:t>IntentGenerator</a:t>
            </a:r>
            <a:r>
              <a:rPr lang="en-US">
                <a:ea typeface="+mn-lt"/>
                <a:cs typeface="+mn-lt"/>
              </a:rPr>
              <a:t> → </a:t>
            </a:r>
            <a:r>
              <a:rPr lang="en-US" err="1">
                <a:latin typeface="Consolas"/>
              </a:rPr>
              <a:t>EthicsFilter</a:t>
            </a:r>
            <a:r>
              <a:rPr lang="en-US">
                <a:ea typeface="+mn-lt"/>
                <a:cs typeface="+mn-lt"/>
              </a:rPr>
              <a:t> → Output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 modules connected to a simple console I/O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7569-8849-03E2-5FD4-C09025A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Tech Stack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D573-A25F-44F8-7097-D79E6B2F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3.12 – Core logic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Simple file I/O for memory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 LLMs – Intentionally bounded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Optional future: React, Tailwind, SQL Server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A676-359E-B958-5BFA-B27C334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Limitations Right 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C572-A622-C113-12BC-178D83A0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 No creative text generation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No dynamic or evolving personality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No long-term memory influence on behavior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No genuine emotional awareness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No LLM or neural 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5604-78EA-08A0-3923-36589445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What Went Well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0218-5ACC-8A07-9059-C9A151AE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dirty="0"/>
              <a:t>Modular architecture for future add-ons</a:t>
            </a:r>
          </a:p>
          <a:p>
            <a:pPr>
              <a:buFont typeface="Arial"/>
            </a:pPr>
            <a:r>
              <a:rPr lang="en-US"/>
              <a:t>Real-time emotional tagging works</a:t>
            </a:r>
          </a:p>
          <a:p>
            <a:pPr>
              <a:buFont typeface="Arial"/>
            </a:pPr>
            <a:r>
              <a:rPr lang="en-US"/>
              <a:t>Data is persistently stored and labeled</a:t>
            </a:r>
          </a:p>
          <a:p>
            <a:pPr>
              <a:buFont typeface="Arial"/>
            </a:pPr>
            <a:r>
              <a:rPr lang="en-US" dirty="0"/>
              <a:t>Ethical filtering simulates boundaries</a:t>
            </a:r>
          </a:p>
          <a:p>
            <a:pPr>
              <a:buFont typeface="Arial"/>
            </a:pPr>
            <a:r>
              <a:rPr lang="en-US" dirty="0"/>
              <a:t>App runs reliably in terminal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3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A342-F69A-388D-4ED8-1621D37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8304-75E9-B331-1548-DC1A2C9D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Short-Term Goals: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Real response variety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Dynamic trait shifts over time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Memory influence on output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UI with React (instead of command line)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Long-Term (Seedling "X"):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Persistent evolving personality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Reflective journaling / self-schema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Voice interaction and affective avatars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6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5C6E-D6FA-7C98-C3D3-3CC687C0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Final Reflection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72D6-A10D-9603-AE41-9EC56119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Every Personality Has to Start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927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Seedling: A Personality-Guided AI Prototype</vt:lpstr>
      <vt:lpstr>The Problem: Shallow AI Interactions</vt:lpstr>
      <vt:lpstr>Seedling: A Framework for Simulated Identity</vt:lpstr>
      <vt:lpstr>Planning the Framework</vt:lpstr>
      <vt:lpstr>Tech Stack</vt:lpstr>
      <vt:lpstr>Limitations Right Now</vt:lpstr>
      <vt:lpstr>What Went Well</vt:lpstr>
      <vt:lpstr>Future Goals</vt:lpstr>
      <vt:lpstr>Final Reflection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88</cp:revision>
  <dcterms:created xsi:type="dcterms:W3CDTF">2013-07-15T20:26:40Z</dcterms:created>
  <dcterms:modified xsi:type="dcterms:W3CDTF">2025-06-17T05:11:19Z</dcterms:modified>
</cp:coreProperties>
</file>