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4.jpg" ContentType="image/jp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5"/>
  </p:notesMasterIdLst>
  <p:sldIdLst>
    <p:sldId id="256" r:id="rId2"/>
    <p:sldId id="313" r:id="rId3"/>
    <p:sldId id="301" r:id="rId4"/>
    <p:sldId id="314" r:id="rId5"/>
    <p:sldId id="302" r:id="rId6"/>
    <p:sldId id="304" r:id="rId7"/>
    <p:sldId id="305" r:id="rId8"/>
    <p:sldId id="306" r:id="rId9"/>
    <p:sldId id="307" r:id="rId10"/>
    <p:sldId id="311" r:id="rId11"/>
    <p:sldId id="309" r:id="rId12"/>
    <p:sldId id="308" r:id="rId13"/>
    <p:sldId id="267" r:id="rId14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60051" autoAdjust="0"/>
  </p:normalViewPr>
  <p:slideViewPr>
    <p:cSldViewPr snapToGrid="0">
      <p:cViewPr varScale="1">
        <p:scale>
          <a:sx n="64" d="100"/>
          <a:sy n="64" d="100"/>
        </p:scale>
        <p:origin x="23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55BBF-CB07-4276-8683-BC64C925BA2E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D8CE-4E9A-45A3-B090-B1E53C53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1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9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Symbol" panose="05050102010706020507" pitchFamily="18" charset="2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51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5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0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4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1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2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3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78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93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D8CE-4E9A-45A3-B090-B1E53C53EF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1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35893" y="5453743"/>
            <a:ext cx="6841728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1670CBDD-9CC7-4885-9392-E7D4E82CC5FB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D092CC6-9E17-4105-B7BA-1B289FFD5373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048BAEC5-9685-425E-93D2-EE9A45A66A20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6C1E-41DA-43C3-8470-033442458B32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9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5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53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1220156-1F19-423B-916A-00FE1544E547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520260"/>
            <a:ext cx="3860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239350" y="1988840"/>
            <a:ext cx="11713301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67542" y="228169"/>
            <a:ext cx="10206860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9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2FA6C5E-F016-4DD1-B751-BC6D4189A290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23FF2A3-8204-4FFB-97B4-11777FAC2D11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FF62C2A-9038-402C-8B44-6E6A7E191CB4}" type="datetime1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6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640C3FE-A620-4E7F-9051-725975F1F959}" type="datetime1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14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31CCE9D-409A-4693-BC2E-E3CB049CF114}" type="datetime1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3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51FF4FF-D080-4A0C-83E6-743ED1F6C6A3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5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005EE246-4692-42C4-8F08-1F53567CA97F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0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7542" y="228169"/>
            <a:ext cx="10206860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350" y="1988840"/>
            <a:ext cx="11713301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9690DFC-0377-47BF-A277-9CF6A871BB6A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520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A35AB86-19E8-45F1-B432-F15D3A03C8A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2FE42-F51B-6326-04F1-8452757E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55" y="2608598"/>
            <a:ext cx="8941690" cy="1646302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кода для работы Управления службы пассажирского транспорта»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699C91-3CFB-48C0-3527-B316C2E6E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34202"/>
            <a:ext cx="3569436" cy="8922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3-2 ИС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Левченко М.Ю.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F839B-9997-EB82-0CA3-CDA7A7E0112B}"/>
              </a:ext>
            </a:extLst>
          </p:cNvPr>
          <p:cNvSpPr txBox="1"/>
          <p:nvPr/>
        </p:nvSpPr>
        <p:spPr>
          <a:xfrm>
            <a:off x="2950101" y="169654"/>
            <a:ext cx="89416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 НАУКИ КОСТРОМСКОЙ ОБЛАСТИ</a:t>
            </a:r>
          </a:p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Областное 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«Костромской энергетический техникум имени Ф.В. Чижова»</a:t>
            </a:r>
          </a:p>
          <a:p>
            <a:pPr algn="ctr"/>
            <a:r>
              <a:rPr lang="ru-RU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(ОГБПОУ «КЭТ им. Ф.В. Чижова»)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CF08402-C495-4148-A420-F396B5EBCE8E}"/>
              </a:ext>
            </a:extLst>
          </p:cNvPr>
          <p:cNvSpPr txBox="1">
            <a:spLocks/>
          </p:cNvSpPr>
          <p:nvPr/>
        </p:nvSpPr>
        <p:spPr>
          <a:xfrm>
            <a:off x="0" y="5533357"/>
            <a:ext cx="3569436" cy="8922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преподаватель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Ищюк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Д.Н.</a:t>
            </a:r>
          </a:p>
          <a:p>
            <a:pPr lvl="0" algn="l"/>
            <a:endParaRPr lang="ru-RU" dirty="0">
              <a:solidFill>
                <a:schemeClr val="tx1"/>
              </a:solidFill>
            </a:endParaRPr>
          </a:p>
          <a:p>
            <a:pPr lvl="0" algn="l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6D8C8A-8367-434D-945D-AE1DE4AB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E3E355-A9F4-4A2C-857A-68DCC446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3EDE40-1B79-420C-9C83-463E853C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Килл</a:t>
            </a:r>
            <a:r>
              <a:rPr lang="ru-RU" dirty="0"/>
              <a:t>-фича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EE24BB-0BC5-4096-89A1-76995116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7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FA89D75-92E9-4935-B2E3-640A42E6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D4545D-3CE8-4A2E-8305-BC918C6A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Тесты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294724-4D54-42AA-9FC5-E17C888B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Модульные тесты API: Проверяют функциональность каждого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эндпоинта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API, включая создание, редактирование и удаление маршрутов и транспортных средств.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225A4-99EB-4000-A726-1D74105393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3849" y="3068081"/>
            <a:ext cx="4743961" cy="32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F29A329-0EAA-4677-A403-C95A6C46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224510"/>
            <a:ext cx="11713301" cy="41764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достигнуты все поставленные цели проекта. Разработанная система позволяет автоматизировать и оптимизировать управление службой пассажирских перевозок, повышая ее эффективность и качество обслуживания.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возможности масштабирования: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спроектирована с учетом масштабируемости, что позволяет легко добавлять новые функциональные модули.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современных технологий и фреймворков обеспечивает высокую производительность и гибкость.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A624ECC-4B55-4016-A90F-187A8ED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F2A924-A72D-42DF-9F81-AEB35BB5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3832" y="5658103"/>
            <a:ext cx="5831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</a:rPr>
              <a:t>Спасибо</a:t>
            </a:r>
            <a:r>
              <a:rPr sz="4800" spc="-8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за</a:t>
            </a:r>
            <a:r>
              <a:rPr sz="4800" spc="-10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внимание!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369008F-A6C7-4517-874A-654E9388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B28C8-3E4E-4311-B2DD-771ECDFA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247257"/>
            <a:ext cx="11713301" cy="4176464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современных городах с высоким уровнем урбанизации управление службой пассажирских перевозок становится критически важным. Увеличивающийся поток пассажиров и необходимость обеспечения высокого уровня сервиса создают значительные трудности для транспортных компаний. 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43A7C2-2EE5-485E-859B-6BDA98A3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29047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D5526CC-5F4E-4849-A7D0-D6DA6B5E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453367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нашего проекта - разработать информационную систему, которая автоматизирует и оптимизирует управление службой пассажирских перевозок.</a:t>
            </a:r>
          </a:p>
          <a:p>
            <a:pPr marL="0" indent="0" algn="just">
              <a:buNone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FFA07B-036F-46F1-A178-E43C87DE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C9834E-7C6C-435E-A023-12F4964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668256-658D-46BA-A1C3-7B383420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4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2EC41-0CF6-450E-B904-CAB6FC7E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002224"/>
            <a:ext cx="11713301" cy="4176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 хранения информации о маршрутах, транспортных средствах, заказах и пользователях.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для взаимодействия клиентских приложений с сервером.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функционала для управления маршрутами и расписаниями.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механизмов управления транспортным парком.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возможности онлайн-бронирования и отслеживания заказов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B0959D-82EE-4BB5-9001-14D959CC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0260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C287BED-C100-45F3-92B6-AF31903C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MVP</a:t>
            </a:r>
            <a:endParaRPr lang="ru-RU" dirty="0">
              <a:effectLst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C8042-6740-4100-A67A-7B839AC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211C0F-84AA-4FF0-A3E6-7F840C23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1.Планирование и заказ транспорта: функционал для планирования и заказа транспорта; возможность выбора маршрута.</a:t>
            </a:r>
          </a:p>
          <a:p>
            <a:pPr marL="0" indent="0" algn="just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2.Управление транспортными маршрутами: функционал для добавления, удаления и обновления информации о транспортных маршрутах</a:t>
            </a:r>
          </a:p>
          <a:p>
            <a:pPr marL="0" indent="0" algn="just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3.Управление транспортным парком: функционал для добавления, удаления и обновления информации о транспортных средствах.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431CBA-AA55-44C2-9AFF-72B39B4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Специализация на проекте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A4700-1AAF-41E7-99D4-C24CEDE3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34E373-BEC7-4EA9-826B-110FA4BA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183712"/>
            <a:ext cx="11713301" cy="417646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специализируюсь на разработке серверной части проекта с использованием технологий ASP.NET Core Web API и MS SQL Server.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 Web API: Фреймворк для создания высокопроизводительных и масштабируемых веб-приложений и API.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Server: Реляционная база данных для хранения всех данных проекта.</a:t>
            </a:r>
          </a:p>
          <a:p>
            <a:pPr algn="just"/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Core: ORM для удобного взаимодействия с базой данных.</a:t>
            </a:r>
          </a:p>
          <a:p>
            <a:pPr algn="just"/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Инструмент для автоматической генерации документации API.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FFC83D9-316C-45EA-BC91-4A284CD8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перед разработчиком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98D9FC-0215-436E-BECB-D4D2236D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D2D922-C941-4156-A659-32975B80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сталкивается с множеством задач, каждая из которых критически важна для успешной реализации бизнес-функционала. Ключевые задачи включают: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данных: Определение структуры данных, создание схем и таблиц, установление связей между ними.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API: Создание контроллеров, моделей и маршрутов для обработки HTTP-запросов.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859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ED3E7BC-952E-40AD-8F97-D33A50D0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05BA8-868A-45C0-BCBF-D0359BF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8</a:t>
            </a:fld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6915A2-4FE7-4B65-BF08-1B011C1B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168722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на основе HTML, CSS и JavaScript для создания интуитивно понятного и динамичного интерфейса. Позволяет пользователям легко искать маршруты, бронировать места и управлять своими профилями.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6B07F5-EAB1-4F30-817F-A37354896D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349" y="3586309"/>
            <a:ext cx="5996559" cy="29727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AB5762-524F-401C-AC9E-E43462CDEC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21033" y="3696903"/>
            <a:ext cx="5346492" cy="26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B0A3F86-45E4-4F03-A4B4-7197AA87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2224510"/>
            <a:ext cx="11713301" cy="4176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 на ASP.NET Core Web API для обеспечения надежного и быстрого взаимодействия с клиентскими приложениями. Включает в себя контроллеры для управления маршрутами, транспортными средствами и заказами.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07D5021-0BF9-4F29-B3BD-E17C2B9D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Серверная часть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11E9-4702-4876-9018-6A861E65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AB86-19E8-45F1-B432-F15D3A03C8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blachnoe-hranilish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oblachnoe-hranilishe</Template>
  <TotalTime>628</TotalTime>
  <Words>530</Words>
  <Application>Microsoft Office PowerPoint</Application>
  <PresentationFormat>Широкоэкранный</PresentationFormat>
  <Paragraphs>71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oblachnoe-hranilishe</vt:lpstr>
      <vt:lpstr>Курсовая работа на тему: «Разработка кода для работы Управления службы пассажирского транспорта»</vt:lpstr>
      <vt:lpstr>Бизнес-проблема</vt:lpstr>
      <vt:lpstr>Цель проекта</vt:lpstr>
      <vt:lpstr>Задачи проекта</vt:lpstr>
      <vt:lpstr>MVP</vt:lpstr>
      <vt:lpstr>Специализация на проекте</vt:lpstr>
      <vt:lpstr>Задачи перед разработчиком</vt:lpstr>
      <vt:lpstr>Клиентская часть</vt:lpstr>
      <vt:lpstr>Серверная часть</vt:lpstr>
      <vt:lpstr>Килл-фича</vt:lpstr>
      <vt:lpstr>Тесты проекта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Теоретические основы передачи данных</dc:title>
  <dc:creator>Ксения</dc:creator>
  <cp:lastModifiedBy>Maxim Levchenko</cp:lastModifiedBy>
  <cp:revision>72</cp:revision>
  <dcterms:created xsi:type="dcterms:W3CDTF">2022-10-02T08:38:01Z</dcterms:created>
  <dcterms:modified xsi:type="dcterms:W3CDTF">2024-06-09T19:56:09Z</dcterms:modified>
</cp:coreProperties>
</file>