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8C342-E04A-1747-2436-AC1191799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B08108-57B2-1A2B-B485-F8F22FF68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F20C3-1D95-70C2-8380-1D8A05BB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003D-B018-44A6-81FE-2F6E6F6CB668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C23B9-19BF-41D4-346D-9CF567AE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CC1E5-47AB-03E6-0620-D216E43D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76C3-EAAE-44A2-BDF9-51A183BA5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BAC5A-AB27-451B-0272-455344EA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4BF363-9CF4-D783-A113-1C0FBA5B4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3CC62-298C-42C1-1695-3A25EBE1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003D-B018-44A6-81FE-2F6E6F6CB668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203D9-6A9C-3042-0BDE-AB17C8BD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47033-70B6-6C48-D892-FB46214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76C3-EAAE-44A2-BDF9-51A183BA5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8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722A62-CC24-6EB9-2885-8DBE71BE7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5A9FF4-C2FA-A96D-D920-1809DB045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152B4-C8DD-B5D2-A670-1BD0F549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003D-B018-44A6-81FE-2F6E6F6CB668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CA4B3-A438-F176-4FD6-28CA1F43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1F7C3-FB06-8BB8-C06E-D8736EC6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76C3-EAAE-44A2-BDF9-51A183BA5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4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C50D5-77AB-8F9C-ECC9-56EE2551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D8EDB-B8B2-F148-02DB-BEC474B01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F6583-9C00-C83B-FACE-67EF8E4A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003D-B018-44A6-81FE-2F6E6F6CB668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A0927-25CE-E375-5EF0-FB3B2E7B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EA095-9A58-FB2E-5674-BD428EF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76C3-EAAE-44A2-BDF9-51A183BA5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3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5295B-D4E2-27B4-5420-31A38F13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308C8C-8C8E-FE44-CE55-178A52186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D4D65-A726-30DE-EB5D-BDB2FF8E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003D-B018-44A6-81FE-2F6E6F6CB668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25E4B-182D-101C-5FEE-B5ABB3F0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91644-A37D-5645-AB7F-C743B188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76C3-EAAE-44A2-BDF9-51A183BA5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8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5FA47-8FE5-48B7-5F56-5E1894AC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AADA3E-309A-2A71-5BFC-12D1C66C8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ECFB18-1D3C-D6C4-F7FF-7E2F71DD1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230B93-6FD7-88EF-DC99-4A059BF3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003D-B018-44A6-81FE-2F6E6F6CB668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ABC009-52B3-D713-C7ED-C35E54D7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A31E97-67CA-5AD5-5676-FC285C00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76C3-EAAE-44A2-BDF9-51A183BA5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0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5BE84-7F28-E661-67B6-1B62375A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29688-6FE6-8D59-DD38-5418F82F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5DBF4-D920-85A3-6C55-69D2FD6D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6CA875-DB34-94F7-6372-60A2F88DB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EB1143-CCA6-43E3-49EA-D71B73E25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C1A8EB-37BE-5DA4-C3BF-536C347F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003D-B018-44A6-81FE-2F6E6F6CB668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D6BFF7-BD57-1DB5-514D-725879CA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F75A21-13B3-335D-74CB-9EA38A6A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76C3-EAAE-44A2-BDF9-51A183BA5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3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04125-7747-2CA5-EF1F-0592A060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C7E4F7-37B3-EFFF-CB70-4E6014FF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003D-B018-44A6-81FE-2F6E6F6CB668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536FE3-6D8C-0F00-BC74-53595E2C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12AC65-53C4-EC05-D294-A324F348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76C3-EAAE-44A2-BDF9-51A183BA5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94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8422F8-FBA4-BEBA-3AE6-47083A6B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003D-B018-44A6-81FE-2F6E6F6CB668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DC9119-4D9C-711B-A1A0-EF3EFB23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DCC99E-7DB0-7E97-10E3-72CEBC0C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76C3-EAAE-44A2-BDF9-51A183BA5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39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3D7FC-C88E-EE02-5125-DE37681B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33804-A645-064E-C662-45031B99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AFA6BE-F8B1-732B-4FB4-18CA87B2C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A0D881-9563-813C-FCC2-335FB7B5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003D-B018-44A6-81FE-2F6E6F6CB668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3F18A8-60F2-B60A-554B-AD2C2566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7E1FDE-7D7C-9FAC-24C1-72A565F9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76C3-EAAE-44A2-BDF9-51A183BA5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6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00F9A-EF76-AB17-A142-5859F006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11FFD4-8142-2792-C3D7-3C44FDEEB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64FAA1-ED79-F449-03A1-BD1CF552A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C366C5-2BA5-98FE-BA4D-B0754C91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003D-B018-44A6-81FE-2F6E6F6CB668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F1568B-C06C-32E8-683E-AFA34198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9EDB5B-4971-221A-F32A-CFB82BD6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76C3-EAAE-44A2-BDF9-51A183BA5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1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D27C82-E951-EF20-934B-98DA6969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B60A33-5B09-D8F5-8B41-470C34AA1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BD6D0-2166-9E20-0CBD-F36441DC2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C003D-B018-44A6-81FE-2F6E6F6CB668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1556D-8B6E-9155-2FA6-C885C3DAB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30ADC-7A9D-CE3B-6775-B1064BF79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76C3-EAAE-44A2-BDF9-51A183BA5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EF665-4A68-9F11-30EC-3C92E74C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66" y="460076"/>
            <a:ext cx="11996468" cy="2139352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一种具有近内存移位旋转功能和</a:t>
            </a:r>
            <a:r>
              <a:rPr lang="en-US" altLang="zh-CN" sz="4800" dirty="0"/>
              <a:t>42.6GB/s</a:t>
            </a:r>
            <a:r>
              <a:rPr lang="zh-CN" altLang="en-US" sz="4800" dirty="0"/>
              <a:t>读取带宽的</a:t>
            </a:r>
            <a:r>
              <a:rPr lang="en-US" altLang="zh-CN" sz="4800" dirty="0"/>
              <a:t>22</a:t>
            </a:r>
            <a:r>
              <a:rPr lang="zh-CN" altLang="en-US" sz="4800" dirty="0"/>
              <a:t>纳米</a:t>
            </a:r>
            <a:r>
              <a:rPr lang="en-US" altLang="zh-CN" sz="4800" dirty="0"/>
              <a:t>1Mb  1024</a:t>
            </a:r>
            <a:r>
              <a:rPr lang="zh-CN" altLang="en-US" sz="4800" dirty="0"/>
              <a:t>位读取数据保护</a:t>
            </a:r>
            <a:r>
              <a:rPr lang="en-US" altLang="zh-CN" sz="4800" dirty="0"/>
              <a:t>STT-MRAM</a:t>
            </a:r>
            <a:r>
              <a:rPr lang="zh-CN" altLang="en-US" sz="4800" dirty="0"/>
              <a:t>宏，适用于安全感知移动设备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62F830-9601-4978-83C3-4611C2F734B8}"/>
              </a:ext>
            </a:extLst>
          </p:cNvPr>
          <p:cNvSpPr txBox="1"/>
          <p:nvPr/>
        </p:nvSpPr>
        <p:spPr>
          <a:xfrm>
            <a:off x="1535503" y="3429000"/>
            <a:ext cx="9586822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Macro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存储阵列： 存储数据的存储单元网格。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外围电路： 支持存储器操作的组件，例如感测放大器、解码器、驱动器以及读写电路。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控制逻辑： 管理存储器操作（如读、写）的电路，并确保数据的保护。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功能增强： 例如靠近存储器的计算功能（如移位和旋转操作）以及安全措施（如基于异或的加密保护）。</a:t>
            </a:r>
          </a:p>
        </p:txBody>
      </p:sp>
    </p:spTree>
    <p:extLst>
      <p:ext uri="{BB962C8B-B14F-4D97-AF65-F5344CB8AC3E}">
        <p14:creationId xmlns:p14="http://schemas.microsoft.com/office/powerpoint/2010/main" val="335892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C774C-D3DA-E0E0-8F41-FF6CB529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STT-MRAM</a:t>
            </a:r>
            <a:r>
              <a:rPr lang="zh-CN" altLang="en-US" dirty="0"/>
              <a:t>宏设计的主要挑战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E072E-820F-B184-4209-E5F74F236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743"/>
            <a:ext cx="10515600" cy="5262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、使用大量</a:t>
            </a:r>
            <a:r>
              <a:rPr lang="en-US" altLang="zh-CN" sz="2400" dirty="0"/>
              <a:t>SAs</a:t>
            </a:r>
            <a:r>
              <a:rPr lang="zh-CN" altLang="en-US" sz="2400" dirty="0"/>
              <a:t>进行宽并行</a:t>
            </a:r>
            <a:r>
              <a:rPr lang="en-US" altLang="zh-CN" sz="2400" dirty="0"/>
              <a:t>IO</a:t>
            </a:r>
            <a:r>
              <a:rPr lang="zh-CN" altLang="en-US" sz="2400" dirty="0"/>
              <a:t>读取以实现短的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AC</a:t>
            </a:r>
            <a:r>
              <a:rPr lang="zh-CN" altLang="en-US" sz="2400" dirty="0"/>
              <a:t>会导致高峰值电流</a:t>
            </a:r>
            <a:r>
              <a:rPr lang="en-US" altLang="zh-CN" sz="2400" dirty="0"/>
              <a:t>(I</a:t>
            </a:r>
            <a:r>
              <a:rPr lang="en-US" altLang="zh-CN" sz="2400" baseline="-25000" dirty="0"/>
              <a:t>PEAK</a:t>
            </a:r>
            <a:r>
              <a:rPr lang="en-US" altLang="zh-CN" sz="2400" dirty="0"/>
              <a:t>)</a:t>
            </a:r>
            <a:r>
              <a:rPr lang="zh-CN" altLang="en-US" sz="2400" dirty="0"/>
              <a:t>和大的面积开销。使用较少的</a:t>
            </a:r>
            <a:r>
              <a:rPr lang="en-US" altLang="zh-CN" sz="2400" dirty="0"/>
              <a:t>SAs</a:t>
            </a:r>
            <a:r>
              <a:rPr lang="zh-CN" altLang="en-US" sz="2400" dirty="0"/>
              <a:t>进行顺序宽</a:t>
            </a:r>
            <a:r>
              <a:rPr lang="en-US" altLang="zh-CN" sz="2400" dirty="0"/>
              <a:t>IO</a:t>
            </a:r>
            <a:r>
              <a:rPr lang="zh-CN" altLang="en-US" sz="2400" dirty="0"/>
              <a:t>读取可以减少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PEAK</a:t>
            </a:r>
            <a:r>
              <a:rPr lang="zh-CN" altLang="en-US" sz="2400" dirty="0"/>
              <a:t>和面积开销；然而，这会导致长的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AC</a:t>
            </a:r>
            <a:r>
              <a:rPr lang="zh-CN" altLang="en-US" sz="2400" dirty="0"/>
              <a:t>和低的读取带宽</a:t>
            </a:r>
            <a:r>
              <a:rPr lang="en-US" altLang="zh-CN" sz="2400" dirty="0"/>
              <a:t>(BWR)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、具有高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PEAK</a:t>
            </a:r>
            <a:r>
              <a:rPr lang="zh-CN" altLang="en-US" sz="2400" dirty="0"/>
              <a:t>的</a:t>
            </a:r>
            <a:r>
              <a:rPr lang="en-US" altLang="zh-CN" sz="2400" dirty="0"/>
              <a:t>MRAM</a:t>
            </a:r>
            <a:r>
              <a:rPr lang="zh-CN" altLang="en-US" sz="2400" dirty="0"/>
              <a:t>宏可能会降低电源电压</a:t>
            </a:r>
            <a:r>
              <a:rPr lang="en-US" altLang="zh-CN" sz="2400" dirty="0"/>
              <a:t>(VDD)</a:t>
            </a:r>
            <a:r>
              <a:rPr lang="zh-CN" altLang="en-US" sz="2400" dirty="0"/>
              <a:t>的完整性，通常会导致同一芯片中噪声敏感模块的故障。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、传统的存储器</a:t>
            </a:r>
            <a:r>
              <a:rPr lang="en-US" altLang="zh-CN" sz="2400" dirty="0"/>
              <a:t>-</a:t>
            </a:r>
            <a:r>
              <a:rPr lang="zh-CN" altLang="en-US" sz="2400" dirty="0"/>
              <a:t>逻辑分离方案在基于</a:t>
            </a:r>
            <a:r>
              <a:rPr lang="en-US" altLang="zh-CN" sz="2400" dirty="0"/>
              <a:t>NVM</a:t>
            </a:r>
            <a:r>
              <a:rPr lang="zh-CN" altLang="en-US" sz="2400" dirty="0"/>
              <a:t>的安全逻辑操作中会引入长延迟</a:t>
            </a:r>
            <a:r>
              <a:rPr lang="en-US" altLang="zh-CN" sz="2400" dirty="0"/>
              <a:t>(</a:t>
            </a:r>
            <a:r>
              <a:rPr lang="zh-CN" altLang="en-US" sz="2400" dirty="0"/>
              <a:t>两个周期</a:t>
            </a:r>
            <a:r>
              <a:rPr lang="en-US" altLang="zh-CN" sz="2400" dirty="0"/>
              <a:t>:</a:t>
            </a:r>
            <a:r>
              <a:rPr lang="zh-CN" altLang="en-US" sz="2400" dirty="0"/>
              <a:t>宽</a:t>
            </a:r>
            <a:r>
              <a:rPr lang="en-US" altLang="zh-CN" sz="2400" dirty="0"/>
              <a:t>IO</a:t>
            </a:r>
            <a:r>
              <a:rPr lang="zh-CN" altLang="en-US" sz="2400" dirty="0"/>
              <a:t>存储器读取</a:t>
            </a:r>
            <a:r>
              <a:rPr lang="en-US" altLang="zh-CN" sz="2400" dirty="0"/>
              <a:t>+</a:t>
            </a:r>
            <a:r>
              <a:rPr lang="zh-CN" altLang="en-US" sz="2400" dirty="0"/>
              <a:t>触发器</a:t>
            </a:r>
            <a:r>
              <a:rPr lang="en-US" altLang="zh-CN" sz="2400" dirty="0"/>
              <a:t>(FF)</a:t>
            </a:r>
            <a:r>
              <a:rPr lang="zh-CN" altLang="en-US" sz="2400" dirty="0"/>
              <a:t>移位</a:t>
            </a:r>
            <a:r>
              <a:rPr lang="en-US" altLang="zh-CN" sz="2400" dirty="0"/>
              <a:t>/</a:t>
            </a:r>
            <a:r>
              <a:rPr lang="zh-CN" altLang="en-US" sz="2400" dirty="0"/>
              <a:t>旋转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、旨在保护非易失存储器</a:t>
            </a:r>
            <a:r>
              <a:rPr lang="en-US" altLang="zh-CN" sz="2400" dirty="0"/>
              <a:t>(NVM)</a:t>
            </a:r>
            <a:r>
              <a:rPr lang="zh-CN" altLang="en-US" sz="2400" dirty="0"/>
              <a:t>数据的传统逻辑锁定方案容易受到逆向工程攻击，导致安全密钥的泄露。</a:t>
            </a:r>
          </a:p>
        </p:txBody>
      </p:sp>
    </p:spTree>
    <p:extLst>
      <p:ext uri="{BB962C8B-B14F-4D97-AF65-F5344CB8AC3E}">
        <p14:creationId xmlns:p14="http://schemas.microsoft.com/office/powerpoint/2010/main" val="144488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32EBE-7CDE-9065-9479-6E19191A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高带宽的</a:t>
            </a:r>
            <a:r>
              <a:rPr lang="en-US" altLang="zh-CN" dirty="0"/>
              <a:t>CSA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8D52A-ABBD-2720-1ECF-3E695B587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1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8045B-A7F6-E05B-DDEC-94C10981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常见的读取模式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A647E-4469-F9AF-CACB-C1E788CB4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543" y="1270958"/>
            <a:ext cx="4077419" cy="5440393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6CEE92-543C-534A-835D-7912A7A27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48" b="55640"/>
          <a:stretch/>
        </p:blipFill>
        <p:spPr>
          <a:xfrm>
            <a:off x="4830891" y="1907875"/>
            <a:ext cx="7361110" cy="30422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12AC1-6E42-363A-B582-07A0CADF7DA1}"/>
              </a:ext>
            </a:extLst>
          </p:cNvPr>
          <p:cNvSpPr txBox="1"/>
          <p:nvPr/>
        </p:nvSpPr>
        <p:spPr>
          <a:xfrm>
            <a:off x="626853" y="1800045"/>
            <a:ext cx="40314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、并行读取</a:t>
            </a:r>
            <a:endParaRPr lang="en-US" altLang="zh-CN" sz="2400" dirty="0"/>
          </a:p>
          <a:p>
            <a:r>
              <a:rPr lang="zh-CN" altLang="en-US" sz="2400" dirty="0"/>
              <a:t>需要</a:t>
            </a:r>
            <a:r>
              <a:rPr lang="en-US" altLang="zh-CN" sz="2400" dirty="0"/>
              <a:t>8</a:t>
            </a:r>
            <a:r>
              <a:rPr lang="zh-CN" altLang="en-US" sz="2400" dirty="0"/>
              <a:t>个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REF</a:t>
            </a:r>
            <a:r>
              <a:rPr lang="zh-CN" altLang="en-US" sz="2400" dirty="0"/>
              <a:t>，经过</a:t>
            </a:r>
            <a:r>
              <a:rPr lang="en-US" altLang="zh-CN" sz="2400" dirty="0"/>
              <a:t>8</a:t>
            </a:r>
            <a:r>
              <a:rPr lang="zh-CN" altLang="en-US" sz="2400" dirty="0"/>
              <a:t>个</a:t>
            </a:r>
            <a:r>
              <a:rPr lang="en-US" altLang="zh-CN" sz="2400" dirty="0"/>
              <a:t>CSA</a:t>
            </a:r>
            <a:r>
              <a:rPr lang="zh-CN" altLang="en-US" sz="2400" dirty="0"/>
              <a:t>，在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cycle</a:t>
            </a:r>
            <a:r>
              <a:rPr lang="zh-CN" altLang="en-US" sz="2400" dirty="0"/>
              <a:t>内完成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、顺序读取</a:t>
            </a:r>
            <a:endParaRPr lang="en-US" altLang="zh-CN" sz="2400" dirty="0"/>
          </a:p>
          <a:p>
            <a:r>
              <a:rPr lang="zh-CN" altLang="en-US" sz="2400" dirty="0"/>
              <a:t>需要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REF</a:t>
            </a:r>
            <a:r>
              <a:rPr lang="zh-CN" altLang="en-US" sz="2400" dirty="0"/>
              <a:t>，经过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CSA</a:t>
            </a:r>
            <a:r>
              <a:rPr lang="zh-CN" altLang="en-US" sz="2400" dirty="0"/>
              <a:t>，在</a:t>
            </a:r>
            <a:r>
              <a:rPr lang="en-US" altLang="zh-CN" sz="2400" dirty="0"/>
              <a:t>8</a:t>
            </a:r>
            <a:r>
              <a:rPr lang="zh-CN" altLang="en-US" sz="2400" dirty="0"/>
              <a:t>个</a:t>
            </a:r>
            <a:r>
              <a:rPr lang="en-US" altLang="zh-CN" sz="2400" dirty="0"/>
              <a:t>cycle</a:t>
            </a:r>
            <a:r>
              <a:rPr lang="zh-CN" altLang="en-US" sz="2400" dirty="0"/>
              <a:t>内完成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、提出的新读取方式</a:t>
            </a:r>
            <a:endParaRPr lang="en-US" altLang="zh-CN" sz="2400" dirty="0"/>
          </a:p>
          <a:p>
            <a:r>
              <a:rPr lang="zh-CN" altLang="en-US" sz="2400" dirty="0"/>
              <a:t>需要两个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REF</a:t>
            </a:r>
            <a:r>
              <a:rPr lang="en-US" altLang="zh-CN" sz="2400" dirty="0"/>
              <a:t>(</a:t>
            </a:r>
            <a:r>
              <a:rPr lang="en-US" altLang="zh-CN" sz="2400" b="1" dirty="0"/>
              <a:t>I</a:t>
            </a:r>
            <a:r>
              <a:rPr lang="en-US" altLang="zh-CN" sz="2400" b="1" baseline="-25000" dirty="0"/>
              <a:t>REF_P</a:t>
            </a:r>
            <a:r>
              <a:rPr lang="zh-CN" altLang="en-US" sz="2400" dirty="0"/>
              <a:t>和</a:t>
            </a:r>
            <a:r>
              <a:rPr lang="en-US" altLang="zh-CN" sz="2400" b="1" dirty="0"/>
              <a:t>I</a:t>
            </a:r>
            <a:r>
              <a:rPr lang="en-US" altLang="zh-CN" sz="2400" b="1" baseline="-25000" dirty="0"/>
              <a:t>REF_AP</a:t>
            </a:r>
            <a:r>
              <a:rPr lang="en-US" altLang="zh-CN" sz="2400" dirty="0"/>
              <a:t>)</a:t>
            </a:r>
            <a:r>
              <a:rPr lang="zh-CN" altLang="en-US" sz="2400" dirty="0"/>
              <a:t>，经过一个</a:t>
            </a:r>
            <a:r>
              <a:rPr lang="en-US" altLang="zh-CN" sz="2400" dirty="0"/>
              <a:t>CSA</a:t>
            </a:r>
            <a:r>
              <a:rPr lang="zh-CN" altLang="en-US" sz="2400" dirty="0"/>
              <a:t>，在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cycle</a:t>
            </a:r>
            <a:r>
              <a:rPr lang="zh-CN" altLang="en-US" sz="2400" dirty="0"/>
              <a:t>内完成</a:t>
            </a:r>
          </a:p>
        </p:txBody>
      </p:sp>
    </p:spTree>
    <p:extLst>
      <p:ext uri="{BB962C8B-B14F-4D97-AF65-F5344CB8AC3E}">
        <p14:creationId xmlns:p14="http://schemas.microsoft.com/office/powerpoint/2010/main" val="51458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784BC-AF2C-8479-7E66-EBA7AB51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高带宽读取模式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C5B43-D3B9-1B2D-1746-C68F197D3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86" y="1961070"/>
            <a:ext cx="4278702" cy="443442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BL</a:t>
            </a:r>
            <a:r>
              <a:rPr lang="zh-CN" altLang="en-US" dirty="0"/>
              <a:t>充电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、四路电流采样</a:t>
            </a:r>
            <a:r>
              <a:rPr lang="en-US" altLang="zh-CN" dirty="0"/>
              <a:t>(3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AP)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、四路电流相减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/>
              <a:t>、提取两个</a:t>
            </a:r>
            <a:r>
              <a:rPr lang="en-US" altLang="zh-CN" dirty="0"/>
              <a:t>bit</a:t>
            </a:r>
            <a:r>
              <a:rPr lang="zh-CN" altLang="en-US" dirty="0"/>
              <a:t>数据，锁存，将两路参考电流复用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921684-19BF-5A0B-953A-8FCE2A23E5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025"/>
          <a:stretch/>
        </p:blipFill>
        <p:spPr>
          <a:xfrm>
            <a:off x="4724688" y="1961070"/>
            <a:ext cx="7467312" cy="38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8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CFEAD-7820-05F5-5D9A-589B08BA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读取过程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A0D412-B94C-9C57-1B4E-6ECC5D3E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07" y="0"/>
            <a:ext cx="9706993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FEEB29-23D9-0028-A7BD-77D7DE55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40" y="0"/>
            <a:ext cx="4611358" cy="32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D7D764-3C4B-88DF-0551-744A42542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435" y="0"/>
            <a:ext cx="840456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E28FE71-D95A-5338-76D3-BCF48BEB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预读取的处理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C86C1-8A88-FC01-E0FE-203A9C16B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54" y="1605786"/>
            <a:ext cx="4048665" cy="4971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、位线置</a:t>
            </a:r>
            <a:r>
              <a:rPr lang="en-US" altLang="zh-CN" sz="2400" dirty="0"/>
              <a:t>0</a:t>
            </a:r>
            <a:r>
              <a:rPr lang="zh-CN" altLang="en-US" sz="2400" dirty="0"/>
              <a:t>方案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初始置</a:t>
            </a:r>
            <a:r>
              <a:rPr lang="en-US" altLang="zh-CN" sz="2400" dirty="0"/>
              <a:t>0</a:t>
            </a:r>
            <a:r>
              <a:rPr lang="zh-CN" altLang="en-US" sz="2400" dirty="0"/>
              <a:t>，预充电阶段呢充电置高，时间较长。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、位线置高方案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初始置</a:t>
            </a:r>
            <a:r>
              <a:rPr lang="en-US" altLang="zh-CN" sz="2400" dirty="0"/>
              <a:t>VRD</a:t>
            </a:r>
            <a:r>
              <a:rPr lang="zh-CN" altLang="en-US" sz="2400" dirty="0"/>
              <a:t>，预读取阶段放电，时间稍短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、中点位线方案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初始置中间电压</a:t>
            </a:r>
            <a:r>
              <a:rPr lang="en-US" altLang="zh-CN" sz="2400" dirty="0"/>
              <a:t>VMID</a:t>
            </a:r>
            <a:r>
              <a:rPr lang="zh-CN" altLang="en-US" sz="2400" dirty="0"/>
              <a:t>，不同状态充放电情况不同，时间最短。</a:t>
            </a:r>
          </a:p>
        </p:txBody>
      </p:sp>
    </p:spTree>
    <p:extLst>
      <p:ext uri="{BB962C8B-B14F-4D97-AF65-F5344CB8AC3E}">
        <p14:creationId xmlns:p14="http://schemas.microsoft.com/office/powerpoint/2010/main" val="239762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83FF5-0DD2-EF5F-197E-2B1F1300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F7C64-131B-57E5-797E-EBA785E9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0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466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一种具有近内存移位旋转功能和42.6GB/s读取带宽的22纳米1Mb  1024位读取数据保护STT-MRAM宏，适用于安全感知移动设备</vt:lpstr>
      <vt:lpstr>STT-MRAM宏设计的主要挑战</vt:lpstr>
      <vt:lpstr>高带宽的CSA</vt:lpstr>
      <vt:lpstr>常见的读取模式</vt:lpstr>
      <vt:lpstr>高带宽读取模式</vt:lpstr>
      <vt:lpstr>读取过程</vt:lpstr>
      <vt:lpstr>预读取的处理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秋旸 徐</dc:creator>
  <cp:lastModifiedBy>秋旸 徐</cp:lastModifiedBy>
  <cp:revision>1</cp:revision>
  <dcterms:created xsi:type="dcterms:W3CDTF">2025-01-07T05:07:32Z</dcterms:created>
  <dcterms:modified xsi:type="dcterms:W3CDTF">2025-01-07T09:02:19Z</dcterms:modified>
</cp:coreProperties>
</file>