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1.xml" ContentType="application/vnd.openxmlformats-officedocument.presentationml.notesSlide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1" r:id="rId2"/>
    <p:sldId id="267" r:id="rId3"/>
    <p:sldId id="268" r:id="rId4"/>
    <p:sldId id="269" r:id="rId5"/>
    <p:sldId id="270" r:id="rId6"/>
    <p:sldId id="272" r:id="rId7"/>
    <p:sldId id="274" r:id="rId8"/>
    <p:sldId id="259" r:id="rId9"/>
    <p:sldId id="261" r:id="rId10"/>
    <p:sldId id="262" r:id="rId11"/>
    <p:sldId id="263" r:id="rId12"/>
    <p:sldId id="264" r:id="rId13"/>
    <p:sldId id="265" r:id="rId14"/>
    <p:sldId id="27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582" autoAdjust="0"/>
  </p:normalViewPr>
  <p:slideViewPr>
    <p:cSldViewPr snapToGrid="0">
      <p:cViewPr varScale="1">
        <p:scale>
          <a:sx n="99" d="100"/>
          <a:sy n="99" d="100"/>
        </p:scale>
        <p:origin x="9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5-01-02T08:25:57.1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23530 4216 0,'-88'0'47,"-53"0"-32,123 17-15,-158-17 16,158 0-16,-264 0 16,88 0-1,176 0-15,-17 0 0,17 0 0,-228 0 16,104 0-1,72 0 1</inkml:trace>
  <inkml:trace contextRef="#ctx0" brushRef="#br0" timeOffset="871.83">23865 6227 0,'-17'0'62,"-89"0"-46,-18 0-1,19 0 1,87-18-16,-88 0 16,-17 1-1,105-1-15,-70 0 16,70 18-16,-52-17 16</inkml:trace>
  <inkml:trace contextRef="#ctx0" brushRef="#br0" timeOffset="2252.23">23566 5221 0,'-177'-18'46,"18"1"-30,142 17-16,-124-18 16,-124-17 15,177 35-15,53-18-1</inkml:trace>
  <inkml:trace contextRef="#ctx0" brushRef="#br0" timeOffset="8504.99">23848 5944 0,'17'106'31,"1"-35"-15,0-1 15,-18-52-15,0 0-1,0 17 1,0 0-1,0-17 1</inkml:trace>
  <inkml:trace contextRef="#ctx0" brushRef="#br0" timeOffset="9535.02">23918 5891 0,'18'0'15,"53"0"17,-19 0-17,1 0 1,194 18 0,-70 0-1,52-18 1,-211 0-16,176 0 15,211 53 17,-334-36-17,-36-17 1,-17 0 0,17 0-1,18 18 1,0 17-1,18-17 1,-36-18 0,-18 0 15,-17 17-15,18 1-1,17 17 1,18-17-1,-35 0 1,-18 35 93,0-36-93,0 89 0,-35-18 15,17-53 0,18 18-15,0-17-1</inkml:trace>
  <inkml:trace contextRef="#ctx0" brushRef="#br0" timeOffset="10324.61">25876 6562 0,'-35'0'32,"-53"0"-17,-89 0 1,-17 0-1,-35 0 1,194 17-16,-371-17 31,371 0-31,-106-17 16,0-19 0,17-17-1,1 18 1,52 18-1,53 17 251</inkml:trace>
  <inkml:trace contextRef="#ctx0" brushRef="#br0" timeOffset="19367.09">23583 4057 0,'0'35'78,"0"1"-62,0-19-1,18 71 1,-18-17 0,17 17-1,-17-17 1,18 17 0,-18-35-1,18 70 1,-18-105-16,0 141 15,0 17 1,0-88 0,0-70-1,17-53 142,-17 17-142,18-88 1,-18 71-1,35 35 142,53 0-142,-70 0-15,0 0 0,123 17 16,53 19 0,-176-36-16,176 17 15,17-17 1,-193 0-16,176 18 15,35-18 1,-35-53 0,0 0-1,-176 53-15,158-17 16,-52 17 0,-71 0-1,-36 0 157,19 0-156,-19 0 15,-17-18 125,18 0-140,0-35-1,-18-70 1,0 105-16,0-141 16,0 36-1,0 105-15,17 1 16,1-71 0,-1 52-1,-17 19 1,0-1-1,0 0 17,0 1-17,0-1-15,0 0 16,0 1 0,0-1 15,0 1-16,0-72 17</inkml:trace>
  <inkml:trace contextRef="#ctx0" brushRef="#br0" timeOffset="20058.06">25964 4039 0,'-52'0'78,"-54"0"-62,88 0-16,-158 0 15,-71 0 1,194 0-16,-194 0 15,-18 0 1,248 0-16,-160 0 16,160 0-16,-1 0 0,-123 0 15,-53 0 1,-18-35 0,195 35-16,-160-18 15,18 18 1,71 0-1,35 0 1,36 0 0</inkml:trace>
  <inkml:trace contextRef="#ctx0" brushRef="#br0" timeOffset="48702.16">27093 11060 0,'0'-36'0,"0"72"0,0-178 16,36-34 15,17 70-15,-53 89-16,52-72 15,54 19 1,-88 70-16,123-35 16,-18-1-1,-105 36-15,88 0 16,53 0 0,17 18-1,1 35 1,-160-35-16,142 34 15,17 37 1,-35-19 0,-17 54-1,-107-107-15,142 177 16,88 89 0,-212-283-16,230 246 15,-247-228-15,211 123 16,-88-35-1,-17 0 1,-89-36 0,-18 36-1,-17 53 1,-52 17 0,34-158-16,18 0 15,-124 264 1,107-247-1,-89 230 1,-17-142 0,-89 18-1,194-123 1,-405 88 0,423-89-16,-229-17 15,193-17-15,-193-36 16,-53-71-1,247 107-15,17 17 0,0-18 16,-511-193 0,529 193-16,-35 18 15,17-18-15,-282-141 16,230 36 0,52 123-16,18-18 15,-106-511 1,106 512-16,0-1 15,-88-529 1,88 388 0,35 1-1,-35 140 1,0-247 0,0 248-16,0-1 15,-35-194 1,35 160-1,0 34 1,0 0 0</inkml:trace>
  <inkml:trace contextRef="#ctx0" brushRef="#br0" timeOffset="52767.62">18133 15240 0,'0'18'0,"35"70"31,0 53 0,71 35 1,141 89-17,-229-265-15,-1 18 0,442 370 31,-424-371-31,-17-17 0,141 106 16,-142-88-16,-17-1 0,124 54 16,-1-1-1,-123-52-15,141 53 16,18-1 0,-18-34-1,36 16 1,-1-34-1,18 17 1,35-17 0,1-18-1,-213 0-15,213-35 16,-213 35-16,213-71 16,34 1-1,-246 70-15,176-53 16,-177 53-16,54-53 15,-36 17 1,-17-34 0,-18-54-1,0 107-15,0-160 16,-18-34 0,-35 34-1,-17 54 1,-18 17-1,-36 0 1,18 18 0,-52 17-1,-125-34 1,266 87-16,-371-123 16,17 35-1,107 71 1,246 35-16,-158 0 15,-18 35 1,158-17-16,-175 35 16,-213 52-1,407-105-15,-407 142 16,142-1 0,159-18-1,52-52 1,53-54-1,18 19 17,0-19-17,0 1-15,0 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5-01-02T08:41:07.1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16175 16810 0,'35'-18'46,"53"18"-30,1 0 0,16 0-1,-69 0 1,17 0 0,35-35-1,-18 35 1,-17 0-1,-35 0 1,0 0-16</inkml:trace>
  <inkml:trace contextRef="#ctx0" brushRef="#br0" timeOffset="5598.23">12524 9825 0,'0'0'0,"-36"-71"16,36 54-16,0-54 16,0 1-1,0-1 1,0 0-1,0 36 1,0-71 0,36 36-1,-19-1 1,1 71-16,35-53 16,53-17-1,-89 70-15,1-18 16,0 18-1,52 35 1,89 107 0,-36-37-1,-34-34 1,-72-53 0,-17 34 15,-17 19-16,-19 0 1,1-36 0,-18-18-1,18 36 1,17-53-16,-141 194 31,106-158-15,36-36 15,-18 0 0,-1 0-15,1 0 0,35-18 15,-18 18-16,1-18 1,-1 1 15,18-1-31</inkml:trace>
  <inkml:trace contextRef="#ctx0" brushRef="#br0" timeOffset="6819.97">15081 9931 0,'71'0'15,"17"0"1,-70 0-16,87-18 15,-16 18 1,-36-18 0,-18 18-1,0-17 17</inkml:trace>
  <inkml:trace contextRef="#ctx0" brushRef="#br0" timeOffset="7452.15">17709 9878 0,'71'0'47,"70"17"-32,-123 1-15,-1-18 0,301 88 32,-177-88-17,-70 0 1,-19 0-1,-34 0 1,53-17 0</inkml:trace>
  <inkml:trace contextRef="#ctx0" brushRef="#br0" timeOffset="8016.19">20355 9913 0,'53'0'62,"35"0"-46,1 18-1,-36-18 1,-1 0 0,-16 0-1,-19-18 1,19 18 0,69 0-1</inkml:trace>
  <inkml:trace contextRef="#ctx0" brushRef="#br0" timeOffset="8883.2">22772 9737 0,'17'0'47,"125"17"-31,-125-17-16,160 18 15,-54 0 1,-105-18-16,52 0 16,-52 0-16,0 0 0,52 0 15,1 0 1,-1 17 0,1-17-16</inkml:trace>
  <inkml:trace contextRef="#ctx0" brushRef="#br0" timeOffset="9600.96">25400 9895 0,'18'0'0,"52"0"16,124 18-1,-53-18 1,-123 0-16,123 0 16,-17 0 15</inkml:trace>
  <inkml:trace contextRef="#ctx0" brushRef="#br0" timeOffset="22848.2">13564 2575 0,'18'0'0,"88"0"16,-89 0-1,125 0 1,-72 0 15,177 18 0,0-18-15,-141 0 31</inkml:trace>
  <inkml:trace contextRef="#ctx0" brushRef="#br0" timeOffset="24404.98">15963 16845 0,'0'0'0,"18"0"16,-1 0-1,19 0 1,17 0 0,-18-17-1,18 17 1,17 0 0,-17-18-1,-35 18-15,17 0 16,1 0-1,-1-18 1,-18 18 15,1 0 32,0-17-48,-1 17 17</inkml:trace>
  <inkml:trace contextRef="#ctx0" brushRef="#br0" timeOffset="30333.67">14570 15381 0,'0'-18'32,"0"1"-1,35-18-15,-35 17-16,106-70 31,-18 35-16,18 35 1,17-17 0,-17 17-1,-88 18-15,88-17 16,17 17 0,-17 0-1,0-18 1,-36 18-1,19 0 1,-54 0 0,-18 0-16,142 35 15,-88-17 1,-54-18-16,1 18 16,17-1-1,-17-17 1,0 35-1,17 1 1,0-1 0,18 53 15,-53-53-15,18-35-16,-18 106 31,0-53-16,0-35 1,0 88 0,-18-106-16,18 17 15,-35 19 1,-53-1 15,88-17-15,-18-18-16,-123 35 15,35 0 17,-17-35-1,-71-35 0,176 17-15,0 18-16,1 0 0,-248-106 15,247 89 1,1 17-16,-160-53 31,107 0-15,-36 18 0,0-36-1,36 18 1,17 0-1,35 18 1,0 17 0,18 1-1</inkml:trace>
  <inkml:trace contextRef="#ctx0" brushRef="#br0" timeOffset="32146.98">20585 15381 0,'0'-53'15,"0"36"1,0-1-16,35-53 31,-17 54-15,87-54-1,-105 54 1,124-54 0,-36 36-1,-88 17-15,88-17 16,18-1-1,-18 19 1,53-1 0,-123 18-1,229 53 1,-71 0 15,-17-18-15,-141-35-16,-1 0 0,89 0 15,-53 0 1,-35 0 0,-1 36-1,1 34 1,0 36 0,-18-35-1,0-36 1,0 0-1,0-17-15,-18 17 16,-88 36 0,0-18-1,1 35 1,105-71-16,-89 36 16,-17 0-1,18-35 1,-18-18-1,89 0-15,-124 0 16,0-18 0,70 18-1,53 0 1,1 0-16,-1-17 16,-17-1-1,17-17 1,-17-1-1,-18 1 1,35-18 0,1 36-1,-1-1 1,18 0 0,0 1-1,-18 17 1,18-36-1,-17 19 1,17-1 0,-18 18 31,-17 0-16,17 0 0,1-18 0,-19 18-15,19 0 0,-19 0-1,19 0 1</inkml:trace>
  <inkml:trace contextRef="#ctx0" brushRef="#br0" timeOffset="54049.94">4604 10160 0,'70'0'94,"18"0"-78,18 0 15,-88 0-16,0 0 1,-1 0 15</inkml:trace>
  <inkml:trace contextRef="#ctx0" brushRef="#br0" timeOffset="57649.92">5239 10107 0,'53'0'78,"53"18"-62,-89-18-16,1 0 0,229 35 31,-124-35-16,-105 0-15,88 18 16,-53-18 0,-18 0-1</inkml:trace>
  <inkml:trace contextRef="#ctx0" brushRef="#br0" timeOffset="69092.89">12859 9913 0,'0'35'78,"17"71"-63,-17-88-15,0 52 16,0-34 0,0 17-1,0-1 1,0-16 0,0-19-1,0 1 1</inkml:trace>
  <inkml:trace contextRef="#ctx0" brushRef="#br0" timeOffset="69993.96">17798 9895 0,'35'53'47,"-35"0"-31,0 0 15,18 35-15,-1 36-1,18-36 1,-35-70-16,0 17 16</inkml:trace>
  <inkml:trace contextRef="#ctx0" brushRef="#br0" timeOffset="71477.98">23160 9825 0,'0'35'93,"0"-17"-77,0-1-16,0 19 16,0-1-1,0 0 1,0-17-16,0 17 15,-18 18 1</inkml:trace>
  <inkml:trace contextRef="#ctx0" brushRef="#br0" timeOffset="79674.96">12559 9825 0,'18'0'78,"-1"0"-47,1 17 47,35 19-62,-18-1-1,0-17 1,-35-1 0</inkml:trace>
  <inkml:trace contextRef="#ctx0" brushRef="#br0" timeOffset="105415.27">29051 8784 0,'0'-17'15,"124"17"32,-89 17-31,230-17 0,-230 0-1,229 0 1,-158 0-1,-88 0 1,35 0 0</inkml:trace>
  <inkml:trace contextRef="#ctx0" brushRef="#br0" timeOffset="106933.54">32068 8749 0,'17'0'47,"1"0"-32,70 0 17,18 0-17,-89 0-15,1 0 16,194 18-1,-195-18 1,107 0 0,-107 0-16,125 0 31,-125 17-15,71-17-1,1 18 1,-19-18-1,-17 0 1,-18 0 0,1 0-1,-1 0 1,-17 0 0,-18-18-1</inkml:trace>
  <inkml:trace contextRef="#ctx0" brushRef="#br0" timeOffset="111005.2">29034 8943 0,'17'35'62,"-17"0"-46,18 1-1,17 52 1,-35-70-16,35 52 16,18 1-1,-17 17 1,17 0 15,-53-70-15,17-18 109,18-53-110,-35 35-15,18-70 16,0-18 0,-1 106-16,1-123 15,0 34 1,-1 19 0,1 17-1,-18 35-15,18-17 16,-18 17-1</inkml:trace>
  <inkml:trace contextRef="#ctx0" brushRef="#br0" timeOffset="111628.02">29492 9560 0,'0'88'31,"0"-176"-31,0 212 16,0-107-16,0 1 16,18 35-1,0 17 1,-1-17-1,-17-17 1,0-89 47,0 0-48</inkml:trace>
  <inkml:trace contextRef="#ctx0" brushRef="#br0" timeOffset="112041.05">29492 9613 0,'124'53'31,"-18"0"-16,-106-35-15,17-18 0,1 0 0,52 35 16,-34-17 0,-54 17 31,-53 18-32,19 0 1,16-18-1,19-35-15,-1 18 16,0-1 0,-35 1-1,18-18 1,18 0 31</inkml:trace>
  <inkml:trace contextRef="#ctx0" brushRef="#br0" timeOffset="112519.95">29933 9631 0,'18'70'32,"-36"-140"-32,36 176 15,-18-71 1,0 88 15,0-70-15,0-35-1</inkml:trace>
  <inkml:trace contextRef="#ctx0" brushRef="#br0" timeOffset="113081.2">29986 9648 0,'53'0'32,"-35"18"-32,211 88 31,-123-71-15,-53-35-1,-36 0 1,-17 18 31,-53 52-32,18-17 1,0-35 0,0 17-1,-1-35 1,-17 0-1,0 0 1,1 0 0,34 0-1</inkml:trace>
  <inkml:trace contextRef="#ctx0" brushRef="#br0" timeOffset="114725.59">32685 9119 0,'-18'0'15,"-70"0"17,-124 71-1,195-53-15,-142 158-1,141-176 1,-35 194-1,18-106 32,35-70-31,35-18 0,1 35-1,17 0 1,17 1-1,-52-36-15,35 17 16,0-17 0,-36 0-1,-17-53 32,0 18-31,0 17-1,0 1 1,-17 17 15</inkml:trace>
  <inkml:trace contextRef="#ctx0" brushRef="#br0" timeOffset="115285.08">32244 9613 0,'53'0'16,"-106"0"-16,159 0 16,-89 0-16,19 0 15,-1 0 1,-17 0 15,-1 0 16,-17 35-31,18 1-1,-18-19 1,0 1 0,0 0 15,-35 35-16,-1 17 1,-17 18 0,36-52-1</inkml:trace>
  <inkml:trace contextRef="#ctx0" brushRef="#br0" timeOffset="116221.95">32544 9737 0,'0'0'0,"17"-53"31,1 53-31,-18-53 16,18 35-16,-1-52 15,19-19 1,-1 19-1,-18-36 17,-17 88-17,0-17 1,18 0 0,0 17-1,-18 1 1,0 70 31,0 35-32,0-18 1,-18 36 0,18-35-1,0-1 1,18-52-16,17 35 15,-35-36-15,35 19 16,-17-19 0,-18 1-1,18-18 32,-18-18-31,17-35-1,19 18 1,-19-35 0,1-1-1,-18 53-15,17-52 16,1-18 0,-18 70-16,0-53 15,18 19 1,-18 34-1,0 0 32</inkml:trace>
  <inkml:trace contextRef="#ctx0" brushRef="#br0" timeOffset="116783.98">33073 9260 0,'0'0'31,"0"89"-31,0 52 31,0-106-15,0 18-1,0-18 1,-18 36 0,18-54-16,-17 72 15,17-19 1,0-52-1,0-71 48,0-18-47,0 18-1,-18 0 1,18 18-16</inkml:trace>
  <inkml:trace contextRef="#ctx0" brushRef="#br0" timeOffset="117518.97">33020 9331 0,'35'18'109,"1"70"-93,16-53-1,-34 0 1,-18-17-16,18 35 62,-1-18-46,-17 0 0,0 1-1,-88 17 63,18 17-62,17-35 0,17-17-1,19 0 1</inkml:trace>
  <inkml:trace contextRef="#ctx0" brushRef="#br0" timeOffset="174847.91">1023 4180 0,'35'0'47,"18"0"-32,35 0 1,18 0 0,-88 0-16,0 0 0,193 0 31,-87 0-16,-107 0 1,283-17 0,-282 17-16,-1 0 15,1 0-15,264-18 16,-264 18-16,105 0 31,-70-17-15,88-1 15,-35 18-15,0-18 15,-88 18-15,-18-17 62</inkml:trace>
  <inkml:trace contextRef="#ctx0" brushRef="#br0" timeOffset="176208.88">1076 7126 0,'35'0'16,"-17"0"-1,70 0 1,-70 0-16,52 18 16,18-18-1,-17 0 1,35 0 0,-88 0-16,105 0 15,-105 0-15,158 0 16,18 0-1,141-18 17,-282 18-17,-35 0 1,17 0 62,18 0-62,-18 0-1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5-01-02T08:44:32.6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12577 12612 0,'17'0'15,"36"0"1,35 0-1,36-18 1,-1 18 0,36-17-1,-141 17-15,229 0 16,-212 0-16,265 35 16,-247-35-16,335 35 15,-371-35-15,1 0 0,17 0 0,18 18 0,176-1 16,512-17 15,-723 0-31,141 0 16,-36 0-1,-70 0 1,-18 0 0,18 0-1,88 0 1,124 18-1,-71 0 1,-53-1 0,-106-17-1</inkml:trace>
  <inkml:trace contextRef="#ctx0" brushRef="#br0" timeOffset="849.02">12629 12718 0,'142'0'31,"-284"0"-31,636 0 31,-176-18-15,52-17 0,-334 35-16,352-36 15,546 19 16,-475 34-15,-441-17-16,317 18 16,-106 0-1,-123-18 1,-88 0 0,-1 0 46,1 0-46,17 0-1,-35 17 79</inkml:trace>
  <inkml:trace contextRef="#ctx0" brushRef="#br0" timeOffset="5154.08">27093 12594 0,'18'0'31,"53"0"-15,-54 0-16,89 0 15,17 0 1,-105-17-16,0 17 0,123 0 16,-124-18-16,1 18 0,176-18 15,-141 18-15,547 0 16,-124 18 0,-441-18-16,300 18 15,-70-1 1,-247-17-16,158 0 15,-52 0 1,-36 0 0,-35 0-1,-18 0 1,-17-17 15</inkml:trace>
  <inkml:trace contextRef="#ctx0" brushRef="#br0" timeOffset="16643.27">16016 16087 0,'71'0'62,"-54"0"-46,1 0-16,141 0 16,-1 0 15,-87 0 0,17 0-15,0 0-1,-35 0 1</inkml:trace>
  <inkml:trace contextRef="#ctx0" brushRef="#br0" timeOffset="18013">28822 16175 0,'35'0'31,"53"0"-15,1 0-1,-19 0 1,-52 0-16,35 17 15,17-17 1,18 18 0,1 0-1,52-18 17,-124 0-17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5-01-02T08:44:59.5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24183 829 0,'0'18'32,"-18"35"-17,18-36-15,-17 18 16,17 18-1,0-35 1,0 17 31</inkml:trace>
  <inkml:trace contextRef="#ctx0" brushRef="#br0" timeOffset="1257.61">25065 723 0,'35'0'32,"0"0"-17,36 18 32,17 17-31,-35-17-1,-35-1 1,-18 1 0,-18 17-1,-17-17 1,17 0 0,1-18-16,-1 17 15,0 1 1,-35 17-1,-17 0 1,52-35 0,36 53 77,35 0-77,-36-53-16,19 18 16,-19 0-1,1-18 17,-18 17 14,0 1-30,0 17 0,-18-35-1,-17 18 17,-53-18-17,70 0-15,-88 17 16,71 36-1,0-35 1,70-18 31</inkml:trace>
  <inkml:trace contextRef="#ctx0" brushRef="#br0" timeOffset="2094.31">26247 811 0,'-18'18'46,"0"17"-30,1 1 0,-1 16-1,-35 90 17,18-89-17,35-36 1,18 36 15,52 35-15,1-17-1,-36-54 1,-17-17 31,-36 36 15,-35-19-46,0 1 0,35-18 30,-34-53-30,34 35-16</inkml:trace>
  <inkml:trace contextRef="#ctx0" brushRef="#br0" timeOffset="2479.04">26088 917 0,'70'0'16,"-17"-17"0,0 17-1,53 0 1,18 0 0,17 0-1,-106 0 1,0 0-1</inkml:trace>
  <inkml:trace contextRef="#ctx0" brushRef="#br0" timeOffset="5056.72">27905 917 0,'17'-17'31,"19"-1"-15,17 18-1,-18-18 1,0 18-1,-17 0 17,-1 53-1,-17 0-15,0-35-16,0 17 15,0 0 1,-53 1-1,1-1 1,-19 18 0,18-18-1,18-17 1,17-18 31,18-36-16,-35-52-15,35 18-1,-18 34 1,18 19 0,0-1 62</inkml:trace>
  <inkml:trace contextRef="#ctx0" brushRef="#br0" timeOffset="6038.89">24007 1940 0,'35'0'47,"18"-17"-32,17 17 1,-52 0 0,0 0-16,-18 17 15,0 1 1,17 52 15,-34-17-15,17-35-16,-53 70 15,-18-53 1,53-17-16,-34 0 16,34-18-1</inkml:trace>
  <inkml:trace contextRef="#ctx0" brushRef="#br0" timeOffset="6795.76">24765 1870 0,'0'35'47,"0"-17"-31,0-1-16,0 19 15,0 16 1,0-34-16,18 53 16,17-18-1,0-18 1,18-18 0,0-17-1,53 0 1,35 0-1,-53-17 1,-70 17-16,-1-18 16,-17 1 46</inkml:trace>
  <inkml:trace contextRef="#ctx0" brushRef="#br0" timeOffset="7129.13">25224 1958 0,'-36'88'32,"-17"177"-1,53-248-31,-17-17 0,-1 159 31,0-141-15,1-1 46,-1 1-62</inkml:trace>
  <inkml:trace contextRef="#ctx0" brushRef="#br0" timeOffset="7768.04">23918 2311 0,'36'0'47,"17"0"-32,-1 0 1,19 0 0,-53 0-16,52 0 15,1 0 1,-54 0-16,89 0 15,-18 0 1,-52 0 0</inkml:trace>
  <inkml:trace contextRef="#ctx0" brushRef="#br0" timeOffset="8594.56">26282 1834 0,'-18'0'31,"-70"106"-15,88-88 0,-88 52-1,88-52-15,-106 158 32,88-105-17,1-53 1,17 17-1,0 0 1,0-17 0,17 17-1,36-17 1,18-18 0,-1 0-1,1-18 1,17-17-1,18 17 1,-35-17 0,-36 35-1,-35-35 79,0 17-94</inkml:trace>
  <inkml:trace contextRef="#ctx0" brushRef="#br0" timeOffset="9550.94">26141 2152 0,'70'18'94,"71"-1"-79,-35-17 1,-53 0 0,-35 18-1,-18-1 16,0 1-15,18-18-16,-18 18 31,0-1-15,0 19 0,0-1-1,0-17 1,0-1-1</inkml:trace>
  <inkml:trace contextRef="#ctx0" brushRef="#br0" timeOffset="10283">27658 1834 0,'0'18'15,"0"0"1,0 17 0,-18 53-1,-17 18 1,17 35 0,18-123-16,-53 123 31,53-123-16,0-1 17,0 1-17</inkml:trace>
  <inkml:trace contextRef="#ctx0" brushRef="#br0" timeOffset="14593.27">30956 829 0,'-35'35'31,"17"36"-16,1-18 1,-1-18 0,18-17-16,-18 17 15,18-17 1,0-1 0,0 1 46</inkml:trace>
  <inkml:trace contextRef="#ctx0" brushRef="#br0" timeOffset="15702.04">30568 2187 0,'71'53'32,"-142"-106"-32,177 124 15,-88-71 1,-1 0 31,1-71-32,0 1 1,-1-1 0,-17 18-1,0-17 1,0 52-1,0-35 1,-17 35 0,-36 1-1,35-18 1,0 35 0,1 0 15,-1 0-16,-17 0 1,0 17 0,17 1-1,18 52 1,0 1 0,0-1-1,0-52 1,0 0-1,0-1 32,0 1-31,0 0 15,0-1 79,0 1-95,0 0 1</inkml:trace>
  <inkml:trace contextRef="#ctx0" brushRef="#br0" timeOffset="28424.96">23936 1464 0,'18'0'15,"17"0"1,-17 0-1,52 0 1,36 18 0,264 17-1,-140 0 1,17 1 0,17-19-1,-246 1 1,299-1-1,-176-17 1,-17 0 0,-36 18-1,-70-18 1,176 0 0,-177 0-1,160-53 1,-160 36-1,36-1 1,36-17 0,-37 17 15,1-17-15,-17 35-1,-19-18 1,1-17-1,35-36 1,-53 54-16,53-72 16,17-34-1,1 35 1,-36-1 0,0 1-1,-35 18 1,-17-18-1,-54 17 1,-17 18 0,0-17-1,17 17 1,36 17 0,-18 1-1,-17 17 1,-142-34-1,-53 16 1,-70 19 0,123 17-1,36 0 1,17 0 0,1 0-1,140 0-15,-141 0 16,-17 0-1,35 0 1,70 17 0,54-17-1,-19 18 1,-34 17 0,-19 0-1,19 1 1,-1-19-1,18 1 1,18 0 0,-18 17-1,36-17 1,-1-18 0,0 17 46,-17 1-46,0 17-1,17 0 1,0-17 0,18 0 15,0-1-16,0 19 1,-17-1 0,17 18 15,0-36-15,17 19 15,1-36-16,17 70 1,-17-35 0,0-35 109</inkml:trace>
  <inkml:trace contextRef="#ctx0" brushRef="#br0" timeOffset="31651.11">26988 1764 0,'-53'-18'15,"106"36"-15,-177-89 16,1 18-1,-54 18 1,-17 0 0,0 17-1,18 18 1,17 0 0,141 0-16,-105 18 15,-1-18 1,-140 0-1,229 0 1,-265 0 0,176 35-1,-70-17 17,194-1-17,-159 19 1,142-36-1,-265 53 17,282-36-32,-159 1 15,35 0 1,18 17 0,54-18-1,-1 1 1,0 17-1,17 1 1,19 17 0,-1-36-1,-17 1 1,17-1 0,18 1-1,18 17 1,70 54-1,18-19 1,0-17 0,-36-35-1,71 35 1,36 0 0,35-18-1,-18 0 1,-18 0-1,-158-35-15,158 36 16,-17-19 0,17-17-1,-35 18 1,-17-18 0,-1-35-1,36-1 1,0-17-1,-18 18 1,-35-18 0,-18 18-1,-18-18 1,71 0 0,-17 18-1,-1 0 1,-52 17-1,0-35 1,-54 18 0,18-18-1,-17 35 1,0-35 0,-18 36-1,17-36 1,-17 17-1,-17-16 17</inkml:trace>
  <inkml:trace contextRef="#ctx0" brushRef="#br0" timeOffset="33506.32">30110 406 0,'-18'0'0,"36"0"0,-71 35 16,35 0-1,-35 1 1,-17 34 0,-19 36-1,89-88-15,-70 70 16,17 18 0,18-1-1,17-16 1,18-72-16,-18 160 15,1-72 1,17 1 0,53 0-1,0 0 1,35-35 0,-35 17-1,17-18 1,18 36-1,-17 0 1,-1-36 0,-52-52-1,53 35 1,35 53 0,52 17-1,-158-105-15,18-18 16,158 141-1,-105-123 17,-1-18-17,19 0 1,34-36 0,-105 36-16,-18-17 15,17 17-15,213-194 16,-230 176-1,158-352 1,-158 352 0,18-194-1,-36 18 1,1 0 0,17 177-16,-53-177 15,0 0 1,0 0-1,0 70 1,18 18 0,-18 18-1,-18 18 1,18 34 0,36 36-1,-1 0 1,-35 0-1,-35 0 1,0-17 0,35-1-1,0 18 1,18 0 0,-36 0-1,1 18 1,17-1-1,17-17 1,1 18 0</inkml:trace>
  <inkml:trace contextRef="#ctx0" brushRef="#br0" timeOffset="62639.37">23865 900 0,'0'35'63,"0"-18"-48,-17 89 17,17-70-17,0-19-15,0 36 32,17 0-17,1 18 1,0-36-1,-1 0 1</inkml:trace>
  <inkml:trace contextRef="#ctx0" brushRef="#br0" timeOffset="68473.34">23918 1288 0,'0'17'94,"0"1"-79,0 0 17,0 17-17,18 0 1,-18-17 0,18-1-1</inkml:trace>
  <inkml:trace contextRef="#ctx0" brushRef="#br0" timeOffset="85798.65">23442 4621 0,'-18'53'31,"18"-17"-15,0-19-16,-35 36 31,35 0-15,-17 0-1,17 0 1,0-18 0,0 18-1,0-18 1,0 18 0,-18-35-1,0 17 1</inkml:trace>
  <inkml:trace contextRef="#ctx0" brushRef="#br0" timeOffset="86180.1">23812 5115 0,'0'36'16,"0"16"0,-35 19 15</inkml:trace>
  <inkml:trace contextRef="#ctx0" brushRef="#br0" timeOffset="87296.25">24271 4674 0,'18'0'32,"17"18"14,18 0-30,18 34 0,-36-34-1,-18-18 1,-17 18 0,-17-1-1,-54 19 1,-35 17-1,18-18 1,88-17-16,-35-1 16,17 1-1,1-18 32,-19 0-16,1 17-15,35 1 0,0 0 15,35-18 16,36 17-32,-1 1 1,1 0 0,-71-1-1,18 1 1,-18 17 15,0 36 0,0-1-15,0-52-16,-18 35 16,0-53 15,-17 0 16,0 0-32,17 0 1,1 0 31</inkml:trace>
  <inkml:trace contextRef="#ctx0" brushRef="#br0" timeOffset="93669.96">26211 4498 0,'71'0'16,"-53"0"0,-1 0-16,160 0 15,-54 0 16</inkml:trace>
  <inkml:trace contextRef="#ctx0" brushRef="#br0" timeOffset="93877.35">26617 4498 0,'0'106'31,"0"-89"-31,0 72 16,-35 34-1,35-105-15,-18 52 16,1 1 0,17-54-16,0 36 15,0-17 1,0-19-16,0 19 15,0 16 1,0-34 0,0 0-1</inkml:trace>
  <inkml:trace contextRef="#ctx0" brushRef="#br0" timeOffset="94632.03">27005 5080 0,'0'-71'31,"18"19"-15,-18 34-16,17 18 0,19-88 16,17-18-1,17-35 1,-35 70-1,-17 1 1,0 34 0,-18 1-1,17 35 17,-17 35 14,0 36-30,0-53-16,0 123 16,36 53-1,-36-177-15,17 1 16,36 247 0,-53-248-16,18 36 31,-18-71 47</inkml:trace>
  <inkml:trace contextRef="#ctx0" brushRef="#br0" timeOffset="95061.27">27129 4815 0,'17'0'78,"54"0"-62,17 0-1,-17 0 1,-54 0 31,1-17-32</inkml:trace>
  <inkml:trace contextRef="#ctx0" brushRef="#br0" timeOffset="95836.02">28328 4463 0,'-35'-18'16,"70"36"-16,-247-89 15,195 71-15,-54 0 16,18 0 0,0 35-1,-17-17 1,35 35 0,17 17-1,18 89 1,18-71-1,-1-35 1,1-17 0,-18-19-1,53 19 1,0-1 0,0 0-1,-36-35-15,71 0 16,-70 0-16,70 0 15,-35 0 1,-35 0 15,-18-18 32,0 1-32</inkml:trace>
  <inkml:trace contextRef="#ctx0" brushRef="#br0" timeOffset="105859.28">11271 11324 0,'0'0'0,"-70"0"31,34 0-15,-34-17-1,17 17 1,-35-18-1,70 0 1,-35-17 0,-17-71 15,34 36-15,1-1-1,17 0 1,18 19-1,-17 34 1,17 0 0,0-17-1,0 17 1,35-17 0,36 17-1,-18 1 1,17 17-1,-35 0 1,1 0 0,-1 0-1,18 17 1,35 1 0,-70 0-1,88-1 1,-89-17 15,-17 36-15,35-19-1,-17 54 1,-18-18 0,18-18-1,-18 0 1,0-17-1,0 0 1,0-1 0,0 18-1,0-17 1,-18 0 0,-17 17-1,17 0 1,-17 1-1,17-19 1,1 1 78</inkml:trace>
  <inkml:trace contextRef="#ctx0" brushRef="#br0" timeOffset="132986.26">11007 11553 0,'0'-17'47,"17"17"-31,1-18-1,0 18 1,17 0 0,0 0-1,-17 0 17,17 0-17,-17 18 16,-1-1 1,19 36-17,-19 18 17,-17-53-17,0-1 16,0 36 1,-17-35-17,-1-18-15,18 17 32,-18-17-17,1 18 1,-1 0 15,0-18 16,1 0-31,-1 0-1,-17-18 1,17 0-1,1 18 1,17-17 0,-18-18-1,0 17 1,1 0 0,-1-17-1,18 17 1,0 1-16,-18 17 15,18-18 1</inkml:trace>
  <inkml:trace contextRef="#ctx0" brushRef="#br0" timeOffset="145133.04">15222 11307 0,'18'0'31,"53"0"-15,34 0 0,54 0-1,-35 0 1,-19 0 0,-16-18-1,69 0 16,-140 18-15</inkml:trace>
  <inkml:trace contextRef="#ctx0" brushRef="#br0" timeOffset="145846.93">17462 11324 0,'36'0'62,"70"0"-46,246 0 15,-158 0-15,-176 0-16,88 0 15,-88 0 1</inkml:trace>
  <inkml:trace contextRef="#ctx0" brushRef="#br0" timeOffset="146718.01">19632 11307 0,'18'0'31,"35"-18"-16,52 18 17,-69 0-17,34 0 63,-52 0-62,88 18 15</inkml:trace>
  <inkml:trace contextRef="#ctx0" brushRef="#br0" timeOffset="154186">8943 11412 0,'18'53'31,"-1"18"-15,-17 52 15,0-87-15,0-1-1,0 0 1,18 36 0,-1-1-1,1-34 1,-18-19 0,0 1-1</inkml:trace>
  <inkml:trace contextRef="#ctx0" brushRef="#br0" timeOffset="161129.94">13053 11289 0,'35'0'63,"36"0"-48,-18 18 1,35 17 0,-18-18-1,-34-17 1,-19 0-16,18 0 16,1 18-1,-1-18 1,0 0-1</inkml:trace>
  <inkml:trace contextRef="#ctx0" brushRef="#br0" timeOffset="172203.99">13317 11571 0,'-17'0'16,"-36"0"-1,35 0-15,-35 0 16,0 0 0,36 0-16,-1 0 15,-17 0 1,35 106 15,0-18-15,-18-17-1,18-54 1,0 1 0,53 17 15,0-35-15,0 18-1,-18-18 1,-17 0-1,-18-35 1,17-1 0,-17-17-1,0-17 1,0 17 0,0 35-1,0-17 1,-17 35 78</inkml:trace>
  <inkml:trace contextRef="#ctx0" brushRef="#br0" timeOffset="174499.96">15469 11483 0,'-17'18'31,"-1"34"-15,0 54 15,1-53 0,17 0-15,0-35 15,0 70-15,0 53 0,0-17-1,0-36 1,0-53-1</inkml:trace>
  <inkml:trace contextRef="#ctx0" brushRef="#br0" timeOffset="176144.96">17604 11765 0,'17'0'94,"-17"53"-79,0 18 17,0-36-17,0 0 1,0 0-1,18-17 1,0 0 0,-1-1-1,1-17 32,35-17-31,-36 17-16,72-53 31,-72 18-15,-17-1-1,0-17 1,-17 0 0,-1 36-1,18-1-15,-35 1 16,17-1-1,-17 0 1,-1 1 0,19 17 15,-1 0 0,-17 0-15,17 0-1,1 0 1</inkml:trace>
  <inkml:trace contextRef="#ctx0" brushRef="#br0" timeOffset="177005">19826 11518 0,'0'35'47,"0"18"-32,-18 36 16,18-72-15,0 19 0,0-1 46,-17 35-46,17-17-1,-18-35 1,1-18 0</inkml:trace>
  <inkml:trace contextRef="#ctx0" brushRef="#br0" timeOffset="190065.82">13053 11606 0,'17'0'47,"1"0"-31,0 0-1,35 71 16,0 0-15,-36-19 0,1-52-1</inkml:trace>
  <inkml:trace contextRef="#ctx0" brushRef="#br0" timeOffset="190414.99">13159 11712 0,'17'36'16,"19"-1"0,-36-18-16,17 1 15,-17 0 1,0-1-16,18-17 0,-18 18 15</inkml:trace>
  <inkml:trace contextRef="#ctx0" brushRef="#br0" timeOffset="190750.01">13123 11695 0,'0'70'16,"0"-52"-1,36 88 1,-36-71 15,17 0-15</inkml:trace>
  <inkml:trace contextRef="#ctx0" brushRef="#br0" timeOffset="191015.2">13123 11677 0,'36'71'47,"17"-1"-32,-18-17 1,0-18-1,-35-52 48,18-1-63</inkml:trace>
  <inkml:trace contextRef="#ctx0" brushRef="#br0" timeOffset="191204.25">13370 11624 0,'0'35'32,"0"36"-1,0-36-16,0-17 1</inkml:trace>
  <inkml:trace contextRef="#ctx0" brushRef="#br0" timeOffset="191937.94">13229 12171 0,'0'17'31,"0"89"-15,0-88-1,0 105 1,0-105 0,0 35 15,0 0 0,0 35-15,18-17-1,-18-36 1</inkml:trace>
  <inkml:trace contextRef="#ctx0" brushRef="#br0" timeOffset="201595.99">29281 4392 0,'35'0'62,"18"0"-46,-36 0-16,54 0 16,-53 0-16,105 18 15,-17-18 1,-88 0-16,52 0 16,-52 0-1</inkml:trace>
  <inkml:trace contextRef="#ctx0" brushRef="#br0" timeOffset="201902.2">29792 4445 0,'-18'71'16,"-17"17"-1,0 18 1,17-18 0,18-18-1,0-17 1,0-17-1,0-19 1,36 107 0,-19-71-1,1-53 1</inkml:trace>
  <inkml:trace contextRef="#ctx0" brushRef="#br0" timeOffset="202761.31">30357 4480 0,'-18'0'16,"-17"-17"0,-1 17-1,-17 0 1,36 17 0,-1 1-1,0 0 16,1 17-15,-36 0 0,18-17-1,17 17 17,18 0-17,35 18 1,18 0-1,-35-18 1,-1-17 0,1-18 15,0 18-15,-1 17-1,19 18 1,-36 0-1,0-36 17,-18-17-1,-53 0-15,54 0-16,-107 18 31,89 0-16,35-36 48</inkml:trace>
  <inkml:trace contextRef="#ctx0" brushRef="#br0" timeOffset="203578.15">30886 4533 0,'-18'0'32,"18"-17"-17,-18 17-15,1 0 16,-36 0 0,0 52 15,35-34-16,18 0 1,0 17 0,-17 0-1,-19 18 1,36 0 0,0 18-1,53-18 1,0 0-1,-35-53-15,17 35 16,-17-35 0,-1 17-1,19-17 1,-1 0 0,18 0-1,17 0 1,1 0-1,-53 0-15,-1 0 16,-17-17 31</inkml:trace>
  <inkml:trace contextRef="#ctx0" brushRef="#br0" timeOffset="-211464.34">22631 9648 0,'0'-17'47,"35"-1"-31,0 1-1,-17 17 1,52 0 0,1 0-1,-71 17-15,71 1 16,-1-1 0,1 19 15,-54-36-16,1 53 1,17 17 0,-17 18-1,-18-52 1,18-19 0,-18 36 15,0 35-16,-18-35 1,18 0 0,-18-35-1,1-18 1,-19 35 0,1 0-1,17-35-15,-17 53 16,-18 0-1,0-35 1,36-18 0,-1 0 15,-17-35-15,-1 17-1,1-17 1,18-1-1,-19-16 1,19 16 0,-1 1-1,18 0 1,0-53 0,0-18-1,0 17 1,0 19-1,0 35 1,0 17 15,0 0 47</inkml:trace>
  <inkml:trace contextRef="#ctx0" brushRef="#br0" timeOffset="-205587.61">22948 7373 0,'53'0'32,"-18"0"-17,18 0 1,0-18 0,-35 18-16,123 0 31,-53 0-16,-35 18 1,-18-18 0,18 0-1,-35 0 1</inkml:trace>
  <inkml:trace contextRef="#ctx0" brushRef="#br0" timeOffset="-203887.82">25312 10354 0,'17'0'46,"1"0"-30,0 0-16,35 0 16,88 0-1,88 0 1,-211 0-16,211 35 16,0-17-1,-88-18 1,-52 0-1,-72 0-15,1 0 0,17 0 32,53-35-17,1-1 1,-54 19 0,-18 17-1</inkml:trace>
  <inkml:trace contextRef="#ctx0" brushRef="#br0" timeOffset="-192678.47">23195 5592 0,'35'17'31,"-17"1"-16,-18-1-15,18 1 32,-1-18-17,54 71 1,-53-54 0,-18 1-16,123 141 15,-105-142 1,52 54-1,-52-71 32,-1 0 188,54 0-220,-53 0-15,105 0 16,89-71 0,-195 71-16,160-123 15,-18-89 1,-142 195-16,71-195 15,-70 194-15,53-176 16,-36 18 0,-35 158-16,18-88 15,17-17 1,0 35 0,-17 52-1</inkml:trace>
  <inkml:trace contextRef="#ctx0" brushRef="#br0" timeOffset="-187808.47">27287 6668 0,'18'0'47,"0"0"-16,17 0-15,-17 35-1,-1 0 1,-17 0 0,0 36 15,0-53-16,-70 34 1,52-52-16,-88 36 16,-17 17-1,35-18 1,70-17 0,71 17 77,0 18-77,0-36 0,17 1-1,-52-18-15,141 35 16,-1-17-1,-140-18-15,88 0 16,-89 0 0</inkml:trace>
  <inkml:trace contextRef="#ctx0" brushRef="#br0" timeOffset="-187415.93">28205 7232 0,'0'70'32,"-53"-17"-17,-18 0 1,36-35 0,52-18 30,36 0-30</inkml:trace>
  <inkml:trace contextRef="#ctx0" brushRef="#br0" timeOffset="-186824.7">28452 6809 0,'0'35'15,"17"0"1,1 36 0,-1-18-1,19 0 1,-1-36-1,-17 1-15,35-1 16,-1 1 0,-34 0-1,0-18 1,-1 0 0,19 0-1,17-36 1,17 1-1,-17-18 1,-18 36 0</inkml:trace>
  <inkml:trace contextRef="#ctx0" brushRef="#br0" timeOffset="-186323.47">28910 6826 0,'-18'0'47,"1"53"-32,17-35-15,-18 70 16,1 0 0,17-70-16,-18 52 15,18 19 1,0-54 0,-18-18-1</inkml:trace>
  <inkml:trace contextRef="#ctx0" brushRef="#br0" timeOffset="-179606.62">27305 7743 0,'35'0'32,"-17"36"-17,17-19 1,18 19-1,35-1 1,18-17 0,-88-18-16,105 17 15,36-17 1,-141 0-16,105-35 16,71-89-1,-194 107-15,88-124 16,-17-71-1,-53 194 1,158-299 0,-176 299-1,88-123 1,-88 124-16,0-19 31</inkml:trace>
  <inkml:trace contextRef="#ctx0" brushRef="#br0" timeOffset="-132617.45">22578 10389 0,'35'0'46,"-17"0"-30,158 0 0,-158 0-1,158-17 1,-158 17 0,52 0-1,-34 0 1,-1 0 15</inkml:trace>
  <inkml:trace contextRef="#ctx0" brushRef="#br0" timeOffset="-131728.7">25294 10442 0,'18'0'31,"-1"-17"1,142-1 14,0 0-30,-18 1 0,-17-1-1,-54 18 1,-52 0 0,-18-18-1,17 18 48</inkml:trace>
  <inkml:trace contextRef="#ctx0" brushRef="#br0" timeOffset="-19368.49">27481 8925 0,'0'36'16,"0"16"-1,0 19 1,0-18-1,0 18 1,0 17 0,18-18-1,-18 1 1,18-71-16,-18 53 16,0 0-1,17-53-15,-17 17 0,0 54 16,18 17-1,-18-53 1</inkml:trace>
  <inkml:trace contextRef="#ctx0" brushRef="#br0" timeOffset="-18351.25">28663 9190 0,'0'18'47,"0"34"-31,0-34-1,53 0 48,18-1-48,-54-17-15,54 0 16,-18 0 0,-36-17-1,-17-1 1,0 0-16,0-17 16,0 0-1,-53-18 1,18 0-1,35 35-15,-35 1 16,17-1 0,1 18-1,17-18 1,-36 18 15,-17 0-15,-17 36-1,35 52 1,17-35 0,18-35-1,18-18 17</inkml:trace>
  <inkml:trace contextRef="#ctx0" brushRef="#br0" timeOffset="-17472.65">29192 9013 0,'-17'71'32,"17"-53"-17,-18 52 1,18-17 0,0 0-1,18 0 16,-1-35-15,1 17 0,0-35-1,17-35 32,-17-36-31,17 1-1,0 17 1,-17 53-16,35-18 16,-18 0-1,-35 1 1,0 34 93,-18 54-93,-17-1 0,17 1-1,18-53 1,0 17-1</inkml:trace>
  <inkml:trace contextRef="#ctx0" brushRef="#br0" timeOffset="-17075.52">29563 9013 0,'17'0'0,"54"0"15,0 0 1,-71 18-16,52-18 31,-34 0-15,17 0-1,1 0 1,422 71 0,-440-71-1,0 0-15,105 17 16,-52-17 0,-107 0-1</inkml:trace>
  <inkml:trace contextRef="#ctx0" brushRef="#br0" timeOffset="-16602.52">30162 8961 0,'0'17'15,"-35"36"1,-18 53 0,18 17-1,-18 1 1,53-106-16,-18 87 16,1 1-1,-1-53 1,18-35-1</inkml:trace>
  <inkml:trace contextRef="#ctx0" brushRef="#br0" timeOffset="-13164.77">27464 10460 0,'0'18'46,"0"17"-30,17 0 15,-17 36-15,0-1 0,18 36-1,-18-88-15,0 70 16,0-18-1,18-52 1,-18 0 0</inkml:trace>
  <inkml:trace contextRef="#ctx0" brushRef="#br0" timeOffset="-11653.42">28646 10336 0,'0'18'16,"17"35"15,1 88 0,-18-123-31,0 35 16,0 52 15</inkml:trace>
  <inkml:trace contextRef="#ctx0" brushRef="#br0" timeOffset="-10774.25">28698 10301 0,'0'0'0,"89"35"31,-54 1-15,-35-19 15,18 19-15,17 52 0,-18 0-1,-17-35 1,0-35-1,-52-71 32,-37 17-31,72 36-16,-54-35 16,54 17-1,-1 18 16,18 36-15,0-19-16,0 1 16,0 0-1,0-1-15,35 19 16,18-1 0,18 0-1,-18-17 1,-53-1-16,17-17 15,-17 18 17,0 0-1,-17-1-15,-19 19-1,19-19 1</inkml:trace>
  <inkml:trace contextRef="#ctx0" brushRef="#br0" timeOffset="-9840.06">29245 10707 0,'-17'17'63,"-36"1"-48,-53 0 1,-18 52 15,107-52-15,17 0 31,35-1-32,36 36 1,-18-35 0,-18-18-1,0 0 1,0 0-1,18-36 1,-17 19 0,-19-36-1,1 18 1,-18-1 0,0 19-1,0 105 110,17 0-109,1-70-1,17-18 64</inkml:trace>
  <inkml:trace contextRef="#ctx0" brushRef="#br0" timeOffset="-9277.49">29616 10601 0,'0'18'15,"0"105"17,0-105-17,0 52 1,0-17 15,35 18-15,71 35 15,-89-106 0,1-71 0,0 18-15,-1 35-16,1-34 16,0-19-1,17 18 1,-17 18 0,-18 17-1</inkml:trace>
  <inkml:trace contextRef="#ctx0" brushRef="#br0" timeOffset="-6963.84">27517 11695 0,'0'0'0,"35"0"62,35 0-46,-70 17 0,36 1-1,-19-18-15,1 18 16,17 52 0,-17-52-16,0 123 31,-18-124-16,-36 36 1,-70-17 15,89-36-15,-1 0-16,-370 70 16,371-70-1,-125 124 1,284-177 46,-72 35-46,-70 0-16,53 18 16,18 0-1,87 0 1,-122 0-16,140 36 15,-17-36 1,-36 0 0,-70 0-1,-35-18 17,-18 0-32</inkml:trace>
  <inkml:trace contextRef="#ctx0" brushRef="#br0" timeOffset="-6074.7">29104 11977 0,'0'17'63,"-53"1"-48,53 0-15,-35 52 16,0-34 0,17-1-1,18 0 1,0-17-1,53 17 1,-35-35-16,105 35 16,18 1-1,-123-36-15,52 0 16,-17 0 0,-53-18-1,36-53 1,-36 54-16,17-36 15,-17-18 1,0 18 0,0 18 15,0 17-15,-35 18-1</inkml:trace>
  <inkml:trace contextRef="#ctx0" brushRef="#br0" timeOffset="-2839.62">26741 11853 0,'0'0'0,"141"36"15,-124-36-15,1 0 16,158 53 0,353-18 15,-458-18-15,-36-17-16,1094 106 31,-1111-106-31,-1 0 0,513 53 31,-424-53-15</inkml:trace>
  <inkml:trace contextRef="#ctx0" brushRef="#br0" timeOffset="-2553.84">28011 12118 0,'123'18'15,"-105"-18"-15,282 52 16,52 19 0,-334-71-16,0 0 0,281 0 15,-52 18 1,-229-18-16,88 0 16,-141 0 15,-107-71-16</inkml:trace>
  <inkml:trace contextRef="#ctx0" brushRef="#br0" timeOffset="-2286.49">26935 12030 0,'0'0'0,"141"-36"16,-124 36-16,248 0 16,158 36-1,-387-36-15,457 53 16,-87-18 0,-388-35-16,158 0 15,-105 0 1</inkml:trace>
  <inkml:trace contextRef="#ctx0" brushRef="#br0" timeOffset="-2028.88">27975 12224 0,'0'0'0,"159"0"32,-141 0-17,17 0-15,635 17 32,-229 19-1,-370-36-16</inkml:trace>
  <inkml:trace contextRef="#ctx0" brushRef="#br0" timeOffset="-1223.67">26829 8396 0,'-53'0'15,"-18"124"17,71-1-17,0-105-15,0 158 16,36 18-1,-72 335 17,36-35-17,0-476-15,0 17 0,18 441 16,-18-440-16,0-19 0,53 283 16,17-176-1,-34-107 1,-19-17 15,19 0-15,17 0-1,-36 0-15</inkml:trace>
  <inkml:trace contextRef="#ctx0" brushRef="#br0" timeOffset="-413.47">26899 8484 0,'71'-17'16,"387"70"15,-387-36-16,-53-17-15,793 71 16,-758-71 0,18 0-16,599 0 15,-635 0-15,36-18 0,87 18 16,-140 0-16,17 0 0,36 0 0,1005 0 31,-1041 18-31,371-1 16,-142 19-1,-175-19 1,-72-17 0,-17 36 77,-53 122-77,0 36 0,0 106-1,53-264-15,0-1 0,-35 265 16,0 88 0,35-371-16,-35 354 15,-1 34 1,19-405-16,-19 247 15,1-105 1,35-72 0,0-52-1</inkml:trace>
  <inkml:trace contextRef="#ctx0" brushRef="#br0" timeOffset="157.91">30992 11395 0,'-18'0'32,"-17"0"-17,-36 0 1,-141 0 0,-17 0-1,-141 0 1,352 0-16,0 0 0,-334 35 15,334-35-15,-300 53 16,19 0 0,52-18-1,-18-17 1,230-18-16,-159-18 16,-18-17-1,194 35-15,-17-18 16,-318-70-1,336 88-15,-160-18 16,107 18 0,52 0-16,1 0 15,-1 0-15,0 0 94</inkml:trace>
  <inkml:trace contextRef="#ctx0" brushRef="#br0" timeOffset="28446.51">10813 11571 0,'35'18'16,"53"52"0,0-34-1,-35 17 1,0-36-1,18 18 17,-36-17-17</inkml:trace>
  <inkml:trace contextRef="#ctx0" brushRef="#br0" timeOffset="28729.06">10971 11624 0,'53'53'16,"71"53"0,-18-36-1,-18-34 1,-35-1 0,-53-70 46,-36-18-46</inkml:trace>
  <inkml:trace contextRef="#ctx0" brushRef="#br0" timeOffset="29029.37">11130 11589 0,'35'0'32,"-17"0"-17,35 35 1,-18 0-1,36 18 1,-71-35 0</inkml:trace>
  <inkml:trace contextRef="#ctx0" brushRef="#br0" timeOffset="29395.29">10954 11589 0,'0'0'0,"70"70"16,1-17 31,-71-35-31,17-18-16,19 53 15,17 0 1,-36-36-1,-17 1 17</inkml:trace>
  <inkml:trace contextRef="#ctx0" brushRef="#br0" timeOffset="30137.37">11095 12224 0,'17'0'31,"-17"35"-15,36 36 0,-36-1-1,0 18 1,0-52 0,0-19-1,17 1 1,1 35-1,-18 0 1,18-36 0,-18 1-1</inkml:trace>
  <inkml:trace contextRef="#ctx0" brushRef="#br0" timeOffset="45614.4">13212 12153 0,'-18'0'109,"0"0"-93,1 0 46,-19 0-46,19 18 62,-1-1-62,18 1-1,0 35 1,0-18 0,0 1-1,0-1 1,0-18-1,-18 1 1,18 0 0,0 17-1,0 36 1,0-18 0,0-36-1,0 1 1,18-18-1,-18 17 1,18 1 0,17 0-1,-35 17 1,18-35 31,-1 18-32,-17-1-15,18-17 32,0 18 15,-1-18-16,1 18 78,17-1-93,-17-17-1</inkml:trace>
  <inkml:trace contextRef="#ctx0" brushRef="#br0" timeOffset="85475.25">22878 10619 0,'0'17'47,"0"19"-31,17-1-1,-17-18 1,0 1 15,0 17-15,0 18-1,0 18 1,0-1 0,18-17-1,0-17 1,-18-19-1</inkml:trace>
  <inkml:trace contextRef="#ctx0" brushRef="#br0" timeOffset="-155643.46">17268 10530 0,'36'0'79,"52"0"-64,53 18 1,124 106 15,-195-89-15,-35 0-1,-17-35-15,-18 18 0,0 35 16,0 35 0,0 35-1,0-17 1,-35-18-1,0-17 1,-18-18 0,17 0-1,19 0 1,-1-36 0,18 1-1,-70-18 1,-72 0-1,-16-53 1,-1-18 0,71 36-1,35-18 1,35 0 0,18-35-1,18-18 1,-1 18-1,1 0 1,17 0 0,-17 0-1,0 17 1,-18 36 0,17 35-1,1 0 32</inkml:trace>
  <inkml:trace contextRef="#ctx0" brushRef="#br0" timeOffset="-124083.5">22860 7020 0,'18'-70'31,"-18"17"-16,0 35-15,35-35 16,0-35 0,36 18-1,-54 70-15,142-195 32,-53 107-17,-18 18 1,0-1-1,18 18 1,-18 0 0,-88 36-16,71-19 15,17 1 1,-17 17 0,-71 1-16,35 17 0,18-18 15,0 18 1,-36 0-1,1 0 1,0 0 0,-1 0-1,19 18 1,-1 17 0,0 0-1,18 18 1,0 18-1,-18-18 1,-17-18 0,0 0-1,-18 18 1,17 18 0,-17-1-1,0 1 1,0-18-1,0 17 1,0 1 0,-53 17-1,18 0 1,0 1 0,17-19-1,-17 1 1,0-1-1,17-52-15,-35 52 16,-18 19 0,19-19-1,-1-17 1,53-35-16,-53 17 16,0 0-1,-18 18 1,-17-18-1,70-35-15,-70 0 16,-18 18 0,1-18-1,-37 0 1,37-18 0,34 1-1,53-18 16,-17-36-15,-53-17 0,17-36-1,54 124-15,-19-88 16,1 0 0,35 17-1,0-34 1,0 87-1,35-106 1,-35 107-16,18-18 16,-18 17-16,0 0 15,18 18-15,-18-17 32,17 17-17</inkml:trace>
  <inkml:trace contextRef="#ctx0" brushRef="#br0" timeOffset="-70243.09">30921 10107 0,'18'0'47,"52"18"-31,-17-1-1,-18 1 17,1-18-17,34 0 1,18-18-1,18-52 1,-71-1 0,1-17-1,-36 17 1,0 19 0,0 34-1</inkml:trace>
  <inkml:trace contextRef="#ctx0" brushRef="#br0" timeOffset="47982.35">26988 13882 0,'0'0'16,"0"123"-1,0 1 1,0-18 0,0-36-1,0-17 1</inkml:trace>
  <inkml:trace contextRef="#ctx0" brushRef="#br0" timeOffset="49293.48">27905 13829 0,'35'0'31,"18"0"-15,17 0-1,-17 18 1,-17-1 0,-19 1-1,1-1 1,-36 89 15,-17-35-15,-36-1-1,71-52-15,-70 53 16,-1-18 0,36-36-1,17-17 1,18 18 31,53 35-32,71 0 1,-18-36 0,-36-17-1,-17 0 1,-18-35-1,-17 17 1,-18 1 0</inkml:trace>
  <inkml:trace contextRef="#ctx0" brushRef="#br0" timeOffset="49822.96">27464 14393 0,'-18'18'31,"-17"53"-15,-18-19 0,18-16-1,17-1 1,0-17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5-01-02T08:27:03.5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582 2681 0,'18'0'47,"17"0"-32,88 0 1,142 0 0,-247 0-16,264-18 15,124 1 1,-371 17-16,0-18 0,336 18 15,264 35 1,-582-35-16,299 36 16,-17-19-1,-52-34 1,-54-36 0,-211 53-16,229-71 15,52 36 1,-281 35-16,300 0 15,-19 0 1,-263 18-16,211-18 16,-18 0-1,-70 0 1,-18 0 0,0 0-1,-123 0-15,140 0 16,-70 0-1,-70 0-15,35 0 16,-35 0 0,17 0-1,18 0 1,0 0 0,-18 0-1,0 0 1,-17 0-1,0 0 1,-1 0 31,19 0-31,52 0-1,70 0 1,-122 0-1,175 53 1,-122-36 15,34-17 1,-105 0-17,52 0 1</inkml:trace>
  <inkml:trace contextRef="#ctx0" brushRef="#br0" timeOffset="23056.79">16933 10530 0,'18'371'16,"-18"17"-1,-18-353-15,-52 300 16,-1-52 0,54-266-16,17 18 15,88 653 1,106-141 0,53 88-1,-247-582-15,0-35 0,88 335 16,-70-54-1,-18-281-15,0 352 16,17-246 0,18 52-1,-35-140 1,0-19-16,89 265 16,-72-211 15,-17-36-16,0-17 1,0 35 0,0-36-1,0 19 32,0 17-31,0-36-16,0 54 15,0-18 1,0-36 0,0 19-1,0-19 1,0 54 0,0 88-1,18-1 1,-53-69-1,17-37 1,0-34 0,18 35-1,0 18 1,0 52 0,0-105-16,0 70 15,0-18 1,-17-34-1,17-1 1,-18 0 0,18 18-1,0 35 1,0-17 0,0-36-1,0-17 1,0-1-1,18 1 1,-18 0 0,0-1-1,17-17 17,-17 36-17,36-1 1,-19 0-1,-17 1 48,0 34-47,0 1-1,0-1 1,0-35-1,-17 1 1,34 34 0,54 71-1,-71-123-15,18 70 16,-1-17 0,-34-142 30</inkml:trace>
  <inkml:trace contextRef="#ctx0" brushRef="#br0" timeOffset="25448.99">16898 10319 0,'35'0'31,"1"0"-15,69 0-1,54-36 1,88-34-1,706-18 17,-918 88-32,0 0 0,0 0 0,1 0 0,493 0 15,-494 0-15,0 0 0,565 0 16,-582 0-16,17 0 0,547-36 16,141-69-1,-687 105-15,810-159 16,-810 141-16,793-88 15,-776 106-15,-18 0 0,688-53 16,-688 53-16,1 0 0,528 0 16,-17 0-1,-512 0-15,-17 0 0,335 53 16,70 36 0,124 16-1,88-69 1,-89-36-1,-528 0-15,441 0 16,-424 0-16,353 0 16,53 35-1,71 71 1,-19 17 0,-34-70-1,-89-53 1,-87-35-1,-72-18 1,-193 53-16,211-18 16,-35 1-1,-53-1 1,-52 18 0,-54 0-1,53 35 1,36 18-1,70-17 1,-36-36 0,-69 0-1,-19-18 1,1 18 0,-54 0-16,1 0 0,88 18 15,-18 17 1,0-18-1,0-17 17,-70 0-17,17 0 79,-17 0-78,0 36 31,34 52-32,-52-70-15,71 105 16,0 1-1,-71-107-15,70 71 16,-17 36 0,-35-1-1,-18 71 1,0 106 0,0 88-1,0-370-15,0 0 0,0-1 0,70 265 16,-70-246-16,141 228 15,-141-246-15,106 141 16,-88-159-16,35 105 16,-53 19-1,-18 105 1,-105 177 0,105-371-16,18-17 0,-123 405 15,105-388-15,18-17 0,-18 317 16,18-317-16,36 282 15,69 0 1,-34-71 0,-53-35-1,-18-71 1,-71 19 0,18-1-1,18 35 1,17 18-1,1 106 1,17-265-16,-18 247 16,18-88-1,0-176-15,-18 53 16,18-54-16,0 36 16,-35 18-1,17-54-15,-17 124 16,-53 1-1,70-125-15,-17 71 16,0 1 0,35-19-1,-18 18 1,0-17 0,18-36-1,0 18 1,0 18-1,0-54-15,0 89 16,-35 0 0,35-88-16,-35 35 15,17-36 1,18 1 15,35 70-15,18 18-1,-35-18 1,0-88 0</inkml:trace>
  <inkml:trace contextRef="#ctx0" brushRef="#br0" timeOffset="26874.26">33232 18627 0,'-18'0'47,"0"0"-31,-35 17-1,-388-17 17,159 0-17,-212 71 1,477-71-16,-460 70 15,54-34 1,406-19-16,-460 19 16,-105 34-1,547-70-15,-547 88 16,35-88 0,512 0-16,-1 0 0,-387 0 15,388 0-15,-530-17 16,1-54-1,299 71 1,-17 88 0,265-88-16,-1 0 0,-335 0 15,-35 0 1,-71 0 0,407-17-16,-389-54 15,141 54 1,282 17-16,-194 0 15,195 0-15,-248 0 16,-52-18 0,17-35-1,-35-18 1,105 36 0,36 0-1,0 0 1,-35 17-1,194 0-15,-177 1 16,-17-1 0,211 18-16,-141 0 15,18 0 1,0 18 0,-35-18-1,158 0-15,-176 0 16,-18-18-1,195 0-15,-248 18 16,36 0 0,211 0-16,1 0 0,-230 0 15,229 0-15,-264-17 16,88 17 0,159 0-16,-107-36 15,-34 19 1,35-18-1,17 17 1,-17 0 0,-53-17-1,53 0 1,35 17 0,71 18-1,-18 0 16,18-18 1,-71-34-17,18 34 17,-53-17-17,70 17 1,18 18-1,36 0 17,-19 0-17,1 0 1,-36 0 0,19 0-1,16 0 1,36-18 46,0 1-30</inkml:trace>
  <inkml:trace contextRef="#ctx0" brushRef="#br0" timeOffset="34557.74">18150 14429 0,'-35'0'78,"18"70"-62,17-17-1,-18 53 1,0-36 0,18 1-1,0-53-15,0 405 32,0-405-32,0 176 15,0-36 1,0-87-1,0-53 17,36 87-17,-1 1 1,-18-35 0,1-36-1,17-35 79,-17 18-78,0-18 15,35 17-16,-1-17 1,37 18 0,34-18-1,1 0 1,-107 0-16,107-18 16,-1-35-1,-105 53-15,70-52 16,0 16-1,-35 1 1,0 35 0,-35 0-1,-18-18 1,0 1 15,0-1 16,0 0-31,17 18 46,-17-35-46,18 35-16,-18-17 15,53-177 1,-53 176-16,18 18 0,-18-18 16,35-352-1,-35 352-15,0 1 16,0-1-16,17-247 16,-17 124 15,18 141-16,-18-106 17,18 36-17,-18 52-15,0-35 16,0 18 0,0 17 109,0 1-32,-18 17-77,-17-36 0,-36 19-1,1-1 1,-1 18-1,1-17 1,-1-1 0,53 18-16,-87-18 15,-37 1 1,125-1-16,-107 0 16,1 18-1,105 0-15,-70 18 16,17 0-1,1-1 1,35-17 0,17 0-1,0 18 1,-35-18 0,1 0-1,34 0 32</inkml:trace>
  <inkml:trace contextRef="#ctx0" brushRef="#br0" timeOffset="89923.7">20144 529 0,'0'0'0,"53"-70"15,-36 52 1,71 18 15,18 0-15,-106 18-16,18-18 0,105 35 15,89 18 1,-194-53-16,-18 17 0,17-17 0,19 0 16,334 212-1,-229-124 1,-53-17 0,-17-1-1,-71-52-15,0 0 0,17-18 16,407 335-1,-107-159 1,-317-158-16,18-18 0,88 70 16,-106-17 15,-71 0-15,54-53-16,-248 106 31,106-88-16,142-18-15,-354 0 47,-35 0-31,36 0 15,352-18-15,-387-105 15,228 34-15,160 54-16,-72-53 15,19-18 1,70 88-16,-53-70 16,18-35-1,-1 17 1,19 0-1,17-35 1,0 18 0,0 105-16,0-70 15,0 17 1,0 36 0,17 17-1,-17 1 1,18-1-1,0 0 1</inkml:trace>
  <inkml:trace contextRef="#ctx0" brushRef="#br0" timeOffset="91923.94">22437 353 0,'0'0'0,"176"0"16,-158 0-16,-1 0 0,124 0 15,-123 0-15,123 0 16,0 0 0,-123 0-16,53 0 15,34 0 1,-16 35-1,34 53 1,-35-17 0,-35 35-1,-35-106-15,-1 123 16,36 53 0,-35-34-1,17-19 1,-35-105-1,-17 123 1,-54-35 0,-17 35-1,17-53 1,1-17 0,-18-54-1,-54-17 1,125 0-16,-1 0 0,-211 0 31,141 0-15,70 0-16,0 0 15,-229-141 1,230 123 0,-1 18-16,-211-264 15,211 246 1,-141-211 15,54 88-15,-1 0-1,53 52 1,53 72 15,0-1-15,18-35-1,-1 0 1,-17 36-16,18-19 16</inkml:trace>
  <inkml:trace contextRef="#ctx0" brushRef="#br0" timeOffset="93845.75">28452 794 0,'0'-18'16,"17"0"15,1 18-15,141-52 15,-142 52-15,1-18-16,176-53 15,-88 18 1,35 1 0,35 16-1,-158 36-15,-1 0 0,160-17 16,264-1 15,-424 18-31,266-35 31,-177 17-15,-89 18-16,1 0 0,123 0 16,35 0-1,-158 0-15,158 18 16,-52 35-1,-107-53-15,54 17 16,35 54 0,-89-71-16,1 17 0,88 72 15,0-19 1,-36-17 0,-17 18-1,-17-36 1,-36-17-1,0-1 1,0 36 0,0-35-16,-18 52 15,-17 1 1,17-18 0,0-18-1,1-17 1,-19 17-1,-17 18 1,18 0 0,18-53-16,-36 35 15,17 0 1,1-17 0,-35 17-1,17 1 1,-18-19-1,1 19 1,-1-19 0,36 1-1,-36-18 1,-35 0 0,-35 17-1,18 1 1,-36 0-1,0-18 1,-17 0 0,-18-18-1,-35-35 1,211 53-16,-229-35 16,18-18-1,211 35-15,-141-17 16,-35-36-1,71 1 1,-1-1 0,1-17-1,-54-18 1,19 0 0,122 54-1,19 52-15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5-01-02T08:29:34.7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4216 17745 0,'0'0'0,"88"-36"16,-35 19-1,-18 17 1,18-18 0,-35 18-16,246-17 31,-105 34-15,0 1-1,-18-1 1,-53 19-1,0-1 1,-35 18 0,0 0-1,-35 17 1,-1 72 0,1-1-1,-18-18 1,0-35-1,0-35 1,-18 0 0,-52 0-1,-1-18 1,-17 1 0,70-36-16,18 17 15,-194 18 1,36-17-1,140-18-15,-88 18 16,-35-18 0,35-18-1,-17-35 1,17-53 0,-18 1-1,36-19 1,18 36-1,17 17 1,17 18 0,36 36-16,-17 17 0,-18-124 31,17 36-15,0 35-1,18 36 16,18-1 1,-18-17-1,0 17 0,18 18-15</inkml:trace>
  <inkml:trace contextRef="#ctx0" brushRef="#br0" timeOffset="2657.72">4057 16334 0,'18'0'31,"17"-18"-15,53-35 15,-35 35-15,0 1-1,17-1 1,-34 0-1,17 18 1,-18 0 0,0 0-1,-17 0-15,35 0 16,0 0 0,17 0-1,-17 0 1,0 0-1,18 0 1,-36 18 0,0-18-1,-17 0 1,-1 18 0,19-18-1,34 17 1,-17 1-1,-18 0 1,1-1 15,-19 1 1,19 35-17,17 35 1,-18-17-1,-17-1 1,-1-35 0,-17-17-1,35 35 1,-35-35 0,18 52-1,-18 54 16,-18-107-15,-17 72 0,-53-1 15,-88 0 0,105-53 0,0-17-15,54-18-16,-36 0 16,-35 0-1,17 0 1,53 0-16,-52 0 16,-18 0-1,0 0 1,35-35-1,0-1 1,-18-17 0,1-35-1,-36-35 1,88 123-16,18-18 0,-70-70 16,17 35-1,53 18 1,-18-1-1,18-34 1,0 52-16,0-52 16,0-36-1,0 53 1,0 35 0,0 1 15</inkml:trace>
  <inkml:trace contextRef="#ctx0" brushRef="#br0" timeOffset="5792.49">3634 15699 0,'17'0'62,"54"0"-46,-54 0-16,230 0 31,-105 0-15,-19 0 0,-105 0-16,87 0 15,1 17 1,-88-17-16,88 0 15,17 0 1,18 0 0,0 0-1,-35 0 1,-18 18 0,1-18-1,17 18 1,17-1-1,-17-17 1,-36 0 0,1 0-1,-36 0 1,0 0 0,1 0-1,52 0 1,-18 0-1,1 0 1,-53 0 0,-1 0-1,-17-17 95,0-19-95,0-17 1,0-17 0,0-18-1,0-36 1,0 18-1,0 53 1,0 0 0,0 36-1,-17-18 1,17 17 0,0-35-1,-18-53 16,0 53 1,18 36-1,-17-19 16,17 19-32,-18-1 17,0 0 61,1 1-61,-1 17-1,1 0-15,-19 0-1,-17-18 1,36 18-16,-71-18 15,-1 18 1,-16-17 0,16 17-1,-34 0 1,-18 0 0,-36 0-1,54 0 1,-1 0-1,36 0 1,18 0 0,-36 0-1,-18-18 1,19 18 0,-19 0-1,54 0 1,17 0-1,0 0 1,-53 0 0,18 0-1,52 0 1,19 0 0,-1 0-1,18 18 141,0-1-124,-18-17-17,18 18 1,-17 17 0,-1-17-1,18 35 1,0 17-1,0 1 1,0 17 0,0-17-1,0-54-15,0 54 16,-17 0 0,17-54-1,0 18 16,0 54-15,0-72-16,-18 177 16,18 36-1,0-213-15,-18 89 16</inkml:trace>
  <inkml:trace contextRef="#ctx0" brushRef="#br0" timeOffset="27763.95">23266 15469 0,'17'0'31,"36"0"-15,0 0-1,53 0 1,35 0 0,212 0-1,-335 0-15,264 0 16,-265 0-16,283 0 16,0 0-1,-282-17-15,264 17 16,-17 0-1,-248 0-15,195 0 16,-194 0-16,158 0 16,-158 0-16,123 0 15,-36 0 1,-69 0 0,-19 0 15,36-18-16,-17 0 1,-1 18 0,35 0 77,1 0-77,-18 0 0,-35 0-1,-1 0 95,54 18-95,-54-18-15,19 0 16</inkml:trace>
  <inkml:trace contextRef="#ctx0" brushRef="#br0" timeOffset="32428.94">600 2540 0,'17'0'47,"72"0"-32,-72 0 1,160-18 0,-125 18-1,72 0 1,17-17 0,18-1-1,-142 18-15,1 0 0,370-18 16,-353 18-1,406-35 1,-423 35 0,0-17-16,-1 17 0,442-53 15,-424 53 1,142-36 0,-160 36-16,124-17 15,-17 17 1,-18 0-1,17 0 1,1-18 0,-19 18-1,19 0 1,-18 0 0,-89 0-16,107 0 15,70 18 1,-176-18-16,-1 0 0,177 0 15,0 17 1,-35-17 0,-141 0-16,105 0 15,18 0 1,-17 0 0,-18 18-1,-89-18-15,54 0 16,17 0-1,0 0 1,0 0 0,-17 0-1,35 0 1,-18 18 0,0-18-1,18 35 1,0-35-1,-36 0 1,-17 0 0,-35 0-16,35 0 15,35 0 1,0 0 0,-17 0-1,-18 0 1,0 0-1,35 0 1,-35 0 0,-36 0-16,1 0 31,35 0-15,35 0-1,0 0 1,0 18-1,1-18 1,-72 0-16,54 0 16,-1 0-1,1 0 1,-1 17 0,-17-17-1,-35 0 1,0 0 156</inkml:trace>
  <inkml:trace contextRef="#ctx0" brushRef="#br0" timeOffset="43064.76">25171 3651 0,'70'0'16,"54"0"-1,-107 0-15,124-17 16,36-1 0,-36 0-1,-53 18 1,36 0 0,-1 0-1,53 53 1,-105-35-1,-53-18 1,17 35 0,-17 0-1,35 18 1,-1 36 15,-34-37-15,0-52-16,-1 36 15,1 34 1,0 54 15,-18-36 1,0-70-17,-36 70 16,19-53-15,17-17-16,-36 17 16,1-17-1,0-1 1,17 19 0,1-1-1,-19-18 1,19 1-1,-1-18 1,-35 18 0,-17-18-1,-1 17 1,18-17 0,18 0-1,-18 0 1,-18-17-1,-17-36 1,-18-18 0,18 1-1,18 34 1,-1-16 0,0-54-1,1-18 1,52 1-1,1 52 1,17 18 0,0 36-1,0-1 1,0 0 0</inkml:trace>
  <inkml:trace contextRef="#ctx0" brushRef="#br0" timeOffset="65980.7">27023 3986 0,'70'0'78,"71"0"-62,18 18-1,-35 17 1,52-17-1,53 17 1,-211-35-16,211 0 16,-211 0-16,423-53 15,-247 18 1,-176 35-16,-1 0 16,160-18-1,-160 18 1</inkml:trace>
  <inkml:trace contextRef="#ctx0" brushRef="#br0" timeOffset="67855.92">28804 3881 0,'36'0'79,"16"0"-64,-16 17 1,-1-17-1,0 18 1,18-1 0,35 19-1,-70-36 1,17 17 0,-35 1 93,0 0 94,-17-1-187,-19 1 15,1 0-15,35-1-16,-17-17 15,-1 18 1,0-18 62,1 0 391,-1 0-438</inkml:trace>
  <inkml:trace contextRef="#ctx0" brushRef="#br0" timeOffset="78113.92">24289 8043 0,'0'-176'78,"17"-318"-62,-17 459-16,0-300 16,36-706-1,-19 1006-15,-17-54 0,0-351 16,36 34 0,-19 371-16,19-248 15,87-105 1,-123 353-16,0 17 0,35-229 15,-35 212-15,0-194 16,0 35 0,0 158-16,-35-52 15,35 71 1</inkml:trace>
  <inkml:trace contextRef="#ctx0" brushRef="#br0" timeOffset="78527.94">24571 3387 0,'0'17'62,"-88"71"-30,-124 107-1,212-178-16,-18-17-15,-87 141 32,87-123-17</inkml:trace>
  <inkml:trace contextRef="#ctx0" brushRef="#br0" timeOffset="79080.96">24730 3369 0,'0'0'0,"17"0"78,1 35-63,35 36 1,35 70 0,-88-123-16,88 105 15,-88-88-15,88 89 16,-35-36 0,-17-35-1</inkml:trace>
  <inkml:trace contextRef="#ctx0" brushRef="#br0" timeOffset="85570.72">18927 8731 0,'0'18'78,"0"35"-62,-18-53-16,18 70 15,0 19 1,0-19 0,0-17-1,0-35-15,0 105 31,-18-35-15,1 18 0,-19 0-1,36 0 1,0-18 0,0-35-1,0 0 1,0-18-1,-17 0 1,17 1 0,0-19-1,0 1 1,0 35 0,0 0-1,0-36 1,0 1-1</inkml:trace>
  <inkml:trace contextRef="#ctx0" brushRef="#br0" timeOffset="86502.19">18821 10107 0,'35'0'62,"36"0"-46,17 0-1,53 0 1,106 0 15,-88 0-15,-36 0 0,53 0-1,-158 0-15,141 0 16,17 0-1,-35 0 1,0 0 0,-52 0-1,-1 0 1,18 0 0,-1 0-1,-87 0-15,53 0 16,-18 0-1,-18 0 1,35 0 0,1 0-1,17 35 1,-17-35 0,-18 0-1,-36 0 1,1 0-1,17 0 17,0 0-17,1 0 1,-1 0 0,-17 18 77</inkml:trace>
  <inkml:trace contextRef="#ctx0" brushRef="#br0" timeOffset="91217.69">18821 8678 0,'0'18'94,"70"0"-78,-52-18-16,35 17 15,0 1 1,-36-18 0,36 18-1,0-1 1,0 1 0,-35-18-16,52 35 15,-52-35-15,35 0 16,0 18-1,17-18 1,-17 17 0,18 1-1,-1 17 1,1 1 0,-1-19-1,1 1 1,-18-1 15,0 1-15,-36-18-1,107 71 1,-71-36 0,0-17-1,0-1 16,-36-17-15,72 36 0,-54-19 15,0-17-15,0 18-1,1-1 1,17 1-1,17 17 1,-52-35-16,52 53 16,1 0-1,-36-18 1,0-35 0,-17 18-1,17 0 1,36 17-1,-18-17 1,-36-18-16,19 35 16,-19-35-1,-17 18-15,36-18 16,-1 35 0,18 0-1,0 0 1,0 1-1,-18-19 1,-17 1 31,-1 0-31,1-18-1,0 0 1,-1 17-16,1-17 31,17 18 16,18 17-31,-18-17-1,-17-1 1,0-17-1,-1 18 17,54 35-17,-1-18 1,-34 1 0</inkml:trace>
  <inkml:trace contextRef="#ctx0" brushRef="#br0" timeOffset="92576.91">21519 10142 0,'0'0'0,"18"-17"16,0 17 15,52 0 0,1 0 0,35 0-15,-71 0 15,-17 0 1,-1-18-17,1 18-15,0 0 16,17 0 31,18 18-32,-18-1 1,-35-34 78</inkml:trace>
  <inkml:trace contextRef="#ctx0" brushRef="#br0" timeOffset="93335.71">21855 10019 0,'35'18'31,"0"-1"-16,-17 18 1,-1-17 0,1-18-1,0 0 1,-1 18 0,1-1-1,0 1 1</inkml:trace>
  <inkml:trace contextRef="#ctx0" brushRef="#br0" timeOffset="94730.19">20391 10460 0,'0'-18'16,"0"1"-1,0-19 1,17-17 0,1-35-1,-1 18 1,-17 52-16,36-141 15,-1-17 1,-17-1 0,52-211-1,-70 371-15,36-301 32,-19 71-1,-17 230-16,0-213 1,0 213 0,0-1-16,-17-105 15,17 87 17,0 19-17,0-1 1</inkml:trace>
  <inkml:trace contextRef="#ctx0" brushRef="#br0" timeOffset="95135.7">20638 8202 0,'-36'53'31,"-17"53"-15,53-89-16,-70 72 15,-18 34 1,35-52-1,53-18 1,-18-53 0</inkml:trace>
  <inkml:trace contextRef="#ctx0" brushRef="#br0" timeOffset="95763.93">20620 8167 0,'35'35'109,"-35"-17"-93,53 70 15,-35-70-15,-18-1 0,17 18 15,1 18-16,0 0 1,-18-35 109</inkml:trace>
  <inkml:trace contextRef="#ctx0" brushRef="#br0" timeOffset="143808.66">14534 6032 0,'53'0'63,"71"-17"-48,193-54 16,-176 71-15,-123-17-16,88-1 16,53 18-1,-1-18 1,19 18 0,-160 0-16,213-17 15,-19 17 1,72-18-1,-89 18 1,35 0 0,-211 0-16,193 0 15,-175 0-15,-19 0 0,195 0 16,105 0 0,-17 0-1,71 0 1,-354 0-16,19 0 0,299 18 15,17-18 1,-316 0-16,264 0 16,-53-18-1,-18-17 1,53 35 0,-264 0-16,264 0 15,18 17 1,-265-17-16,230 0 15,-18 0 1,-89 0 0,-52 0-1,-35 0 1,35 18 0,35 0-1,141-1 1,-35-17-1,53 0 1,-265 0-16,194 0 16,-193 0-16,175 0 15,36 0 1,71 0 0,-301 0-16,1 0 0,317 18 15,36 0 1,-354-18-16,301 0 15,-18 0 1,-283 0-16,230 0 16,71 0-1,-301 0-15,371 0 16,0 17 0,-370-17-16,335 18 15,-36-18 1,-299 0-16,17 0 15,406 35 1,-423-35-16,-1 0 16,618 0-1,-617 0-15,0 0 16,705 18 0,-688-18-16,-17 0 15,511 0 1,-511 0-1,264 0 1,53 0 0,53 0-1,-335 0-15,212 0 16,-19 0 0,-228 0-16,0 0 0,176-35 15,17 17 1,1 0-1,-18 18 1,-35 0 0,-18 0-1,-18 0 1,-70 0 0,-35 0 30,106 0-30,-19 0 0,-34 0-1,-53 0 1,-1 0 15,36 0-15,0 0-1,0 0 1,-18 0 0,18 0 15,88 0-15,71 0-1,-71 0 1</inkml:trace>
  <inkml:trace contextRef="#ctx0" brushRef="#br0" timeOffset="145800.72">14164 6191 0,'53'0'31,"35"-17"-15,18-1-1,0 0 1,-71 18-16,124 0 16,52-17-1,107 17 1,123 0 0,-423 0-16,17 0 0,741-36 15,-247 1 1,-511 35-16,52-18 0,389 1 15,-424 17-15,-17 0 0,529-35 16,-512 35-16,565 0 16,17 0-1,-35 0 1,-547 0-16,406-18 16,-423 18-16,352-35 15,-334 35-15,369-18 16,107-17-1,-494 17-15,52 18 16,-52 0-16,899-35 16,-405 35-1,-495 0-15,495 0 16,105 17 0,-599-17-16,599 36 15,-582-36-15,36 0 16,899 0-1,-917 0-15,370-18 16,36 0 0,-406 18-1,1040 36 1,-1057-36 0,1004 53-1,-987-53 1,600 17-1,-635-17-15,17 0 16,-18 0-16,19 18 0,652 0 31,-318-18-15,-335 0-16,212-36 16,-53 1-1,-35 35 1,70 0-1,18 18 1,-17-18 0,-213 0-16,195 17 15,-36-17 1,-35 0 0,-52 0-1,-19 0 1,36 0-1,18 0 1,-1 18 0,0 0-1,-70-18 1,-35 0 0,-18 17 62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5-01-02T08:32:28.1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14429 4710 0,'0'17'32,"17"1"-17,-17 35 1,0 53-1,36 511 17,87-53-17,0 89 1,-17-36 0,-53-87-1,0 69 1,-53-563-16,0 422 15,0-423-15,0 442 16,18 87 0,-18-529-16,17 495 15,36 52 1,-35-159 0,-18-70-1,0-336-15,0 301 16,35 52-1,-35-352-15,71 352 16,-36-70 0,-35-264-16,18 193 15,-18-17 1,-53-36 0,35-70-1,18-53 1,0 17-1,0 71 1,0 18 0,18-18-1,-18-106 1,0 1 0,-35 34-1,-54 160 1,89-213-16,0 19 0,-106 299 15,36 17 1,35-210 0,70-125 31,18 18-32,-53-17-15,0 0 16,0-54 31</inkml:trace>
  <inkml:trace contextRef="#ctx0" brushRef="#br0" timeOffset="1469.71">14464 4463 0,'88'0'78,"282"53"-63,248 35 1,105-18 0,-670-70-16,-18 18 0,724 17 15,211-17 1,71-18 0,387-35-1,-1357 35-15,1234-53 16,-211 53-1,-1059 0-15,794 53 16,-123 52 0,-671-87-16,53-18 0,335 88 15,-387-88-15,17 0 0,229 36 16,-265-36-16,19 0 0,158 0 16,-177 0-16,195 17 15,70 36 1,-264-53-16,194 71 15,-71-36 1,-124-35-16,36 35 16,-17-35-1,-1 18 1,71 17 0,88 36-1,53-18 1,-124-18-1,-105-35 1,-1 53 31,19 53-31,-19-1-1,1 54 1,0-141-16,-18 176 15,17-194-15,18 353 16,1 176 0,-19-494-16,36 530 15,18 105 1,-53-635-16,87 653 16,36-53-1,18 18 1,-141-583-16,52 424 15,1 53 1,-53-53 0,35 70-1,-53-546-15,0 88 16,88 705 0,-88-723-1,17-70-15,-17 17 0,53 441 16,-53-264-1,-35 70 17,35-264-17,0 0-15,0 370 16,0-371 0,0 1-16,0 405 31,-53-282-16,0-70 1,18-18 0,35-35 15,0 34-15,18 1-1,-36 0 1,18-35-16</inkml:trace>
  <inkml:trace contextRef="#ctx0" brushRef="#br0" timeOffset="2224.92">28328 15769 0,'-35'0'63,"-71"0"-48,-123 0 1,-142 18 0,336-18-16,-388 53 15,-159 17 1,546-70-16,-616 0 15,-266 0 1,865 0-16,-917 0 16,71 0-1,846 0-15,18 0 0,-653 53 16,-53 71 0,706-124-16,-1 0 0,-705 158 15,689-140-15,-848 123 16,-17-70-1,864-71-15,0 0 0,0 0 0,-617-36 16,140-52 0,195 88-1,282 0-15,-211-17 16,229 17-16,-212 0 16,-36 0-1,266 0-15,-230-18 16,229 18-16,-193-18 15,-19-17 1,19-18 0,17 0-1,88 18 1,88 35 0,-53-18 30,-105-52-30,0 52 0,70 18-1,71 0 1,17 0 46</inkml:trace>
  <inkml:trace contextRef="#ctx0" brushRef="#br0" timeOffset="38366.47">15540 6403 0,'53'-18'47,"35"-17"-31,53 35 15,-70-18-15,-1 18-1,18-17 1,18-1-1,35 0 1,-35 1 0,-18 17-1,-70 0 1,17 0 62,1 0-62,-19-18-1</inkml:trace>
  <inkml:trace contextRef="#ctx0" brushRef="#br0" timeOffset="39920.12">22631 6385 0,'17'0'16,"54"0"-1,-1 0 1,19 0 0,-1 0-1,88-17 1,547-19 15,-458 36-15,-71 0-1,-18 0 1,-52 18 0,-54-18-1,-34 0 1,70 18 0,-1-1-1,54 1 1,-141-18-16,88 18 31,-89-18 47,1 0-47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5-01-02T08:33:43.8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9860 7302 0,'18'0'16,"158"0"-1,71 0 1,159 0-1,-371 0-15,318-17 16,70 17 0,-52 0-1,-36 0 1,-88 0 0,-53-18-1,-106 18 1</inkml:trace>
  <inkml:trace contextRef="#ctx0" brushRef="#br0" timeOffset="6327.04">15875 7179 0,'35'0'16,"-17"0"-1,0 0-15,34-18 16,90 1 0,-125 17-16,54 0 15,123 0 1,-177 0-16,142 0 16,123 0-1,-140 0 1,34-18-1,-141 18 1,177 0 0,-159 0-1,-18 0 1,71 0 15,-18 0 0,-70 0 63,-1 0-47,19 0-31,17 0-1,-36 0 1,1 0 78,-1 0 109,1 18-172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5-01-02T08:35:08.8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617 2999 0,'71'-36'109,"105"19"-93,-158-1-16,317-17 15,194 0 1,36-1 0,-512 36-16,-18 0 0,-17 0 0,528-17 15,1-1 1,-476 18-16,-36 0 0,618 0 16,-124 0-1,-494 0-15,353 0 16,-317 0-16,-54 0 0,336-18 15,547-52 17,-883 70-32,230 0 15,-70 0 1,-160 0-16,107 0 16,52 0-1,-35 0 1,-53 0-1,-35 0 1,-35 0 0</inkml:trace>
  <inkml:trace contextRef="#ctx0" brushRef="#br0" timeOffset="2398.28">7514 3052 0,'-35'0'46,"-124"0"-30,141 0-16,1 0 16,-371 0-1,70 0 1,-52 0 0,17 0-1,36 0 1,299 17-16,-17-17 0,-583 18 15,601-18 1,-477 0 15,194 0-15,-317 35 15,334-35-15,89 0-1,53 0 1,124 0-16,-125 0 16,37 0-1,34 0 1,53 0 0,1 0-1,-18 0 1,-36 0-1,53 0-15,-52 18 16,-1-18 0,1 0-1,-54 0 1,1 0 0,17 0-1,35 0 1,36 0-1,17 0 1,1 0 0,-18 0-1,-1 0 63,1 17-62,0 1 47,-124 35-48,-53 17 1,53-17-1,71-35 1,71-18 0</inkml:trace>
  <inkml:trace contextRef="#ctx0" brushRef="#br0" timeOffset="41822.01">17410 9013 0,'35'0'15,"18"0"1,-36 0 0,160-17-1,-160 17-15,283 0 32,-264 0-17,-19 0-15,160 17 16,17 1-1,-177-18 1,19 18 0,-19-18 31</inkml:trace>
  <inkml:trace contextRef="#ctx0" brushRef="#br0" timeOffset="53279.89">15716 12647 0,'18'-53'31,"35"-17"1,106-1-1,35 36 0,-89 17 0,1 18-15,-88 0-16,35 0 16,-36 0-1,1 35 16,53 71-15,17 18 0,-35-18-1,-18-36 1,-17-35 0,-18-17-1,0 0 1,-18 35-1,0-18 1,-17-17 0,-18 17-1,-17 18 1,-19-18 0,19 18-1,17-18 1,0-17-1,18-18 1,-1 0 0,1 0-1,18 0 1,-19-53 0,1-71-1,-18 1 1,0-1-1,0 36 1,18 18 0,17 17-1,1 18 1,-19-18 0,19 17-1,-1 19 1</inkml:trace>
  <inkml:trace contextRef="#ctx0" brushRef="#br0" timeOffset="54696">19562 12100 0,'0'-35'47,"0"17"-32,17-17 1,36 0 0,-35 35-16,-1-18 15,36-17 1,-35 17 0,176 1 15,-106-19-16,-35 19 1,-35 17-16,-1 0 16,1 0-1,35 70 1,53 36 0,-18-18-1,0-17 1,-53-1-1,-17-17 1,-18 35 0,-53-17-1,0 0 1,36-18 0,-36-18-1,-18 18 1,53-53-16,-123 53 15,-35-36 1,141-17-16,-124 0 16,18 0-1,123 0-15,-70 0 16,35 0 0,35-17-1,-34-36 1,16-35-1,1-54 1,17 37 0,1-1-1,17 70 1,0 19 0</inkml:trace>
  <inkml:trace contextRef="#ctx0" brushRef="#br0" timeOffset="85649.53">4516 653 0,'0'35'32,"0"-17"-17,0 34 1,0 54 0,-18 106-1,18 105 1,0-299-16,0 17 0,0 283 15,0 52 1,0-87 0,18-54-1,-1-17 1,-17-36 0,0 18-1,0-176-15,0 87 16,-17-34-1,17-53 1,0-36 15</inkml:trace>
  <inkml:trace contextRef="#ctx0" brushRef="#br0" timeOffset="86730.77">4586 688 0,'18'0'47,"52"0"-32,-52 0-15,105 18 16,142-18-1,-247 0-15,299 0 16,71 0 0,-370 0-16,405 17 15,-52 54 1,-72-1 0,-105-17-1,-52-18 1,-125-35-16,54 0 15,-1 0 1,19 0 0,-19 0-1,-52 0-15,35 18 16,-18-18 0,0 18-1,0-18 1,-17 17-1,-18 1 95,18 17-95,35 54 17,-18-19-1,0 71 16,-17 18-32,-18-141-15,0-1 0,35 160 16,-17-19 0,-1-17-1,1 1 1,0 52 0,-1 0-1,1-18 1,0-158-16,-1 52 15</inkml:trace>
  <inkml:trace contextRef="#ctx0" brushRef="#br0" timeOffset="87273.94">8096 2822 0,'-17'0'31,"-36"0"-15,-35 0 0,-89-35-1,159 35-15,1 0 0,-18 0 16,-759-35 0,229 35-1,530 0-15,0 0 0,-389 0 16,107-18-1,282 18-15,-142-18 16,89 1 0,88-1-16,-18 18 15,1 0 32,-1 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5-01-02T08:36:51.3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5221 3175 0,'0'18'31,"0"52"-16,-35 1 1,17 87 0,18 89-1,0-70 1,0-160-16,0 1 0,-17 211 16,17 18-1,0-229-15,0 123 16,0-123-16,0-1 0,52 213 15,-52-213-15,53 213 32,-35-195-1,-18-159 31</inkml:trace>
  <inkml:trace contextRef="#ctx0" brushRef="#br0" timeOffset="1426.06">5274 3069 0,'0'0'0,"0"-17"16,0-1-1,71 0 1,17-17 0,406-36 15,-477 54-31,495 17 15,140 0 1,-599 0-16,-17 0 0,563 0 16,-563 0-16,-19 0 0,565 0 15,-546 0-15,563 0 16,72-18 0,-636 18-16,0 0 0,512-17 15,-35-1 1,-495 18-16,318-18 15,-35-17 1,-265 35-16,177-35 16,53 17-1,-1 0 1,19 1 0,-266 17-16,265-18 15,1 18 1,-19 0-1,-229 0-15,230 0 16,-230 0-16,248 0 16,16 18-1,37 17 1,-301-35-16,318 35 16,-336-17-16,336 17 15,-335-35-15,264 36 16,0-1-1,-264-35-15,176 35 16,-53-17 0,-35-18-1,-71 0 1,18 17 0,141 19-1,141 52 1,-317-88-16,299 53 15,-87-18 1,-213-35-16,89 0 16,-71 0-1,-35 88 142,0-70-142,71 370 1,-71-370-1,0-1-15,88 336 16,-88-335 0,88 246 15,-35-70-15,0-17-1,-18-54 1,-35-52-1,0-54 1,0 36 0,0 18-1,0-18 1,0 17 0,0-52-1,-17-1 1</inkml:trace>
  <inkml:trace contextRef="#ctx0" brushRef="#br0" timeOffset="2658.9">18186 5203 0,'-36'0'32,"-34"18"-17,52-18-15,-105 35 16,-54-17-1,160-18-15,-195 0 16,194 0-16,-264 18 16,-18-1-1,283-17-15,-301 0 16,-52 0 0,352 0-16,-335 0 15,54 18 1,263-18-16,-193 18 15,0-18 1,52 0 0,-52 0-1,-53 0 1,-53 0 0,52-18-1,-34 18 1,299 0-16,-264 0 15,264-18-15,-264 18 16,264-17-16,1 17 0,-248-36 16,-35-17-1,71 53 1,211 0-16,-158 18 16,158-18-16,-176 35 15,177-35-15,-177 0 16,-71 0-1,-35-17 1,36-1 0,228 18-16,-175 18 15,-54 35 1,-35-36 0,-52-17-1,-19-17 1,1-19-1,334 36-15,-175 0 16,175 0-16,-158-17 16,-52-19-1,-19 1 1,-70-18 0,35 0-1,35 18 1,36 0-1,35 17 1,176 18-16,-158-17 16,35 17-1,123 0 1,-141 0 0,1-18 15,158 0-16,-36 18 1,19 0 0,-1 0-1,-35 0 1,18 0 15,17 0-15,-35 0-1,1 0 1,-37 18 0,54-18-1,17 0 1,1 0 31,-19-35-32,1 17 1,-18 0 0,36 1-16</inkml:trace>
  <inkml:trace contextRef="#ctx0" brushRef="#br0" timeOffset="20960.99">17727 14446 0,'0'-17'0,"-53"-89"16,0-35-1,-17-36 1,17 54-1,53 105-15,-53-141 16,53 142-16,-35-124 16,-1-36-1,-17-175 1,36 157 0,-19 19-1,1 35 1,35 123-16,-17-123 15,-19 0 1,19 0 0,-1 18-1,0 17 1,1 35 0,-1 1-1,0-1 1,36-123 15,-18-71 16,0 177-31,-18 53-1,18 0 188,0-54-187,18-69 0,17-160-1,-35 301-15,36-336 16,17 0-1,-53 335-15,70-317 16,-52 106 0,-1-36-1,1 71 1,-18 177-16,0-142 16,0 18-1,0 106-15,0-89 16,0 106-16,0-123 15,-18-17 1,18 140-16,-35-141 16,17-17-1,1 35 1,17 17 0,0 107-16,-18-107 15,1-52 1,17 158-16,-36-158 15,-17-18 1,36 35 0,-1 35-1,0 19 1,1 16 0,17 1-1,0 0 1,0 17-1,0 36 1,0 18 0,0-1-1,17 18-15,-17-35 16,18-1 0,35-17-1,0 18 1,0 0-1,-36 35-15,36-18 16,18 1 0,105 17-1,71 35 1,-17-17 0,-19-18-1,36 17 1,18 36-1,-18 0 1,17 0 0,-34-18-1,-19 0 1,-17-17 0,0 0-1,36 35 1,70 17-1,-283-52 1,1-18-16,17 17 0,441 89 16,-282-53 15,-176-53-15,105 53 15,-34-18-16,-19 1 1,36 17 0,-88-53-16,88 53 15,-1-18 1,-16 0 0,-54-17-1,-18-18 1,19 53-1,52 35 1,0 18 0,18 17-1,-36 1 1,1 17 0,0 0-1,-18 106 1,-36 17-1,36 89 1,-53-335-16,53 299 16,0 1-1,-53-283-15,18 212 16,-18-18 0,-18-229-16,-70 247 15,-36 35 1,124-264-16,0 17 0,-70 230 15,70-247-15,-36 299 16,36 1 0,-17-107-1,-19-17 1,-16-17 0,-37 70-1,-34 35 1,35 18-1,35-53 1,-18-18 0,18-35-1,0-35 1,-17-18 0,-1-18-1,-17-17 1,-18 0-1,-17 17 1,-36 1 0,0-36-1,-52-35 1,-1 0 0,-53 0-1,248-53-15,-265 35 16,-18 18-1,106 0 1,-18-35 0,194-18-16,-211 17 15,211-17-15,-246 0 16,-71 0 0,70 0-1,89 0 1,70 0-1,35 0 1,-70 0 15,-70-17 1,158 17-1</inkml:trace>
  <inkml:trace contextRef="#ctx0" brushRef="#br0" timeOffset="35710.05">4357 11695 0,'0'17'15,"0"71"1,35 54 0,-35-19-1,0-105-15,18 70 16,-18-35 0,0-36-1</inkml:trace>
  <inkml:trace contextRef="#ctx0" brushRef="#br0" timeOffset="36763.9">4374 11765 0,'18'0'47,"17"0"-31,18 0-1,35 0 1,-70 0-16,70 0 16,124-53 15,-89 36-16,-52-1 1,17 18 0,-17-18-1,-1 18 1,-52-17 0,35 17 30,-18 0-30,0 0 0,-17 0-1,-18 35 173,0 71-173,-35 0 1,0-18 0,17-53-1,0 0 1,18 18 0,0 18-1,18-1 1,-18-34-1,0-1 1</inkml:trace>
  <inkml:trace contextRef="#ctx0" brushRef="#br0" timeOffset="37301.29">5380 12294 0,'-18'0'16,"-52"0"15,-1-17-15,-17 17-1,-53 0 1,17 0-1,18 0 1,89 0-16,-1 0 0,-70 0 16,-53 0-1,17 0 1,19-36 0,52 36-1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5-01-02T08:38:25.7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24712 4533 0,'-35'0'16,"-36"0"-1,18 0 1,-17 0 0,-18 0-1,-142 0 1,36 18-1,-17 52 1,193-70-16,-194 71 16,71-1-1,124-70-15,-89 71 16,35 0 0,54-71-16,17 17 0,-18 1 15,-17 176 1,35-176-16,-18 105 15,18-17 1,0 35 0,0 35-1,53 1 1,35-36 0,36-53-1,-107-70 1,195 70-1,52 18 17,-87-89-17,-177 1-15,335 70 32,-300-88-17,300 35 16,-229-87-15,-106 34-16,88-141 16,-52-53-1,-19 177-15,19-176 16,-19-19 0,-17 195-16,0-159 15,0 159-15,0-195 16,-53-17-1,36 230-15,-72-195 16,1 71 0,71 123-16,-36-70 15,-18 35 1,18 18 0,18 17-1,0 18 1,17 0-1,0 0 1</inkml:trace>
  <inkml:trace contextRef="#ctx0" brushRef="#br0" timeOffset="3963">30092 9119 0,'0'0'0,"18"-35"16,-18 17-1,52-35 1,19 18 0,17-18-1,-70 36-15,88-36 16,0 0 0,-36 0-1,54 35 1,-36 36 15,0 70-15,265 194 31,-212-176-32,-141-88-15,88 52 16,-17 54-1,-71-107-15,53 125 16,-53-125-16,17 1 0,18 176 16,18 0-1,-53-176-15,36 87 16,-19-34 0,-17-1-1,0 19 1,-70 34-1,-18 18 1,-36 0 0,1 0-1,-1-35 1,124-88-16,-18-18 0,-70 53 16,88-36-16,-70 1 15,-18-18 1,-18-18-1,-71-34 1,19-19 0,34 36-1,1-18 1,-1-35 0,1-71-1,105 141-15,-88-176 16,18-17-1,88 193-15,-53-194 16,35-17 0,18 194-16,0-142 15,0 1 1,0 158-16,36-123 16,-19 18-1,36 34 1,18 37-1,-36 16 1,0 36 0,-35-17-16,53 34 78,-35 1-63,0-18 1</inkml:trace>
  <inkml:trace contextRef="#ctx0" brushRef="#br0" timeOffset="12276.82">24642 9366 0,'-36'-17'63,"-52"-1"-48,35 0 1,-88-17 0,123 35-16,-123-35 15,71 17 1,-1-17 0,-52-18-1,-1 0 1,36 18-1,70 35-15,18-18 0,-17 18 16,-71-53 0,52 36-1,-17-36 1,53 35 0,-123-141-1,123 142 1,-88-142-1,88 141 1,-71-158 15,54 105-15,17-17 0,0 70-16,0-52 15,17-1 1,36-17-1,-18 18 1,-35 52-16,36-53 16,34 1-1,1-18 1,17 17 0,-70 53-16,70-52 15,0 17 1,0 0-1,-17 35 1,-1-17 0,1 17-1,-54 18-15,36-17 16,-35 17 0,17 0 15,1 0-16,34 17 1,18-17 0,18 18-1,0 0 1,-18-1 0,-17 1-1,-36 0 1,0-1-1,-17-17-15,17 36 16,53 34 0,-70-70-16,53 71 15,-1-18 1,-35 0 0,-17-1-1,0 19 1,-1 35-1,1-18 1,0 0 0,-18-35-1,0 0 1,0 0 0,0 0-1,0-35-15,0 52 16,-18 1-1,-17-1 1,17 18 0,18 18-1,-18-18 1,18-17 0,0 0-1,0-19 1,-17-16-1,-1-1 1,18-17 0,-18-1-1,18 19 1,-17-36 0,-1 17-1,1 1 1,-1 0-1,0-18-15,1 17 16,-1-17 0,0 0-1,1 0 1,-1 18 0,-17-18-1,17 0 1,1 0-1,17 17 1,-18-17 15,0 0-15,1 0 62,17 18-62,-18-18-16,0 18 31,1-18-15</inkml:trace>
  <inkml:trace contextRef="#ctx0" brushRef="#br0" timeOffset="16823.62">18450 7673 0,'18'0'32,"52"0"-17,-52 0-15,70 0 16,53 0 0,18 0-1,106 0 1,-1 18-1,-17-18 1,-229 0-16,0 0 0,193 35 16,-193-35-16,-1 0 0,283 0 15,-123 17 1,-160-17-16,142 0 16,0 0-1,-89-17 1,-122 17 109</inkml:trace>
  <inkml:trace contextRef="#ctx0" brushRef="#br0" timeOffset="31927.46">23266 6138 0,'-36'0'32,"1"0"-17,-35 53 1,-36 53 0,106-88-16,-18-18 0,0 35 15,-176 300 1,194-300-16,0-17 0,-123 300 15,-1 17 1,107-300-16,17-17 0,-106 229 16,-53 246-1,159-475-15,-70 211 16,17-17 0,35-88-1,18-54 1,0-35-1,0 36 1,0-53-16,0 105 16,18-105-1,-1 246 1,-17-246 0,0 0-1,53 17 32,18 88-31,-53-105-16,123 176 15,70 106 1,-193-283-16,211 213 16,-35-54-1,-176-176-15,88 124 16,17-19-1,-52-34 1,17 17 0,18-35-1,17-18 1,-35 1 0,-17 17-1,-53-36 1,17 1-1</inkml:trace>
  <inkml:trace contextRef="#ctx0" brushRef="#br0" timeOffset="44338.99">18821 1993 0,'-18'0'0,"0"0"15,1 0 1,17 18-16,-36-18 15,-34 17 1,-1 36 0,-17 53-1,88-35 1,0-54-16,0 1 16,35 88-1,-35-88-15,106 123 31,-88-141-15,-18 17-16,106 71 16,35-17 15,18 17 0,-106-35 16,-53-35-31,-36 17-1,-52 18 1,0 0 0,35 0-1,35-53 1,1 0 15,-1 0-15,0 0-16,-17 0 15,17-18 1,18-17 15</inkml:trace>
  <inkml:trace contextRef="#ctx0" brushRef="#br0" timeOffset="44727.99">19562 2205 0,'0'0'0,"70"0"15,-52 0-15,52 0 16,36 0 0,-35 0-1,-36 0 1,0 0 0,-17 0 15,52 0-16,-52 0-15,35 0 16</inkml:trace>
  <inkml:trace contextRef="#ctx0" brushRef="#br0" timeOffset="45073.13">19756 2540 0,'35'0'16,"18"18"-1,53-18 17,-89 0-17,54 0 1</inkml:trace>
  <inkml:trace contextRef="#ctx0" brushRef="#br0" timeOffset="45539.97">19791 2328 0,'-124'141'31,"248"-282"-31,-301 371 16,160-125-1,17 19 1,0-1-1,0 19 1,0-37 0,0-34-1,17-53 1,19-1 0,34-17-1,18 0 1,1-17-1,-1-19 1,-71 36-16,36-35 16,-35 0-1,-18 17 1,18 18-16</inkml:trace>
  <inkml:trace contextRef="#ctx0" brushRef="#br0" timeOffset="46160">20620 2399 0,'-18'18'16,"18"34"-1,-17 19 1,17-36-1,0-17-15,0 52 16,17 36 0,89 106-1,-53-124 1,35 0 0,0 1-1,-35-54 1,-35-70 15,35-124-15,17-18-1,1 1 1,-71 158-16,18 18 0,-1-17 16,54-248-1,-71 248 1,0-142-1,0 141 1,0 0 0</inkml:trace>
  <inkml:trace contextRef="#ctx0" brushRef="#br0" timeOffset="58088.76">13970 6509 0,'0'35'47,"0"36"-32,-35 52 1,-36 300 15,71-405-31,0 194 16,0-36 0,0-158-16,0 52 15,18-34 1,-18-19-1,0 1 95,17-18-110</inkml:trace>
  <inkml:trace contextRef="#ctx0" brushRef="#br0" timeOffset="60274.99">10478 11395 0,'0'35'46,"52"0"-30,-16 1 0,-1 16-1,18 1 1,-18 18 0,18-18-1,53 106 1,-53-71-1,-36 35 1,1-52 0,0-1-1,-1 36 17,-17-18-17,0-70-15,-105 211 31,105-193-15,-18-36-16,-53 194 16,54-124 15,-19 36 0,19-88-15,-1 35-1,1-18 1,17-17 0,-18-18 15,0 0-15,-17 17-1,35 1 1,-18-1-1</inkml:trace>
  <inkml:trace contextRef="#ctx0" brushRef="#br0" timeOffset="61695.75">14270 6244 0,'-18'0'15,"-35"18"16,53-1-15,-70 19 15,34-19-15,1 36 0,0 18-1,0 17 1,-1-35-1,36-18 1,-17 1 0,17 34-1,0 36 1,-18-18 0,0 0-1,18-35 1,0 18-1,18-1 1,17 36 0,-35-18-1,0-17 1,-17-1 0,-1-52-1,18 0 1,0-1-1,0 36 1,35 18 0,-35-1-1,18-52 1,17 17 78,-17-17-79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5-01-02T08:39:46.0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31521 10460 0,'35'0'16,"106"53"15,18-36-15,-142-17-16,1 0 0,0 0 15,264 0 1,-264 0-16,-1 0 15,1 0-15,211-35 16,-211 35-16,105-35 16,-123 17-16,124-52 15,-1-71 1,-17-71 0,-106 177-16,18 35 0,105-600 15,-105 565 1,88-336-1,-71 212 1,-35 124 0,-53-212-1,35 247-15,18-35 16,-317-230 0,299 265-16,1 0 15,-195-105 16,159 105-15,-35 17 0,0 1-1,-1 35 1,72-53-16,-71 53 16,-124 70 15,212-105-31,-71 70 15,18 18 1,18 0 0,0-1-1,17-105-15,18 18 0,-53 88 16,-17 0 0,-36 0-1,53-18 1,18 35-1,-1 18 1,-34 0 0,-1-17-1,-17-18 1,53 0 0,17-36-1,18 18 1,53 36-1,0-36 1,-35-17 0,-18-54-1,35 19 48,-17-36 15,-1 0-31,1 0-32,0 0 1,-1 0 0</inkml:trace>
  <inkml:trace contextRef="#ctx0" brushRef="#br0" timeOffset="3492.61">23477 3104 0,'0'18'47,"-17"53"-31,17-54-16,-36 265 31,36-17-16,53 158 1,36 142 0,-72-530-16,-17 36 0,53 458 15,-35 53 1,-18-547-16,0-17 0,0 388 16,0-389-16,0 18 0,-18 301 15,18 16 1,71 19-1,-71-354-15,70 283 16,-52-35 0,17-53-1,-35-54 1,0-70 0,-18-17-1,1 0 1,-1 34-1,18-87-15,-35 106 16,35-19 0,0-69-1,0-19 32,-18 124-31,-17 1-1,0-1 1,17-88 0</inkml:trace>
  <inkml:trace contextRef="#ctx0" brushRef="#br0" timeOffset="4981.6">23689 9543 0,'0'0'0,"53"0"16,-53 17-16,18-17 15,140 53 1,19-35 0,34-18-1,-193 0 1,494 0 0,-495 0-16,36 0 15,653 53 1,-689-53-1,1 0-15,335 0 16,-336 0 0,36-71 15,-35 54-15,-18-1-16,0 0 15,0 1 1,-35-1-1,-1-17 1,1 17 0,35 0-16,-35-17 15,0-35 1,17-19 0,0-87-1,18 158-15,-17-299 16,-54-142-1,71 389-15,-70-459 16,70 493-16,0 1 0,-71-547 16,71 547-16,-18-530 15,1 89 1,17 441-16,-18-353 16,0 52-1,18 301-15,-17-229 16,-1 17-1,18 229-15,-18-211 16,18-18 0,18 229-16,0-141 15,-1 18 1,1 0 0,-18 124-16,-18-107 15,-17 18 1,35 18-1,0 17 1,0 36 0,0 0-1,-18 35 173,-34-18-173,-37 18 1,-52 0 0,124 0-16,-89 0 15,-141-17 1,18-19 0,-71-17-1,282 53-15,-370 0 16,370 0-16,-140 0 15,-36 0 1,-18 0 0,53 0-1,142 0-15,-36 0 16</inkml:trace>
  <inkml:trace contextRef="#ctx0" brushRef="#br0" timeOffset="12433.91">12171 15064 0,'35'0'16,"-70"0"-16,123-18 15,-17 18 1,-1 0-1,89 0 1,282 18 0,-406-18-16,194 17 15,-17-17 1,-194 0-16,158 0 16,-70 0-1,-71 0 1,1 0-1,-19 0 1</inkml:trace>
  <inkml:trace contextRef="#ctx0" brushRef="#br0" timeOffset="13486.73">2487 16722 0,'0'0'0,"71"-18"16,52 0-1,18 18 1,-17 0-1,-89 0 1,-17 0-16,-18-17 0,17 17 0,195 0 16,-194 0-16,158-18 15,89 0 1,-248 18-16,301-17 16,-1 17-1,36 0 1,-283 0-1,-52 0 1,0 0 0,-1 0 93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DCA97-1FED-4B9D-825E-451F5586DCA3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56B52-FC39-4406-8166-3E9B5AACB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35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1) </a:t>
            </a:r>
            <a:r>
              <a:rPr lang="zh-CN" altLang="en-US" dirty="0"/>
              <a:t>在第一种情况下，考虑能量粒子撞击提出的</a:t>
            </a:r>
            <a:r>
              <a:rPr lang="en-US" altLang="zh-CN" dirty="0"/>
              <a:t>PCDSA</a:t>
            </a:r>
            <a:r>
              <a:rPr lang="zh-CN" altLang="en-US" dirty="0"/>
              <a:t>的</a:t>
            </a:r>
            <a:r>
              <a:rPr lang="en-US" altLang="zh-CN" dirty="0"/>
              <a:t>(Q1,Q3,Q5)</a:t>
            </a:r>
            <a:r>
              <a:rPr lang="zh-CN" altLang="en-US" dirty="0"/>
              <a:t>或</a:t>
            </a:r>
            <a:r>
              <a:rPr lang="en-US" altLang="zh-CN" dirty="0"/>
              <a:t>(Q2,Q4,Q6)</a:t>
            </a:r>
            <a:r>
              <a:rPr lang="zh-CN" altLang="en-US" dirty="0"/>
              <a:t>或</a:t>
            </a:r>
            <a:r>
              <a:rPr lang="en-US" altLang="zh-CN" dirty="0"/>
              <a:t>(</a:t>
            </a:r>
            <a:r>
              <a:rPr lang="en-US" altLang="zh-CN" dirty="0" err="1"/>
              <a:t>Out,Out_Bar</a:t>
            </a:r>
            <a:r>
              <a:rPr lang="en-US" altLang="zh-CN" dirty="0"/>
              <a:t>) </a:t>
            </a:r>
            <a:r>
              <a:rPr lang="zh-CN" altLang="en-US" dirty="0"/>
              <a:t>中的任意两个节点，并且可能导致这两个节点的逻辑值翻转。在这种情况下，关键节点对包括</a:t>
            </a:r>
            <a:r>
              <a:rPr lang="en-US" altLang="zh-CN" dirty="0"/>
              <a:t>(Q1,Q3)</a:t>
            </a:r>
            <a:r>
              <a:rPr lang="zh-CN" altLang="en-US" dirty="0"/>
              <a:t>、 </a:t>
            </a:r>
            <a:r>
              <a:rPr lang="en-US" altLang="zh-CN" dirty="0"/>
              <a:t>(Q2, Q4) </a:t>
            </a:r>
            <a:r>
              <a:rPr lang="zh-CN" altLang="en-US" dirty="0"/>
              <a:t>和 </a:t>
            </a:r>
            <a:r>
              <a:rPr lang="en-US" altLang="zh-CN" dirty="0"/>
              <a:t>(Out, </a:t>
            </a:r>
            <a:r>
              <a:rPr lang="en-US" altLang="zh-CN" dirty="0" err="1"/>
              <a:t>Out_Bar</a:t>
            </a:r>
            <a:r>
              <a:rPr lang="en-US" altLang="zh-CN" dirty="0"/>
              <a:t>)</a:t>
            </a:r>
            <a:r>
              <a:rPr lang="zh-CN" altLang="en-US" dirty="0"/>
              <a:t>。 </a:t>
            </a:r>
            <a:r>
              <a:rPr lang="en-US" altLang="zh-CN" dirty="0"/>
              <a:t>4 </a:t>
            </a:r>
            <a:r>
              <a:rPr lang="zh-CN" altLang="en-US" dirty="0"/>
              <a:t>如果</a:t>
            </a:r>
            <a:r>
              <a:rPr lang="en-US" altLang="zh-CN" dirty="0"/>
              <a:t>(Q1,Q3)</a:t>
            </a:r>
            <a:r>
              <a:rPr lang="zh-CN" altLang="en-US" dirty="0"/>
              <a:t>遭受</a:t>
            </a:r>
            <a:r>
              <a:rPr lang="en-US" altLang="zh-CN" dirty="0"/>
              <a:t>SEDU</a:t>
            </a:r>
            <a:r>
              <a:rPr lang="zh-CN" altLang="en-US" dirty="0"/>
              <a:t>，根据</a:t>
            </a:r>
            <a:r>
              <a:rPr lang="en-US" altLang="zh-CN" dirty="0"/>
              <a:t>TAC</a:t>
            </a:r>
            <a:r>
              <a:rPr lang="zh-CN" altLang="en-US" dirty="0"/>
              <a:t>的容错性，由于</a:t>
            </a:r>
            <a:r>
              <a:rPr lang="en-US" altLang="zh-CN" dirty="0"/>
              <a:t>TAC2</a:t>
            </a:r>
            <a:r>
              <a:rPr lang="zh-CN" altLang="en-US" dirty="0"/>
              <a:t>的输出</a:t>
            </a:r>
            <a:r>
              <a:rPr lang="en-US" altLang="zh-CN" dirty="0"/>
              <a:t>(Q2)</a:t>
            </a:r>
            <a:r>
              <a:rPr lang="zh-CN" altLang="en-US" dirty="0"/>
              <a:t>的逻辑值为’</a:t>
            </a:r>
            <a:r>
              <a:rPr lang="en-US" altLang="zh-CN" dirty="0"/>
              <a:t>1’</a:t>
            </a:r>
            <a:r>
              <a:rPr lang="zh-CN" altLang="en-US" dirty="0"/>
              <a:t>，且输入</a:t>
            </a:r>
            <a:r>
              <a:rPr lang="en-US" altLang="zh-CN" dirty="0"/>
              <a:t>I1(Q1) </a:t>
            </a:r>
            <a:r>
              <a:rPr lang="zh-CN" altLang="en-US" dirty="0"/>
              <a:t>和</a:t>
            </a:r>
            <a:r>
              <a:rPr lang="en-US" altLang="zh-CN" dirty="0"/>
              <a:t>I3(Q3) </a:t>
            </a:r>
            <a:r>
              <a:rPr lang="zh-CN" altLang="en-US" dirty="0"/>
              <a:t>的逻辑值被翻转为’</a:t>
            </a:r>
            <a:r>
              <a:rPr lang="en-US" altLang="zh-CN" dirty="0"/>
              <a:t>1’</a:t>
            </a:r>
            <a:r>
              <a:rPr lang="zh-CN" altLang="en-US" dirty="0"/>
              <a:t>，错误将传播到</a:t>
            </a:r>
            <a:r>
              <a:rPr lang="en-US" altLang="zh-CN" dirty="0"/>
              <a:t>TAC2</a:t>
            </a:r>
            <a:r>
              <a:rPr lang="zh-CN" altLang="en-US" dirty="0"/>
              <a:t>的输出</a:t>
            </a:r>
            <a:r>
              <a:rPr lang="en-US" altLang="zh-CN" dirty="0"/>
              <a:t>(Q2)</a:t>
            </a:r>
            <a:r>
              <a:rPr lang="zh-CN" altLang="en-US" dirty="0"/>
              <a:t>，并且</a:t>
            </a:r>
            <a:r>
              <a:rPr lang="en-US" altLang="zh-CN" dirty="0"/>
              <a:t>Q2</a:t>
            </a:r>
            <a:r>
              <a:rPr lang="zh-CN" altLang="en-US" dirty="0"/>
              <a:t>的逻辑值被翻转为’</a:t>
            </a:r>
            <a:r>
              <a:rPr lang="en-US" altLang="zh-CN" dirty="0"/>
              <a:t>0’</a:t>
            </a:r>
            <a:r>
              <a:rPr lang="zh-CN" altLang="en-US" dirty="0"/>
              <a:t>。</a:t>
            </a:r>
            <a:r>
              <a:rPr lang="en-US" altLang="zh-CN" dirty="0"/>
              <a:t>(Q4, Q5, Q6) </a:t>
            </a:r>
            <a:r>
              <a:rPr lang="zh-CN" altLang="en-US" dirty="0"/>
              <a:t>保持其逻辑值不变。根据</a:t>
            </a:r>
            <a:r>
              <a:rPr lang="en-US" altLang="zh-CN" dirty="0"/>
              <a:t>TSC</a:t>
            </a:r>
            <a:r>
              <a:rPr lang="zh-CN" altLang="en-US" dirty="0"/>
              <a:t>的容错性，</a:t>
            </a:r>
            <a:r>
              <a:rPr lang="en-US" altLang="zh-CN" dirty="0"/>
              <a:t>(</a:t>
            </a:r>
            <a:r>
              <a:rPr lang="en-US" altLang="zh-CN" dirty="0" err="1"/>
              <a:t>Out,Out_Bar</a:t>
            </a:r>
            <a:r>
              <a:rPr lang="en-US" altLang="zh-CN" dirty="0"/>
              <a:t>)</a:t>
            </a:r>
            <a:r>
              <a:rPr lang="zh-CN" altLang="en-US" dirty="0"/>
              <a:t>保持其逻辑值不变，因为在</a:t>
            </a:r>
            <a:r>
              <a:rPr lang="en-US" altLang="zh-CN" dirty="0"/>
              <a:t>TSC1</a:t>
            </a:r>
            <a:r>
              <a:rPr lang="zh-CN" altLang="en-US" dirty="0"/>
              <a:t>的输 入中仅有两个节点</a:t>
            </a:r>
            <a:r>
              <a:rPr lang="en-US" altLang="zh-CN" dirty="0"/>
              <a:t>(Q1,Q3)</a:t>
            </a:r>
            <a:r>
              <a:rPr lang="zh-CN" altLang="en-US" dirty="0"/>
              <a:t>被翻转，而在</a:t>
            </a:r>
            <a:r>
              <a:rPr lang="en-US" altLang="zh-CN" dirty="0"/>
              <a:t>TSC2</a:t>
            </a:r>
            <a:r>
              <a:rPr lang="zh-CN" altLang="en-US" dirty="0"/>
              <a:t>的输入中仅有一个节点</a:t>
            </a:r>
            <a:r>
              <a:rPr lang="en-US" altLang="zh-CN" dirty="0"/>
              <a:t>(Q2)</a:t>
            </a:r>
            <a:r>
              <a:rPr lang="zh-CN" altLang="en-US" dirty="0"/>
              <a:t>被翻转。 如果</a:t>
            </a:r>
            <a:r>
              <a:rPr lang="en-US" altLang="zh-CN" dirty="0"/>
              <a:t>(Q2,Q4)</a:t>
            </a:r>
            <a:r>
              <a:rPr lang="zh-CN" altLang="en-US" dirty="0"/>
              <a:t>遭受</a:t>
            </a:r>
            <a:r>
              <a:rPr lang="en-US" altLang="zh-CN" dirty="0"/>
              <a:t>SEDU</a:t>
            </a:r>
            <a:r>
              <a:rPr lang="zh-CN" altLang="en-US" dirty="0"/>
              <a:t>，根据</a:t>
            </a:r>
            <a:r>
              <a:rPr lang="en-US" altLang="zh-CN" dirty="0"/>
              <a:t>TAC</a:t>
            </a:r>
            <a:r>
              <a:rPr lang="zh-CN" altLang="en-US" dirty="0"/>
              <a:t>的容错性，由于</a:t>
            </a:r>
            <a:r>
              <a:rPr lang="en-US" altLang="zh-CN" dirty="0"/>
              <a:t>TAC5</a:t>
            </a:r>
            <a:r>
              <a:rPr lang="zh-CN" altLang="en-US" dirty="0"/>
              <a:t>的输出</a:t>
            </a:r>
            <a:r>
              <a:rPr lang="en-US" altLang="zh-CN" dirty="0"/>
              <a:t>(Q5)</a:t>
            </a:r>
            <a:r>
              <a:rPr lang="zh-CN" altLang="en-US" dirty="0"/>
              <a:t>的逻辑值为’</a:t>
            </a:r>
            <a:r>
              <a:rPr lang="en-US" altLang="zh-CN" dirty="0"/>
              <a:t>0’</a:t>
            </a:r>
            <a:r>
              <a:rPr lang="zh-CN" altLang="en-US" dirty="0"/>
              <a:t>，且输入</a:t>
            </a:r>
            <a:r>
              <a:rPr lang="en-US" altLang="zh-CN" dirty="0"/>
              <a:t>I1(Q4) </a:t>
            </a:r>
            <a:r>
              <a:rPr lang="zh-CN" altLang="en-US" dirty="0"/>
              <a:t>和</a:t>
            </a:r>
            <a:r>
              <a:rPr lang="en-US" altLang="zh-CN" dirty="0"/>
              <a:t>I2(Q2) </a:t>
            </a:r>
            <a:r>
              <a:rPr lang="zh-CN" altLang="en-US" dirty="0"/>
              <a:t>的逻辑值被翻转为’</a:t>
            </a:r>
            <a:r>
              <a:rPr lang="en-US" altLang="zh-CN" dirty="0"/>
              <a:t>0’</a:t>
            </a:r>
            <a:r>
              <a:rPr lang="zh-CN" altLang="en-US" dirty="0"/>
              <a:t>，错误将传播到</a:t>
            </a:r>
            <a:r>
              <a:rPr lang="en-US" altLang="zh-CN" dirty="0"/>
              <a:t>TAC5</a:t>
            </a:r>
            <a:r>
              <a:rPr lang="zh-CN" altLang="en-US" dirty="0"/>
              <a:t>的输出</a:t>
            </a:r>
            <a:r>
              <a:rPr lang="en-US" altLang="zh-CN" dirty="0"/>
              <a:t>(Q5)</a:t>
            </a:r>
            <a:r>
              <a:rPr lang="zh-CN" altLang="en-US" dirty="0"/>
              <a:t>，并且</a:t>
            </a:r>
            <a:r>
              <a:rPr lang="en-US" altLang="zh-CN" dirty="0"/>
              <a:t>Q5</a:t>
            </a:r>
            <a:r>
              <a:rPr lang="zh-CN" altLang="en-US" dirty="0"/>
              <a:t>的逻辑值被翻转为’</a:t>
            </a:r>
            <a:r>
              <a:rPr lang="en-US" altLang="zh-CN" dirty="0"/>
              <a:t>1’</a:t>
            </a:r>
            <a:r>
              <a:rPr lang="zh-CN" altLang="en-US" dirty="0"/>
              <a:t>。由于 </a:t>
            </a:r>
            <a:r>
              <a:rPr lang="en-US" altLang="zh-CN" dirty="0"/>
              <a:t>TAC4 </a:t>
            </a:r>
            <a:r>
              <a:rPr lang="zh-CN" altLang="en-US" dirty="0"/>
              <a:t>的输入</a:t>
            </a:r>
            <a:r>
              <a:rPr lang="en-US" altLang="zh-CN" dirty="0"/>
              <a:t>(Q3,Q1, Q5) </a:t>
            </a:r>
            <a:r>
              <a:rPr lang="zh-CN" altLang="en-US" dirty="0"/>
              <a:t>对应的逻辑值为</a:t>
            </a:r>
            <a:r>
              <a:rPr lang="en-US" altLang="zh-CN" dirty="0"/>
              <a:t>(0,0,1)</a:t>
            </a:r>
            <a:r>
              <a:rPr lang="zh-CN" altLang="en-US" dirty="0"/>
              <a:t>，因此输出</a:t>
            </a:r>
            <a:r>
              <a:rPr lang="en-US" altLang="zh-CN" dirty="0"/>
              <a:t>(Q4)</a:t>
            </a:r>
            <a:r>
              <a:rPr lang="zh-CN" altLang="en-US" dirty="0"/>
              <a:t>将被充电至其初始逻辑值’</a:t>
            </a:r>
            <a:r>
              <a:rPr lang="en-US" altLang="zh-CN" dirty="0"/>
              <a:t>1’</a:t>
            </a:r>
            <a:r>
              <a:rPr lang="zh-CN" altLang="en-US" dirty="0"/>
              <a:t>在</a:t>
            </a:r>
            <a:r>
              <a:rPr lang="en-US" altLang="zh-CN" dirty="0"/>
              <a:t>TAC4 </a:t>
            </a:r>
            <a:r>
              <a:rPr lang="zh-CN" altLang="en-US" dirty="0"/>
              <a:t>中。由于</a:t>
            </a:r>
            <a:r>
              <a:rPr lang="en-US" altLang="zh-CN" dirty="0"/>
              <a:t>TAC5</a:t>
            </a:r>
            <a:r>
              <a:rPr lang="zh-CN" altLang="en-US" dirty="0"/>
              <a:t>的输入</a:t>
            </a:r>
            <a:r>
              <a:rPr lang="en-US" altLang="zh-CN" dirty="0"/>
              <a:t>(Q4,Q2,Q6)</a:t>
            </a:r>
            <a:r>
              <a:rPr lang="zh-CN" altLang="en-US" dirty="0"/>
              <a:t>对应的逻辑值为</a:t>
            </a:r>
            <a:r>
              <a:rPr lang="en-US" altLang="zh-CN" dirty="0"/>
              <a:t>(1,0,1)</a:t>
            </a:r>
            <a:r>
              <a:rPr lang="zh-CN" altLang="en-US" dirty="0"/>
              <a:t>，因此输出</a:t>
            </a:r>
            <a:r>
              <a:rPr lang="en-US" altLang="zh-CN" dirty="0"/>
              <a:t>(Q5)</a:t>
            </a:r>
            <a:r>
              <a:rPr lang="zh-CN" altLang="en-US" dirty="0"/>
              <a:t>将被放电至其初始逻辑值’</a:t>
            </a:r>
            <a:r>
              <a:rPr lang="en-US" altLang="zh-CN" dirty="0"/>
              <a:t>0’ </a:t>
            </a:r>
            <a:r>
              <a:rPr lang="zh-CN" altLang="en-US" dirty="0"/>
              <a:t>在</a:t>
            </a:r>
            <a:r>
              <a:rPr lang="en-US" altLang="zh-CN" dirty="0"/>
              <a:t>TAC5</a:t>
            </a:r>
            <a:r>
              <a:rPr lang="zh-CN" altLang="en-US" dirty="0"/>
              <a:t>中。由于</a:t>
            </a:r>
            <a:r>
              <a:rPr lang="en-US" altLang="zh-CN" dirty="0"/>
              <a:t>TAC2</a:t>
            </a:r>
            <a:r>
              <a:rPr lang="zh-CN" altLang="en-US" dirty="0"/>
              <a:t>的输入</a:t>
            </a:r>
            <a:r>
              <a:rPr lang="en-US" altLang="zh-CN" dirty="0"/>
              <a:t>(Q1,Q5,Q3)</a:t>
            </a:r>
            <a:r>
              <a:rPr lang="zh-CN" altLang="en-US" dirty="0"/>
              <a:t>对应的逻辑值为</a:t>
            </a:r>
            <a:r>
              <a:rPr lang="en-US" altLang="zh-CN" dirty="0"/>
              <a:t>(0,0,0)</a:t>
            </a:r>
            <a:r>
              <a:rPr lang="zh-CN" altLang="en-US" dirty="0"/>
              <a:t>，因此输出</a:t>
            </a:r>
            <a:r>
              <a:rPr lang="en-US" altLang="zh-CN" dirty="0"/>
              <a:t>(Q2)</a:t>
            </a:r>
            <a:r>
              <a:rPr lang="zh-CN" altLang="en-US" dirty="0"/>
              <a:t>将被充电至其初始 逻辑值’</a:t>
            </a:r>
            <a:r>
              <a:rPr lang="en-US" altLang="zh-CN" dirty="0"/>
              <a:t>1’</a:t>
            </a:r>
            <a:r>
              <a:rPr lang="zh-CN" altLang="en-US" dirty="0"/>
              <a:t>在</a:t>
            </a:r>
            <a:r>
              <a:rPr lang="en-US" altLang="zh-CN" dirty="0"/>
              <a:t>TAC2</a:t>
            </a:r>
            <a:r>
              <a:rPr lang="zh-CN" altLang="en-US" dirty="0"/>
              <a:t>中。根据</a:t>
            </a:r>
            <a:r>
              <a:rPr lang="en-US" altLang="zh-CN" dirty="0"/>
              <a:t>TSC</a:t>
            </a:r>
            <a:r>
              <a:rPr lang="zh-CN" altLang="en-US" dirty="0"/>
              <a:t>的容错性，</a:t>
            </a:r>
            <a:r>
              <a:rPr lang="en-US" altLang="zh-CN" dirty="0"/>
              <a:t>(</a:t>
            </a:r>
            <a:r>
              <a:rPr lang="en-US" altLang="zh-CN" dirty="0" err="1"/>
              <a:t>Out,Out_Bar</a:t>
            </a:r>
            <a:r>
              <a:rPr lang="en-US" altLang="zh-CN" dirty="0"/>
              <a:t>)</a:t>
            </a:r>
            <a:r>
              <a:rPr lang="zh-CN" altLang="en-US" dirty="0"/>
              <a:t>保持其逻辑值不变，因为</a:t>
            </a:r>
            <a:r>
              <a:rPr lang="en-US" altLang="zh-CN" dirty="0"/>
              <a:t>(Q1,Q2,Q3,Q4,Q5, Q6) </a:t>
            </a:r>
            <a:r>
              <a:rPr lang="zh-CN" altLang="en-US" dirty="0"/>
              <a:t>最终保持其初始逻辑值。 如果</a:t>
            </a:r>
            <a:r>
              <a:rPr lang="en-US" altLang="zh-CN" dirty="0"/>
              <a:t>(</a:t>
            </a:r>
            <a:r>
              <a:rPr lang="en-US" altLang="zh-CN" dirty="0" err="1"/>
              <a:t>Out,Out_Bar</a:t>
            </a:r>
            <a:r>
              <a:rPr lang="en-US" altLang="zh-CN" dirty="0"/>
              <a:t>) </a:t>
            </a:r>
            <a:r>
              <a:rPr lang="zh-CN" altLang="en-US" dirty="0"/>
              <a:t>遭受</a:t>
            </a:r>
            <a:r>
              <a:rPr lang="en-US" altLang="zh-CN" dirty="0"/>
              <a:t>SEDU</a:t>
            </a:r>
            <a:r>
              <a:rPr lang="zh-CN" altLang="en-US" dirty="0"/>
              <a:t>，根据</a:t>
            </a:r>
            <a:r>
              <a:rPr lang="en-US" altLang="zh-CN" dirty="0"/>
              <a:t>TSC</a:t>
            </a:r>
            <a:r>
              <a:rPr lang="zh-CN" altLang="en-US" dirty="0"/>
              <a:t>的反转特性，</a:t>
            </a:r>
            <a:r>
              <a:rPr lang="en-US" altLang="zh-CN" dirty="0"/>
              <a:t>(Out)</a:t>
            </a:r>
            <a:r>
              <a:rPr lang="zh-CN" altLang="en-US" dirty="0"/>
              <a:t>将在</a:t>
            </a:r>
            <a:r>
              <a:rPr lang="en-US" altLang="zh-CN" dirty="0"/>
              <a:t>TSC1</a:t>
            </a:r>
            <a:r>
              <a:rPr lang="zh-CN" altLang="en-US" dirty="0"/>
              <a:t>中被充电至其初始逻辑值’</a:t>
            </a:r>
            <a:r>
              <a:rPr lang="en-US" altLang="zh-CN" dirty="0"/>
              <a:t>1’</a:t>
            </a:r>
            <a:r>
              <a:rPr lang="zh-CN" altLang="en-US" dirty="0"/>
              <a:t>， 而</a:t>
            </a:r>
            <a:r>
              <a:rPr lang="en-US" altLang="zh-CN" dirty="0"/>
              <a:t>(</a:t>
            </a:r>
            <a:r>
              <a:rPr lang="en-US" altLang="zh-CN" dirty="0" err="1"/>
              <a:t>Out_Bar</a:t>
            </a:r>
            <a:r>
              <a:rPr lang="en-US" altLang="zh-CN" dirty="0"/>
              <a:t>) </a:t>
            </a:r>
            <a:r>
              <a:rPr lang="zh-CN" altLang="en-US" dirty="0"/>
              <a:t>将在</a:t>
            </a:r>
            <a:r>
              <a:rPr lang="en-US" altLang="zh-CN" dirty="0"/>
              <a:t>TSC2</a:t>
            </a:r>
            <a:r>
              <a:rPr lang="zh-CN" altLang="en-US" dirty="0"/>
              <a:t>中被放电至其初始逻辑值’</a:t>
            </a:r>
            <a:r>
              <a:rPr lang="en-US" altLang="zh-CN" dirty="0"/>
              <a:t>0’</a:t>
            </a:r>
            <a:r>
              <a:rPr lang="zh-CN" altLang="en-US" dirty="0"/>
              <a:t>，因为</a:t>
            </a:r>
            <a:r>
              <a:rPr lang="en-US" altLang="zh-CN" dirty="0"/>
              <a:t>(Q1,Q2,Q3,Q4,Q5,Q6)</a:t>
            </a:r>
            <a:r>
              <a:rPr lang="zh-CN" altLang="en-US" dirty="0"/>
              <a:t>保持其初始逻辑值不 变。 </a:t>
            </a:r>
            <a:r>
              <a:rPr lang="en-US" altLang="zh-CN" dirty="0"/>
              <a:t>2) </a:t>
            </a:r>
            <a:r>
              <a:rPr lang="zh-CN" altLang="en-US" dirty="0"/>
              <a:t>在第二种情况下，考虑对所提出的</a:t>
            </a:r>
            <a:r>
              <a:rPr lang="en-US" altLang="zh-CN" dirty="0"/>
              <a:t>PCDSA</a:t>
            </a:r>
            <a:r>
              <a:rPr lang="zh-CN" altLang="en-US" dirty="0"/>
              <a:t>的</a:t>
            </a:r>
            <a:r>
              <a:rPr lang="en-US" altLang="zh-CN" dirty="0"/>
              <a:t>(Q1,Q3,Q5)</a:t>
            </a:r>
            <a:r>
              <a:rPr lang="zh-CN" altLang="en-US" dirty="0"/>
              <a:t>或</a:t>
            </a:r>
            <a:r>
              <a:rPr lang="en-US" altLang="zh-CN" dirty="0"/>
              <a:t>(Q2,Q4,Q6)</a:t>
            </a:r>
            <a:r>
              <a:rPr lang="zh-CN" altLang="en-US" dirty="0"/>
              <a:t>的一个节点以及</a:t>
            </a:r>
            <a:r>
              <a:rPr lang="en-US" altLang="zh-CN" dirty="0"/>
              <a:t>(Out, </a:t>
            </a:r>
            <a:r>
              <a:rPr lang="en-US" altLang="zh-CN" dirty="0" err="1"/>
              <a:t>Out_Bar</a:t>
            </a:r>
            <a:r>
              <a:rPr lang="en-US" altLang="zh-CN" dirty="0"/>
              <a:t>) </a:t>
            </a:r>
            <a:r>
              <a:rPr lang="zh-CN" altLang="en-US" dirty="0"/>
              <a:t>的一个节点的能量粒子撞击，这可能导致这两个节点的逻辑翻转。在这种情况下，关键节点对 包括</a:t>
            </a:r>
            <a:r>
              <a:rPr lang="en-US" altLang="zh-CN" dirty="0"/>
              <a:t>(Q1,Out)</a:t>
            </a:r>
            <a:r>
              <a:rPr lang="zh-CN" altLang="en-US" dirty="0"/>
              <a:t>、</a:t>
            </a:r>
            <a:r>
              <a:rPr lang="en-US" altLang="zh-CN" dirty="0"/>
              <a:t>(Q1, </a:t>
            </a:r>
            <a:r>
              <a:rPr lang="en-US" altLang="zh-CN" dirty="0" err="1"/>
              <a:t>Out_Bar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/>
              <a:t>(Q2, Out) </a:t>
            </a:r>
            <a:r>
              <a:rPr lang="zh-CN" altLang="en-US" dirty="0"/>
              <a:t>和 </a:t>
            </a:r>
            <a:r>
              <a:rPr lang="en-US" altLang="zh-CN" dirty="0"/>
              <a:t>(Q2, </a:t>
            </a:r>
            <a:r>
              <a:rPr lang="en-US" altLang="zh-CN" dirty="0" err="1"/>
              <a:t>Out_Bar</a:t>
            </a:r>
            <a:r>
              <a:rPr lang="en-US" altLang="zh-CN" dirty="0"/>
              <a:t>)</a:t>
            </a:r>
            <a:r>
              <a:rPr lang="zh-CN" altLang="en-US" dirty="0"/>
              <a:t>。 如果</a:t>
            </a:r>
            <a:r>
              <a:rPr lang="en-US" altLang="zh-CN" dirty="0"/>
              <a:t>(Q1,Out)</a:t>
            </a:r>
            <a:r>
              <a:rPr lang="zh-CN" altLang="en-US" dirty="0"/>
              <a:t>或</a:t>
            </a:r>
            <a:r>
              <a:rPr lang="en-US" altLang="zh-CN" dirty="0"/>
              <a:t>(Q1,Out_Bar) </a:t>
            </a:r>
            <a:r>
              <a:rPr lang="zh-CN" altLang="en-US" dirty="0"/>
              <a:t>遭受单事件失效</a:t>
            </a:r>
            <a:r>
              <a:rPr lang="en-US" altLang="zh-CN" dirty="0"/>
              <a:t>(SEDU)</a:t>
            </a:r>
            <a:r>
              <a:rPr lang="zh-CN" altLang="en-US" dirty="0"/>
              <a:t>，根据</a:t>
            </a:r>
            <a:r>
              <a:rPr lang="en-US" altLang="zh-CN" dirty="0"/>
              <a:t>TAC</a:t>
            </a:r>
            <a:r>
              <a:rPr lang="zh-CN" altLang="en-US" dirty="0"/>
              <a:t>的容错特性，</a:t>
            </a:r>
            <a:r>
              <a:rPr lang="en-US" altLang="zh-CN" dirty="0"/>
              <a:t>(Q2,Q4,Q6)</a:t>
            </a:r>
            <a:r>
              <a:rPr lang="zh-CN" altLang="en-US" dirty="0"/>
              <a:t>的逻辑 值保持不变，因为只有一个节点</a:t>
            </a:r>
            <a:r>
              <a:rPr lang="en-US" altLang="zh-CN" dirty="0"/>
              <a:t>(Q1)</a:t>
            </a:r>
            <a:r>
              <a:rPr lang="zh-CN" altLang="en-US" dirty="0"/>
              <a:t>在</a:t>
            </a:r>
            <a:r>
              <a:rPr lang="en-US" altLang="zh-CN" dirty="0"/>
              <a:t>(TAC2,TAC4,TAC6)</a:t>
            </a:r>
            <a:r>
              <a:rPr lang="zh-CN" altLang="en-US" dirty="0"/>
              <a:t>的输入中被翻转。由于</a:t>
            </a:r>
            <a:r>
              <a:rPr lang="en-US" altLang="zh-CN" dirty="0"/>
              <a:t>TAC1</a:t>
            </a:r>
            <a:r>
              <a:rPr lang="zh-CN" altLang="en-US" dirty="0"/>
              <a:t>的输入</a:t>
            </a:r>
            <a:r>
              <a:rPr lang="en-US" altLang="zh-CN" dirty="0"/>
              <a:t>(Q6,Q4, Q2) </a:t>
            </a:r>
            <a:r>
              <a:rPr lang="zh-CN" altLang="en-US" dirty="0"/>
              <a:t>对应于逻辑值</a:t>
            </a:r>
            <a:r>
              <a:rPr lang="en-US" altLang="zh-CN" dirty="0"/>
              <a:t>(1,1,1)</a:t>
            </a:r>
            <a:r>
              <a:rPr lang="zh-CN" altLang="en-US" dirty="0"/>
              <a:t>，输出</a:t>
            </a:r>
            <a:r>
              <a:rPr lang="en-US" altLang="zh-CN" dirty="0"/>
              <a:t>(Q1)</a:t>
            </a:r>
            <a:r>
              <a:rPr lang="zh-CN" altLang="en-US" dirty="0"/>
              <a:t>将在</a:t>
            </a:r>
            <a:r>
              <a:rPr lang="en-US" altLang="zh-CN" dirty="0"/>
              <a:t>TAC1</a:t>
            </a:r>
            <a:r>
              <a:rPr lang="zh-CN" altLang="en-US" dirty="0"/>
              <a:t>中放电至其初始逻辑值’</a:t>
            </a:r>
            <a:r>
              <a:rPr lang="en-US" altLang="zh-CN" dirty="0"/>
              <a:t>0’</a:t>
            </a:r>
            <a:r>
              <a:rPr lang="zh-CN" altLang="en-US" dirty="0"/>
              <a:t>。如果</a:t>
            </a:r>
            <a:r>
              <a:rPr lang="en-US" altLang="zh-CN" dirty="0"/>
              <a:t>(Q1,Out)</a:t>
            </a:r>
            <a:r>
              <a:rPr lang="zh-CN" altLang="en-US" dirty="0"/>
              <a:t>遭受</a:t>
            </a:r>
            <a:r>
              <a:rPr lang="en-US" altLang="zh-CN" dirty="0"/>
              <a:t>SEDU</a:t>
            </a:r>
            <a:r>
              <a:rPr lang="zh-CN" altLang="en-US" dirty="0"/>
              <a:t>， 根据</a:t>
            </a:r>
            <a:r>
              <a:rPr lang="en-US" altLang="zh-CN" dirty="0"/>
              <a:t>TSC</a:t>
            </a:r>
            <a:r>
              <a:rPr lang="zh-CN" altLang="en-US" dirty="0"/>
              <a:t>的反转特性，</a:t>
            </a:r>
            <a:r>
              <a:rPr lang="en-US" altLang="zh-CN" dirty="0"/>
              <a:t>(Out)</a:t>
            </a:r>
            <a:r>
              <a:rPr lang="zh-CN" altLang="en-US" dirty="0"/>
              <a:t>将在</a:t>
            </a:r>
            <a:r>
              <a:rPr lang="en-US" altLang="zh-CN" dirty="0"/>
              <a:t>TSC1</a:t>
            </a:r>
            <a:r>
              <a:rPr lang="zh-CN" altLang="en-US" dirty="0"/>
              <a:t>中充电至其初始逻辑值’</a:t>
            </a:r>
            <a:r>
              <a:rPr lang="en-US" altLang="zh-CN" dirty="0"/>
              <a:t>1’</a:t>
            </a:r>
            <a:r>
              <a:rPr lang="zh-CN" altLang="en-US" dirty="0"/>
              <a:t>，因为</a:t>
            </a:r>
            <a:r>
              <a:rPr lang="en-US" altLang="zh-CN" dirty="0"/>
              <a:t>(Q1,Q3,Q5)</a:t>
            </a:r>
            <a:r>
              <a:rPr lang="zh-CN" altLang="en-US" dirty="0"/>
              <a:t>最终保持初始逻辑 值。根据</a:t>
            </a:r>
            <a:r>
              <a:rPr lang="en-US" altLang="zh-CN" dirty="0"/>
              <a:t>TSC</a:t>
            </a:r>
            <a:r>
              <a:rPr lang="zh-CN" altLang="en-US" dirty="0"/>
              <a:t>的容错特性，</a:t>
            </a:r>
            <a:r>
              <a:rPr lang="en-US" altLang="zh-CN" dirty="0"/>
              <a:t>(</a:t>
            </a:r>
            <a:r>
              <a:rPr lang="en-US" altLang="zh-CN" dirty="0" err="1"/>
              <a:t>Out_Bar</a:t>
            </a:r>
            <a:r>
              <a:rPr lang="en-US" altLang="zh-CN" dirty="0"/>
              <a:t>)</a:t>
            </a:r>
            <a:r>
              <a:rPr lang="zh-CN" altLang="en-US" dirty="0"/>
              <a:t>的逻辑值保持不变，因为</a:t>
            </a:r>
            <a:r>
              <a:rPr lang="en-US" altLang="zh-CN" dirty="0"/>
              <a:t>(Q2,Q4,Q6)</a:t>
            </a:r>
            <a:r>
              <a:rPr lang="zh-CN" altLang="en-US" dirty="0"/>
              <a:t>保持其初始逻辑值不变。如 果</a:t>
            </a:r>
            <a:r>
              <a:rPr lang="en-US" altLang="zh-CN" dirty="0"/>
              <a:t>(Q1, </a:t>
            </a:r>
            <a:r>
              <a:rPr lang="en-US" altLang="zh-CN" dirty="0" err="1"/>
              <a:t>Out_Bar</a:t>
            </a:r>
            <a:r>
              <a:rPr lang="en-US" altLang="zh-CN" dirty="0"/>
              <a:t>) </a:t>
            </a:r>
            <a:r>
              <a:rPr lang="zh-CN" altLang="en-US" dirty="0"/>
              <a:t>遭受</a:t>
            </a:r>
            <a:r>
              <a:rPr lang="en-US" altLang="zh-CN" dirty="0"/>
              <a:t>SEDU</a:t>
            </a:r>
            <a:r>
              <a:rPr lang="zh-CN" altLang="en-US" dirty="0"/>
              <a:t>，根据</a:t>
            </a:r>
            <a:r>
              <a:rPr lang="en-US" altLang="zh-CN" dirty="0"/>
              <a:t>TSC</a:t>
            </a:r>
            <a:r>
              <a:rPr lang="zh-CN" altLang="en-US" dirty="0"/>
              <a:t>的容错特性，</a:t>
            </a:r>
            <a:r>
              <a:rPr lang="en-US" altLang="zh-CN" dirty="0"/>
              <a:t>(Out)</a:t>
            </a:r>
            <a:r>
              <a:rPr lang="zh-CN" altLang="en-US" dirty="0"/>
              <a:t>的逻辑值保持不变，因为</a:t>
            </a:r>
            <a:r>
              <a:rPr lang="en-US" altLang="zh-CN" dirty="0"/>
              <a:t>(Q1,Q3,Q5)</a:t>
            </a:r>
            <a:r>
              <a:rPr lang="zh-CN" altLang="en-US" dirty="0"/>
              <a:t>最终保 持其初始逻辑值。根据</a:t>
            </a:r>
            <a:r>
              <a:rPr lang="en-US" altLang="zh-CN" dirty="0"/>
              <a:t>TSC</a:t>
            </a:r>
            <a:r>
              <a:rPr lang="zh-CN" altLang="en-US" dirty="0"/>
              <a:t>的反转特性，</a:t>
            </a:r>
            <a:r>
              <a:rPr lang="en-US" altLang="zh-CN" dirty="0"/>
              <a:t>(</a:t>
            </a:r>
            <a:r>
              <a:rPr lang="en-US" altLang="zh-CN" dirty="0" err="1"/>
              <a:t>Out_Bar</a:t>
            </a:r>
            <a:r>
              <a:rPr lang="en-US" altLang="zh-CN" dirty="0"/>
              <a:t>)</a:t>
            </a:r>
            <a:r>
              <a:rPr lang="zh-CN" altLang="en-US" dirty="0"/>
              <a:t>将在</a:t>
            </a:r>
            <a:r>
              <a:rPr lang="en-US" altLang="zh-CN" dirty="0"/>
              <a:t>TSC2</a:t>
            </a:r>
            <a:r>
              <a:rPr lang="zh-CN" altLang="en-US" dirty="0"/>
              <a:t>中放电至其初始逻辑值’</a:t>
            </a:r>
            <a:r>
              <a:rPr lang="en-US" altLang="zh-CN" dirty="0"/>
              <a:t>0’</a:t>
            </a:r>
            <a:r>
              <a:rPr lang="zh-CN" altLang="en-US" dirty="0"/>
              <a:t>，因为</a:t>
            </a:r>
            <a:r>
              <a:rPr lang="en-US" altLang="zh-CN" dirty="0"/>
              <a:t>(Q2,Q4, Q6) </a:t>
            </a:r>
            <a:r>
              <a:rPr lang="zh-CN" altLang="en-US" dirty="0"/>
              <a:t>保持其初始逻辑值不变。 如果</a:t>
            </a:r>
            <a:r>
              <a:rPr lang="en-US" altLang="zh-CN" dirty="0"/>
              <a:t>(Q2,Out) </a:t>
            </a:r>
            <a:r>
              <a:rPr lang="zh-CN" altLang="en-US" dirty="0"/>
              <a:t>或</a:t>
            </a:r>
            <a:r>
              <a:rPr lang="en-US" altLang="zh-CN" dirty="0"/>
              <a:t>(Q2, </a:t>
            </a:r>
            <a:r>
              <a:rPr lang="en-US" altLang="zh-CN" dirty="0" err="1"/>
              <a:t>Out_Bar</a:t>
            </a:r>
            <a:r>
              <a:rPr lang="en-US" altLang="zh-CN" dirty="0"/>
              <a:t>) </a:t>
            </a:r>
            <a:r>
              <a:rPr lang="zh-CN" altLang="en-US" dirty="0"/>
              <a:t>遭受 </a:t>
            </a:r>
            <a:r>
              <a:rPr lang="en-US" altLang="zh-CN" dirty="0"/>
              <a:t>SEDU</a:t>
            </a:r>
            <a:r>
              <a:rPr lang="zh-CN" altLang="en-US" dirty="0"/>
              <a:t>，根据</a:t>
            </a:r>
            <a:r>
              <a:rPr lang="en-US" altLang="zh-CN" dirty="0"/>
              <a:t>TAC</a:t>
            </a:r>
            <a:r>
              <a:rPr lang="zh-CN" altLang="en-US" dirty="0"/>
              <a:t>的容错特性，</a:t>
            </a:r>
            <a:r>
              <a:rPr lang="en-US" altLang="zh-CN" dirty="0"/>
              <a:t>(Q1,Q3,Q5)</a:t>
            </a:r>
            <a:r>
              <a:rPr lang="zh-CN" altLang="en-US" dirty="0"/>
              <a:t>的逻辑值保持不变， 因为只有一个节点</a:t>
            </a:r>
            <a:r>
              <a:rPr lang="en-US" altLang="zh-CN" dirty="0"/>
              <a:t>(Q2)</a:t>
            </a:r>
            <a:r>
              <a:rPr lang="zh-CN" altLang="en-US" dirty="0"/>
              <a:t>在</a:t>
            </a:r>
            <a:r>
              <a:rPr lang="en-US" altLang="zh-CN" dirty="0"/>
              <a:t>(TAC1,TAC3,TAC5)</a:t>
            </a:r>
            <a:r>
              <a:rPr lang="zh-CN" altLang="en-US" dirty="0"/>
              <a:t>的输入处被翻转。由于</a:t>
            </a:r>
            <a:r>
              <a:rPr lang="en-US" altLang="zh-CN" dirty="0"/>
              <a:t>TAC2</a:t>
            </a:r>
            <a:r>
              <a:rPr lang="zh-CN" altLang="en-US" dirty="0"/>
              <a:t>的输入</a:t>
            </a:r>
            <a:r>
              <a:rPr lang="en-US" altLang="zh-CN" dirty="0"/>
              <a:t>(Q1,Q5,Q3)</a:t>
            </a:r>
            <a:r>
              <a:rPr lang="zh-CN" altLang="en-US" dirty="0"/>
              <a:t>对应于 逻辑值</a:t>
            </a:r>
            <a:r>
              <a:rPr lang="en-US" altLang="zh-CN" dirty="0"/>
              <a:t>(0,0,0)</a:t>
            </a:r>
            <a:r>
              <a:rPr lang="zh-CN" altLang="en-US" dirty="0"/>
              <a:t>，输出 </a:t>
            </a:r>
            <a:r>
              <a:rPr lang="en-US" altLang="zh-CN" dirty="0"/>
              <a:t>(Q2) </a:t>
            </a:r>
            <a:r>
              <a:rPr lang="zh-CN" altLang="en-US" dirty="0"/>
              <a:t>将在</a:t>
            </a:r>
            <a:r>
              <a:rPr lang="en-US" altLang="zh-CN" dirty="0"/>
              <a:t>TAC2</a:t>
            </a:r>
            <a:r>
              <a:rPr lang="zh-CN" altLang="en-US" dirty="0"/>
              <a:t>中恢复到其初始逻辑值’</a:t>
            </a:r>
            <a:r>
              <a:rPr lang="en-US" altLang="zh-CN" dirty="0"/>
              <a:t>1’</a:t>
            </a:r>
            <a:r>
              <a:rPr lang="zh-CN" altLang="en-US" dirty="0"/>
              <a:t>。如果</a:t>
            </a:r>
            <a:r>
              <a:rPr lang="en-US" altLang="zh-CN" dirty="0"/>
              <a:t>(Q2,Out)</a:t>
            </a:r>
            <a:r>
              <a:rPr lang="zh-CN" altLang="en-US" dirty="0"/>
              <a:t>遭受</a:t>
            </a:r>
            <a:r>
              <a:rPr lang="en-US" altLang="zh-CN" dirty="0"/>
              <a:t>SEDU</a:t>
            </a:r>
            <a:r>
              <a:rPr lang="zh-CN" altLang="en-US" dirty="0"/>
              <a:t>，根据</a:t>
            </a:r>
            <a:r>
              <a:rPr lang="en-US" altLang="zh-CN" dirty="0"/>
              <a:t>TSC </a:t>
            </a:r>
            <a:r>
              <a:rPr lang="zh-CN" altLang="en-US" dirty="0"/>
              <a:t>的反转特性，</a:t>
            </a:r>
            <a:r>
              <a:rPr lang="en-US" altLang="zh-CN" dirty="0"/>
              <a:t>(Out)</a:t>
            </a:r>
            <a:r>
              <a:rPr lang="zh-CN" altLang="en-US" dirty="0"/>
              <a:t>将在</a:t>
            </a:r>
            <a:r>
              <a:rPr lang="en-US" altLang="zh-CN" dirty="0"/>
              <a:t>TSC1</a:t>
            </a:r>
            <a:r>
              <a:rPr lang="zh-CN" altLang="en-US" dirty="0"/>
              <a:t>中恢复到其初始逻辑值’</a:t>
            </a:r>
            <a:r>
              <a:rPr lang="en-US" altLang="zh-CN" dirty="0"/>
              <a:t>1’</a:t>
            </a:r>
            <a:r>
              <a:rPr lang="zh-CN" altLang="en-US" dirty="0"/>
              <a:t>，因为</a:t>
            </a:r>
            <a:r>
              <a:rPr lang="en-US" altLang="zh-CN" dirty="0"/>
              <a:t>(Q1,Q3,Q5)</a:t>
            </a:r>
            <a:r>
              <a:rPr lang="zh-CN" altLang="en-US" dirty="0"/>
              <a:t>保持其初始逻辑值不变。根 据</a:t>
            </a:r>
            <a:r>
              <a:rPr lang="en-US" altLang="zh-CN" dirty="0"/>
              <a:t>TSC</a:t>
            </a:r>
            <a:r>
              <a:rPr lang="zh-CN" altLang="en-US" dirty="0"/>
              <a:t>的容错特性，</a:t>
            </a:r>
            <a:r>
              <a:rPr lang="en-US" altLang="zh-CN" dirty="0"/>
              <a:t>(</a:t>
            </a:r>
            <a:r>
              <a:rPr lang="en-US" altLang="zh-CN" dirty="0" err="1"/>
              <a:t>Out_Bar</a:t>
            </a:r>
            <a:r>
              <a:rPr lang="en-US" altLang="zh-CN" dirty="0"/>
              <a:t>)</a:t>
            </a:r>
            <a:r>
              <a:rPr lang="zh-CN" altLang="en-US" dirty="0"/>
              <a:t>的逻辑值保持不变，因为</a:t>
            </a:r>
            <a:r>
              <a:rPr lang="en-US" altLang="zh-CN" dirty="0"/>
              <a:t>(Q2,Q4,Q6)</a:t>
            </a:r>
            <a:r>
              <a:rPr lang="zh-CN" altLang="en-US" dirty="0"/>
              <a:t>最终保持其初始逻辑值。如果</a:t>
            </a:r>
            <a:r>
              <a:rPr lang="en-US" altLang="zh-CN" dirty="0"/>
              <a:t>(Q2, </a:t>
            </a:r>
            <a:r>
              <a:rPr lang="en-US" altLang="zh-CN" dirty="0" err="1"/>
              <a:t>Out_Bar</a:t>
            </a:r>
            <a:r>
              <a:rPr lang="en-US" altLang="zh-CN" dirty="0"/>
              <a:t>) </a:t>
            </a:r>
            <a:r>
              <a:rPr lang="zh-CN" altLang="en-US" dirty="0"/>
              <a:t>遭受 </a:t>
            </a:r>
            <a:r>
              <a:rPr lang="en-US" altLang="zh-CN" dirty="0"/>
              <a:t>SEDU</a:t>
            </a:r>
            <a:r>
              <a:rPr lang="zh-CN" altLang="en-US" dirty="0"/>
              <a:t>，根据</a:t>
            </a:r>
            <a:r>
              <a:rPr lang="en-US" altLang="zh-CN" dirty="0"/>
              <a:t>TSC</a:t>
            </a:r>
            <a:r>
              <a:rPr lang="zh-CN" altLang="en-US" dirty="0"/>
              <a:t>的容错特性，</a:t>
            </a:r>
            <a:r>
              <a:rPr lang="en-US" altLang="zh-CN" dirty="0"/>
              <a:t>(Out)</a:t>
            </a:r>
            <a:r>
              <a:rPr lang="zh-CN" altLang="en-US" dirty="0"/>
              <a:t>的逻辑值保持不变，因为</a:t>
            </a:r>
            <a:r>
              <a:rPr lang="en-US" altLang="zh-CN" dirty="0"/>
              <a:t>(Q1,Q3,Q5)</a:t>
            </a:r>
            <a:r>
              <a:rPr lang="zh-CN" altLang="en-US" dirty="0"/>
              <a:t>保持其初始逻 辑值不变。根据</a:t>
            </a:r>
            <a:r>
              <a:rPr lang="en-US" altLang="zh-CN" dirty="0"/>
              <a:t>TSC</a:t>
            </a:r>
            <a:r>
              <a:rPr lang="zh-CN" altLang="en-US" dirty="0"/>
              <a:t>的反转特性，</a:t>
            </a:r>
            <a:r>
              <a:rPr lang="en-US" altLang="zh-CN" dirty="0"/>
              <a:t>(</a:t>
            </a:r>
            <a:r>
              <a:rPr lang="en-US" altLang="zh-CN" dirty="0" err="1"/>
              <a:t>Out_Bar</a:t>
            </a:r>
            <a:r>
              <a:rPr lang="en-US" altLang="zh-CN" dirty="0"/>
              <a:t>)</a:t>
            </a:r>
            <a:r>
              <a:rPr lang="zh-CN" altLang="en-US" dirty="0"/>
              <a:t>将在</a:t>
            </a:r>
            <a:r>
              <a:rPr lang="en-US" altLang="zh-CN" dirty="0"/>
              <a:t>TSC2</a:t>
            </a:r>
            <a:r>
              <a:rPr lang="zh-CN" altLang="en-US" dirty="0"/>
              <a:t>中恢复到其初始逻辑值’</a:t>
            </a:r>
            <a:r>
              <a:rPr lang="en-US" altLang="zh-CN" dirty="0"/>
              <a:t>0’</a:t>
            </a:r>
            <a:r>
              <a:rPr lang="zh-CN" altLang="en-US" dirty="0"/>
              <a:t>，因为</a:t>
            </a:r>
            <a:r>
              <a:rPr lang="en-US" altLang="zh-CN" dirty="0"/>
              <a:t>(Q2,Q4,Q6)</a:t>
            </a:r>
            <a:r>
              <a:rPr lang="zh-CN" altLang="en-US" dirty="0"/>
              <a:t>最 终保持其初始逻辑值。 </a:t>
            </a:r>
            <a:r>
              <a:rPr lang="en-US" altLang="zh-CN" dirty="0"/>
              <a:t>3) </a:t>
            </a:r>
            <a:r>
              <a:rPr lang="zh-CN" altLang="en-US" dirty="0"/>
              <a:t>在第三种情况下，考虑对所提议的</a:t>
            </a:r>
            <a:r>
              <a:rPr lang="en-US" altLang="zh-CN" dirty="0"/>
              <a:t>PCDSA</a:t>
            </a:r>
            <a:r>
              <a:rPr lang="zh-CN" altLang="en-US" dirty="0"/>
              <a:t>的</a:t>
            </a:r>
            <a:r>
              <a:rPr lang="en-US" altLang="zh-CN" dirty="0"/>
              <a:t>(Q1,Q3,Q5)</a:t>
            </a:r>
            <a:r>
              <a:rPr lang="zh-CN" altLang="en-US" dirty="0"/>
              <a:t>的一个节点和</a:t>
            </a:r>
            <a:r>
              <a:rPr lang="en-US" altLang="zh-CN" dirty="0"/>
              <a:t>(Q2,Q4,Q6)</a:t>
            </a:r>
            <a:r>
              <a:rPr lang="zh-CN" altLang="en-US" dirty="0"/>
              <a:t>的一个节点 的能量粒子撞击，这可能导致这两个节点的逻辑翻转。在这种情况下，关键节点对包括</a:t>
            </a:r>
            <a:r>
              <a:rPr lang="en-US" altLang="zh-CN" dirty="0"/>
              <a:t>(Q1,Q2)</a:t>
            </a:r>
            <a:r>
              <a:rPr lang="zh-CN" altLang="en-US" dirty="0"/>
              <a:t>、</a:t>
            </a:r>
            <a:r>
              <a:rPr lang="en-US" altLang="zh-CN" dirty="0"/>
              <a:t>(Q1, Q4) </a:t>
            </a:r>
            <a:r>
              <a:rPr lang="zh-CN" altLang="en-US" dirty="0"/>
              <a:t>和</a:t>
            </a:r>
            <a:r>
              <a:rPr lang="en-US" altLang="zh-CN" dirty="0"/>
              <a:t>(Q1, Q6)</a:t>
            </a:r>
            <a:r>
              <a:rPr lang="zh-CN" altLang="en-US" dirty="0"/>
              <a:t>。 如果</a:t>
            </a:r>
            <a:r>
              <a:rPr lang="en-US" altLang="zh-CN" dirty="0"/>
              <a:t>(Q1,Q2)</a:t>
            </a:r>
            <a:r>
              <a:rPr lang="zh-CN" altLang="en-US" dirty="0"/>
              <a:t>遭受</a:t>
            </a:r>
            <a:r>
              <a:rPr lang="en-US" altLang="zh-CN" dirty="0"/>
              <a:t>SEDU</a:t>
            </a:r>
            <a:r>
              <a:rPr lang="zh-CN" altLang="en-US" dirty="0"/>
              <a:t>，根据</a:t>
            </a:r>
            <a:r>
              <a:rPr lang="en-US" altLang="zh-CN" dirty="0"/>
              <a:t>TAC</a:t>
            </a:r>
            <a:r>
              <a:rPr lang="zh-CN" altLang="en-US" dirty="0"/>
              <a:t>的容错性，</a:t>
            </a:r>
            <a:r>
              <a:rPr lang="en-US" altLang="zh-CN" dirty="0"/>
              <a:t>(Q3,Q4,Q5,Q6)</a:t>
            </a:r>
            <a:r>
              <a:rPr lang="zh-CN" altLang="en-US" dirty="0"/>
              <a:t>的逻辑值保持不变，因为在</a:t>
            </a:r>
            <a:r>
              <a:rPr lang="en-US" altLang="zh-CN" dirty="0"/>
              <a:t>(TAC3, TAC4, TAC5, TAC6) </a:t>
            </a:r>
            <a:r>
              <a:rPr lang="zh-CN" altLang="en-US" dirty="0"/>
              <a:t>的输入中仅有一个节点</a:t>
            </a:r>
            <a:r>
              <a:rPr lang="en-US" altLang="zh-CN" dirty="0"/>
              <a:t>(Q1)</a:t>
            </a:r>
            <a:r>
              <a:rPr lang="zh-CN" altLang="en-US" dirty="0"/>
              <a:t>或</a:t>
            </a:r>
            <a:r>
              <a:rPr lang="en-US" altLang="zh-CN" dirty="0"/>
              <a:t>(Q2)</a:t>
            </a:r>
            <a:r>
              <a:rPr lang="zh-CN" altLang="en-US" dirty="0"/>
              <a:t>被翻转。根据</a:t>
            </a:r>
            <a:r>
              <a:rPr lang="en-US" altLang="zh-CN" dirty="0"/>
              <a:t>TSC</a:t>
            </a:r>
            <a:r>
              <a:rPr lang="zh-CN" altLang="en-US" dirty="0"/>
              <a:t>的容错性，</a:t>
            </a:r>
            <a:r>
              <a:rPr lang="en-US" altLang="zh-CN" dirty="0"/>
              <a:t>(</a:t>
            </a:r>
            <a:r>
              <a:rPr lang="en-US" altLang="zh-CN" dirty="0" err="1"/>
              <a:t>Out,Out_Bar</a:t>
            </a:r>
            <a:r>
              <a:rPr lang="en-US" altLang="zh-CN" dirty="0"/>
              <a:t>)</a:t>
            </a:r>
            <a:r>
              <a:rPr lang="zh-CN" altLang="en-US" dirty="0"/>
              <a:t>的 逻辑值保持不变，因为在</a:t>
            </a:r>
            <a:r>
              <a:rPr lang="en-US" altLang="zh-CN" dirty="0"/>
              <a:t>TSC1</a:t>
            </a:r>
            <a:r>
              <a:rPr lang="zh-CN" altLang="en-US" dirty="0"/>
              <a:t>的输入中仅有一个节点</a:t>
            </a:r>
            <a:r>
              <a:rPr lang="en-US" altLang="zh-CN" dirty="0"/>
              <a:t>(Q1)</a:t>
            </a:r>
            <a:r>
              <a:rPr lang="zh-CN" altLang="en-US" dirty="0"/>
              <a:t>被翻转，而在</a:t>
            </a:r>
            <a:r>
              <a:rPr lang="en-US" altLang="zh-CN" dirty="0"/>
              <a:t>TSC2</a:t>
            </a:r>
            <a:r>
              <a:rPr lang="zh-CN" altLang="en-US" dirty="0"/>
              <a:t>的输入中仅有一个节点 </a:t>
            </a:r>
            <a:r>
              <a:rPr lang="en-US" altLang="zh-CN" dirty="0"/>
              <a:t>(Q2) </a:t>
            </a:r>
            <a:r>
              <a:rPr lang="zh-CN" altLang="en-US" dirty="0"/>
              <a:t>被翻转。如果</a:t>
            </a:r>
            <a:r>
              <a:rPr lang="en-US" altLang="zh-CN" dirty="0"/>
              <a:t>(Q1,Q4)</a:t>
            </a:r>
            <a:r>
              <a:rPr lang="zh-CN" altLang="en-US" dirty="0"/>
              <a:t>遭受</a:t>
            </a:r>
            <a:r>
              <a:rPr lang="en-US" altLang="zh-CN" dirty="0"/>
              <a:t>SEDU</a:t>
            </a:r>
            <a:r>
              <a:rPr lang="zh-CN" altLang="en-US" dirty="0"/>
              <a:t>，根据</a:t>
            </a:r>
            <a:r>
              <a:rPr lang="en-US" altLang="zh-CN" dirty="0"/>
              <a:t>TAC</a:t>
            </a:r>
            <a:r>
              <a:rPr lang="zh-CN" altLang="en-US" dirty="0"/>
              <a:t>的容错性，由于</a:t>
            </a:r>
            <a:r>
              <a:rPr lang="en-US" altLang="zh-CN" dirty="0"/>
              <a:t>TAC1</a:t>
            </a:r>
            <a:r>
              <a:rPr lang="zh-CN" altLang="en-US" dirty="0"/>
              <a:t>的输入</a:t>
            </a:r>
            <a:r>
              <a:rPr lang="en-US" altLang="zh-CN" dirty="0"/>
              <a:t>(Q6,Q4,Q2)</a:t>
            </a:r>
            <a:r>
              <a:rPr lang="zh-CN" altLang="en-US" dirty="0"/>
              <a:t>对应于逻辑值</a:t>
            </a:r>
            <a:r>
              <a:rPr lang="en-US" altLang="zh-CN" dirty="0"/>
              <a:t>(1,0,1)</a:t>
            </a:r>
            <a:r>
              <a:rPr lang="zh-CN" altLang="en-US" dirty="0"/>
              <a:t>， </a:t>
            </a:r>
            <a:r>
              <a:rPr lang="en-US" altLang="zh-CN" dirty="0"/>
              <a:t>5 </a:t>
            </a:r>
            <a:r>
              <a:rPr lang="zh-CN" altLang="en-US" dirty="0"/>
              <a:t>输出</a:t>
            </a:r>
            <a:r>
              <a:rPr lang="en-US" altLang="zh-CN" dirty="0"/>
              <a:t>(Q1)</a:t>
            </a:r>
            <a:r>
              <a:rPr lang="zh-CN" altLang="en-US" dirty="0"/>
              <a:t>将被放电至其初始逻辑值’</a:t>
            </a:r>
            <a:r>
              <a:rPr lang="en-US" altLang="zh-CN" dirty="0"/>
              <a:t>0’</a:t>
            </a:r>
            <a:r>
              <a:rPr lang="zh-CN" altLang="en-US" dirty="0"/>
              <a:t>在</a:t>
            </a:r>
            <a:r>
              <a:rPr lang="en-US" altLang="zh-CN" dirty="0"/>
              <a:t>TAC1</a:t>
            </a:r>
            <a:r>
              <a:rPr lang="zh-CN" altLang="en-US" dirty="0"/>
              <a:t>中。由于</a:t>
            </a:r>
            <a:r>
              <a:rPr lang="en-US" altLang="zh-CN" dirty="0"/>
              <a:t>TAC4</a:t>
            </a:r>
            <a:r>
              <a:rPr lang="zh-CN" altLang="en-US" dirty="0"/>
              <a:t>的输入</a:t>
            </a:r>
            <a:r>
              <a:rPr lang="en-US" altLang="zh-CN" dirty="0"/>
              <a:t>(Q3,Q1,Q5)</a:t>
            </a:r>
            <a:r>
              <a:rPr lang="zh-CN" altLang="en-US" dirty="0"/>
              <a:t>对应于逻辑值</a:t>
            </a:r>
            <a:r>
              <a:rPr lang="en-US" altLang="zh-CN" dirty="0"/>
              <a:t>(0,0,0)</a:t>
            </a:r>
            <a:r>
              <a:rPr lang="zh-CN" altLang="en-US" dirty="0"/>
              <a:t>， 输出</a:t>
            </a:r>
            <a:r>
              <a:rPr lang="en-US" altLang="zh-CN" dirty="0"/>
              <a:t>(Q4)</a:t>
            </a:r>
            <a:r>
              <a:rPr lang="zh-CN" altLang="en-US" dirty="0"/>
              <a:t>将被充电至其初始逻辑值’</a:t>
            </a:r>
            <a:r>
              <a:rPr lang="en-US" altLang="zh-CN" dirty="0"/>
              <a:t>1’</a:t>
            </a:r>
            <a:r>
              <a:rPr lang="zh-CN" altLang="en-US" dirty="0"/>
              <a:t>在</a:t>
            </a:r>
            <a:r>
              <a:rPr lang="en-US" altLang="zh-CN" dirty="0"/>
              <a:t>TAC4</a:t>
            </a:r>
            <a:r>
              <a:rPr lang="zh-CN" altLang="en-US" dirty="0"/>
              <a:t>中。根据</a:t>
            </a:r>
            <a:r>
              <a:rPr lang="en-US" altLang="zh-CN" dirty="0"/>
              <a:t>TSC</a:t>
            </a:r>
            <a:r>
              <a:rPr lang="zh-CN" altLang="en-US" dirty="0"/>
              <a:t>的容错性，</a:t>
            </a:r>
            <a:r>
              <a:rPr lang="en-US" altLang="zh-CN" dirty="0"/>
              <a:t>(</a:t>
            </a:r>
            <a:r>
              <a:rPr lang="en-US" altLang="zh-CN" dirty="0" err="1"/>
              <a:t>Out,Out_Bar</a:t>
            </a:r>
            <a:r>
              <a:rPr lang="en-US" altLang="zh-CN" dirty="0"/>
              <a:t>)</a:t>
            </a:r>
            <a:r>
              <a:rPr lang="zh-CN" altLang="en-US" dirty="0"/>
              <a:t>保持其逻辑值不 变，因为</a:t>
            </a:r>
            <a:r>
              <a:rPr lang="en-US" altLang="zh-CN" dirty="0"/>
              <a:t>(Q1,Q2,Q3,Q4,Q5,Q6)</a:t>
            </a:r>
            <a:r>
              <a:rPr lang="zh-CN" altLang="en-US" dirty="0"/>
              <a:t>最终保持其初始逻辑值。 如果</a:t>
            </a:r>
            <a:r>
              <a:rPr lang="en-US" altLang="zh-CN" dirty="0"/>
              <a:t>(Q1,Q6)</a:t>
            </a:r>
            <a:r>
              <a:rPr lang="zh-CN" altLang="en-US" dirty="0"/>
              <a:t>遭受</a:t>
            </a:r>
            <a:r>
              <a:rPr lang="en-US" altLang="zh-CN" dirty="0"/>
              <a:t>SEDU</a:t>
            </a:r>
            <a:r>
              <a:rPr lang="zh-CN" altLang="en-US" dirty="0"/>
              <a:t>，根据</a:t>
            </a:r>
            <a:r>
              <a:rPr lang="en-US" altLang="zh-CN" dirty="0"/>
              <a:t>TAC</a:t>
            </a:r>
            <a:r>
              <a:rPr lang="zh-CN" altLang="en-US" dirty="0"/>
              <a:t>的容错性，由于</a:t>
            </a:r>
            <a:r>
              <a:rPr lang="en-US" altLang="zh-CN" dirty="0"/>
              <a:t>TAC6</a:t>
            </a:r>
            <a:r>
              <a:rPr lang="zh-CN" altLang="en-US" dirty="0"/>
              <a:t>的输入</a:t>
            </a:r>
            <a:r>
              <a:rPr lang="en-US" altLang="zh-CN" dirty="0"/>
              <a:t>(Q5,Q3,Q1)</a:t>
            </a:r>
            <a:r>
              <a:rPr lang="zh-CN" altLang="en-US" dirty="0"/>
              <a:t>对应于逻辑值</a:t>
            </a:r>
            <a:r>
              <a:rPr lang="en-US" altLang="zh-CN" dirty="0"/>
              <a:t>(0,0,1)</a:t>
            </a:r>
            <a:r>
              <a:rPr lang="zh-CN" altLang="en-US" dirty="0"/>
              <a:t>， 输出</a:t>
            </a:r>
            <a:r>
              <a:rPr lang="en-US" altLang="zh-CN" dirty="0"/>
              <a:t>(Q6)</a:t>
            </a:r>
            <a:r>
              <a:rPr lang="zh-CN" altLang="en-US" dirty="0"/>
              <a:t>将被充电至其初始逻辑值’</a:t>
            </a:r>
            <a:r>
              <a:rPr lang="en-US" altLang="zh-CN" dirty="0"/>
              <a:t>1’</a:t>
            </a:r>
            <a:r>
              <a:rPr lang="zh-CN" altLang="en-US" dirty="0"/>
              <a:t>在</a:t>
            </a:r>
            <a:r>
              <a:rPr lang="en-US" altLang="zh-CN" dirty="0"/>
              <a:t>TAC6</a:t>
            </a:r>
            <a:r>
              <a:rPr lang="zh-CN" altLang="en-US" dirty="0"/>
              <a:t>中。由于</a:t>
            </a:r>
            <a:r>
              <a:rPr lang="en-US" altLang="zh-CN" dirty="0"/>
              <a:t>TAC1</a:t>
            </a:r>
            <a:r>
              <a:rPr lang="zh-CN" altLang="en-US" dirty="0"/>
              <a:t>的输入</a:t>
            </a:r>
            <a:r>
              <a:rPr lang="en-US" altLang="zh-CN" dirty="0"/>
              <a:t>(Q6,Q4,Q2)</a:t>
            </a:r>
            <a:r>
              <a:rPr lang="zh-CN" altLang="en-US" dirty="0"/>
              <a:t>对应于逻辑值</a:t>
            </a:r>
            <a:r>
              <a:rPr lang="en-US" altLang="zh-CN" dirty="0"/>
              <a:t>(1,1, 1)</a:t>
            </a:r>
            <a:r>
              <a:rPr lang="zh-CN" altLang="en-US" dirty="0"/>
              <a:t>，输出</a:t>
            </a:r>
            <a:r>
              <a:rPr lang="en-US" altLang="zh-CN" dirty="0"/>
              <a:t>(Q1)</a:t>
            </a:r>
            <a:r>
              <a:rPr lang="zh-CN" altLang="en-US" dirty="0"/>
              <a:t>将被放电至其初始逻辑值’</a:t>
            </a:r>
            <a:r>
              <a:rPr lang="en-US" altLang="zh-CN" dirty="0"/>
              <a:t>0’</a:t>
            </a:r>
            <a:r>
              <a:rPr lang="zh-CN" altLang="en-US" dirty="0"/>
              <a:t>在</a:t>
            </a:r>
            <a:r>
              <a:rPr lang="en-US" altLang="zh-CN" dirty="0"/>
              <a:t>TAC1</a:t>
            </a:r>
            <a:r>
              <a:rPr lang="zh-CN" altLang="en-US" dirty="0"/>
              <a:t>中。根据</a:t>
            </a:r>
            <a:r>
              <a:rPr lang="en-US" altLang="zh-CN" dirty="0"/>
              <a:t>TSC</a:t>
            </a:r>
            <a:r>
              <a:rPr lang="zh-CN" altLang="en-US" dirty="0"/>
              <a:t>的容错性，</a:t>
            </a:r>
            <a:r>
              <a:rPr lang="en-US" altLang="zh-CN" dirty="0"/>
              <a:t>(</a:t>
            </a:r>
            <a:r>
              <a:rPr lang="en-US" altLang="zh-CN" dirty="0" err="1"/>
              <a:t>Out,Out_Bar</a:t>
            </a:r>
            <a:r>
              <a:rPr lang="en-US" altLang="zh-CN" dirty="0"/>
              <a:t>)</a:t>
            </a:r>
            <a:r>
              <a:rPr lang="zh-CN" altLang="en-US" dirty="0"/>
              <a:t>保持其逻辑 值不变，因为</a:t>
            </a:r>
            <a:r>
              <a:rPr lang="en-US" altLang="zh-CN" dirty="0"/>
              <a:t>(Q1,Q2,Q3,Q4,Q5,Q6)</a:t>
            </a:r>
            <a:r>
              <a:rPr lang="zh-CN" altLang="en-US" dirty="0"/>
              <a:t>最终保持其初始逻辑值。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56B52-FC39-4406-8166-3E9B5AACB82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744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FA82A-E867-84A8-0DF9-7AE3B4F5F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FFA3D5-DAC4-4770-D06F-0A09040F3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E99EAC-A074-1E0E-9F9A-8343272C1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63126-1BF0-49B4-A2C0-7DCAD8BF93B3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FEBA13-1524-DF64-1AD4-AF9D2D6F3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4C9836-4629-E2CF-83A0-631BA497F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4A6D-6D57-4115-B907-C08276EDA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319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1EC554-78EE-BC00-3819-C69289FBD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131F1C-E8A7-45DF-58EA-F11A18194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17AB7D-5014-EDD4-1C1B-245F63628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63126-1BF0-49B4-A2C0-7DCAD8BF93B3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2EE44B-9DAE-8259-7A30-BB95ED0D9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3902D2-598B-391C-3282-8075D8CFD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4A6D-6D57-4115-B907-C08276EDA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929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80FF9A-13CE-5B5E-1F9E-735F1EAF86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CE384F-10E4-F5ED-DAAB-A241A0A3E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4380B3-85E0-CBEE-62E9-CA66B40D3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63126-1BF0-49B4-A2C0-7DCAD8BF93B3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237DBF-815C-3BB2-7F46-AF5171D6C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815824-09A0-DF90-1611-CD329EF9A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4A6D-6D57-4115-B907-C08276EDA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682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CED8A-BEBE-F969-C86A-7BB815B5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455428-49A5-006D-E532-1230346B5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F3C4A8-45CD-ABAB-9697-248D7A4C5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63126-1BF0-49B4-A2C0-7DCAD8BF93B3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0E88DB-FD6C-BA01-B2EB-5A4CC96DE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92DDEA-9511-9EA9-C920-47B38A72A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4A6D-6D57-4115-B907-C08276EDA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357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88EDF6-B208-D66E-E55C-BEE72CB07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B38815-37FE-9E0D-AA0D-3B4115D1E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2A7824-81DE-5139-9428-56290F065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63126-1BF0-49B4-A2C0-7DCAD8BF93B3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2B6631-138F-4B5B-8451-2052A649F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70DAF7-33E6-F357-BED3-8E52A886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4A6D-6D57-4115-B907-C08276EDA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51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6F447-8069-2DC2-25BB-BE726FB62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625B91-AAB2-D09B-E4B5-4FE91A4EE0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06B945-BDEE-71B4-A0D2-865994612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887F68-1795-F019-71DB-78258EA82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63126-1BF0-49B4-A2C0-7DCAD8BF93B3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4D534B-98CB-18C9-9A91-3A7586BD2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40F274-9B9C-19E6-93AF-A87B48FC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4A6D-6D57-4115-B907-C08276EDA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1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D3FB4-60D0-3246-DD33-ABDFC8568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D20767-19E0-BC81-5778-7CB7CD09C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39258F-0B9E-9E35-B855-823F390CE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E160A5-E43F-D72A-0F53-4CD77A9E5F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B5E947-08DA-112B-94D8-F16B138EB7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F77DA3-A174-03C1-B305-DE5D286C6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63126-1BF0-49B4-A2C0-7DCAD8BF93B3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4F9D5DD-A592-BF2D-1C14-7C7050281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8E891B-E7CC-C8A5-FD55-852DE4E4B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4A6D-6D57-4115-B907-C08276EDA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955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41727-3F60-F9BB-4365-F4A4206AB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9D0AF8-B2C2-00E4-F15E-249CB382E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63126-1BF0-49B4-A2C0-7DCAD8BF93B3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212C21-4176-101A-D499-D080D197F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47F67C-4D19-E6DB-E16C-51127A455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4A6D-6D57-4115-B907-C08276EDA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821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9D3C83-882F-00F3-DAF9-714D941E2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63126-1BF0-49B4-A2C0-7DCAD8BF93B3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BBE6F8-07C1-9DCE-7ED9-9A29E6BBD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FBC17B-EE05-FAA7-F121-AEC44147D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4A6D-6D57-4115-B907-C08276EDA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787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79199-3DDB-2791-A1DF-10E811CE9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B73A51-C0C2-3EE0-BFCC-A4E603912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27A57F-6317-673A-CFB0-179AFAC4C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9E22C0-5643-374D-A562-D2C14EE88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63126-1BF0-49B4-A2C0-7DCAD8BF93B3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B90742-058C-67C2-44D9-8775377F4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628A0F-DF49-34B9-E1CD-142B08B93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4A6D-6D57-4115-B907-C08276EDA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6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626AF-77E7-7E32-B075-B4351D158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BD3D25-42A7-FB36-39D1-2F81E76594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036E15-9B51-46E6-15FF-53C03DCB2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99F1D5-6D22-65F6-9C70-15836B81B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63126-1BF0-49B4-A2C0-7DCAD8BF93B3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4B554B-A2ED-8935-FB36-FAE1D27F9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FEACEA-BC32-F550-C1C1-A70C382BD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4A6D-6D57-4115-B907-C08276EDA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61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6580235-4027-9534-2C2F-C62384CE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C5412F-3D7A-8008-7182-623E06C47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AE7AD8-2678-D3B4-428E-0086D5D4B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63126-1BF0-49B4-A2C0-7DCAD8BF93B3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FA300A-E353-FCF8-CD59-E783F3D12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6752C5-96F7-2B81-FD44-61C02D7225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14A6D-6D57-4115-B907-C08276EDA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214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customXml" Target="../ink/ink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DF0827-195D-80AC-DCE1-8028BA51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/>
              <a:t>MRAM</a:t>
            </a:r>
            <a:r>
              <a:rPr lang="zh-CN" altLang="en-US" dirty="0"/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812353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A22CF-792F-FB47-B741-923FD529E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/>
              <a:t>TSC</a:t>
            </a:r>
            <a:r>
              <a:rPr lang="zh-CN" altLang="en-US" dirty="0"/>
              <a:t>的抗性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60D1F1-A3ED-56CB-20EC-94C2FFD53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26479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对于</a:t>
            </a:r>
            <a:r>
              <a:rPr lang="en-US" altLang="zh-CN" dirty="0"/>
              <a:t>TSC</a:t>
            </a:r>
            <a:r>
              <a:rPr lang="zh-CN" altLang="en-US" dirty="0"/>
              <a:t>，如果输入的任何一个节点或任意两个节点的逻辑值翻转，输出状态将无法改变。只有当输入的所有节点的逻辑值翻转时，故障才会传播到输出。</a:t>
            </a:r>
            <a:r>
              <a:rPr lang="en-US" altLang="zh-CN" dirty="0"/>
              <a:t>TSC</a:t>
            </a:r>
            <a:r>
              <a:rPr lang="zh-CN" altLang="en-US" dirty="0"/>
              <a:t>可以完全容忍</a:t>
            </a:r>
            <a:r>
              <a:rPr lang="en-US" altLang="zh-CN" dirty="0"/>
              <a:t>SEU</a:t>
            </a:r>
            <a:r>
              <a:rPr lang="zh-CN" altLang="en-US" dirty="0"/>
              <a:t>和</a:t>
            </a:r>
            <a:r>
              <a:rPr lang="en-US" altLang="zh-CN" dirty="0"/>
              <a:t>SEDU</a:t>
            </a:r>
            <a:r>
              <a:rPr lang="zh-CN" altLang="en-US" dirty="0"/>
              <a:t>。 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E9A44A-87FB-3BAC-97DF-18CF1F5305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972"/>
          <a:stretch/>
        </p:blipFill>
        <p:spPr>
          <a:xfrm>
            <a:off x="8356121" y="0"/>
            <a:ext cx="3835879" cy="685904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C624FE0E-A0CD-AD92-6979-CBB373900B91}"/>
                  </a:ext>
                </a:extLst>
              </p14:cNvPr>
              <p14:cNvContentPartPr/>
              <p14:nvPr/>
            </p14:nvContentPartPr>
            <p14:xfrm>
              <a:off x="895320" y="1117440"/>
              <a:ext cx="11081160" cy="490284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C624FE0E-A0CD-AD92-6979-CBB373900B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5960" y="1108080"/>
                <a:ext cx="11099880" cy="492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4153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1CFB96F-BE10-8B51-0B0A-3781895D44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9558" b="1420"/>
          <a:stretch/>
        </p:blipFill>
        <p:spPr>
          <a:xfrm>
            <a:off x="2778299" y="0"/>
            <a:ext cx="9413701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475D948-83C6-898D-0442-72BC71244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/>
              <a:t>读出过程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1A9CDC-3F15-069A-8AA5-0823835DF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70" y="1207698"/>
            <a:ext cx="3260785" cy="5526657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 sz="1400" dirty="0"/>
              <a:t>在预充电阶段，</a:t>
            </a:r>
            <a:r>
              <a:rPr lang="en-US" altLang="zh-CN" sz="1400" dirty="0"/>
              <a:t>PRE</a:t>
            </a:r>
            <a:r>
              <a:rPr lang="zh-CN" altLang="en-US" sz="1400" dirty="0"/>
              <a:t>和</a:t>
            </a:r>
            <a:r>
              <a:rPr lang="en-US" altLang="zh-CN" sz="1400" dirty="0"/>
              <a:t>WL</a:t>
            </a:r>
            <a:r>
              <a:rPr lang="zh-CN" altLang="en-US" sz="1400" dirty="0"/>
              <a:t>信号均设置为</a:t>
            </a:r>
            <a:r>
              <a:rPr lang="en-US" altLang="zh-CN" sz="1400" dirty="0"/>
              <a:t>GND</a:t>
            </a:r>
            <a:r>
              <a:rPr lang="zh-CN" altLang="en-US" sz="1400" dirty="0"/>
              <a:t>。因此，</a:t>
            </a:r>
            <a:r>
              <a:rPr lang="en-US" altLang="zh-CN" sz="1400" dirty="0"/>
              <a:t>P1-P6</a:t>
            </a:r>
            <a:r>
              <a:rPr lang="zh-CN" altLang="en-US" sz="1400" dirty="0"/>
              <a:t>晶体管被打开，而</a:t>
            </a:r>
            <a:r>
              <a:rPr lang="en-US" altLang="zh-CN" sz="1400" dirty="0"/>
              <a:t>N19</a:t>
            </a:r>
            <a:r>
              <a:rPr lang="zh-CN" altLang="en-US" sz="1400" dirty="0"/>
              <a:t>晶体管处 于关闭状态。结果，节点</a:t>
            </a:r>
            <a:r>
              <a:rPr lang="en-US" altLang="zh-CN" sz="1400" dirty="0"/>
              <a:t>Q1-Q6</a:t>
            </a:r>
            <a:r>
              <a:rPr lang="zh-CN" altLang="en-US" sz="1400" dirty="0"/>
              <a:t>被预充电至</a:t>
            </a:r>
            <a:r>
              <a:rPr lang="en-US" altLang="zh-CN" sz="1400" dirty="0"/>
              <a:t>VDD</a:t>
            </a:r>
            <a:r>
              <a:rPr lang="zh-CN" altLang="en-US" sz="1400" dirty="0"/>
              <a:t>。</a:t>
            </a:r>
            <a:endParaRPr lang="en-US" altLang="zh-CN" sz="1400" dirty="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1400" dirty="0"/>
              <a:t>在感知阶段，</a:t>
            </a:r>
            <a:r>
              <a:rPr lang="en-US" altLang="zh-CN" sz="1400" dirty="0"/>
              <a:t>PRE</a:t>
            </a:r>
            <a:r>
              <a:rPr lang="zh-CN" altLang="en-US" sz="1400" dirty="0"/>
              <a:t>和</a:t>
            </a:r>
            <a:r>
              <a:rPr lang="en-US" altLang="zh-CN" sz="1400" dirty="0"/>
              <a:t>WL</a:t>
            </a:r>
            <a:r>
              <a:rPr lang="zh-CN" altLang="en-US" sz="1400" dirty="0"/>
              <a:t>信号均设置为</a:t>
            </a:r>
            <a:r>
              <a:rPr lang="en-US" altLang="zh-CN" sz="1400" dirty="0"/>
              <a:t>VDD</a:t>
            </a:r>
            <a:r>
              <a:rPr lang="zh-CN" altLang="en-US" sz="1400" dirty="0"/>
              <a:t>。由于 </a:t>
            </a:r>
            <a:r>
              <a:rPr lang="en-US" altLang="zh-CN" sz="1400" dirty="0"/>
              <a:t>MTJ0 </a:t>
            </a:r>
            <a:r>
              <a:rPr lang="zh-CN" altLang="en-US" sz="1400" dirty="0"/>
              <a:t>和</a:t>
            </a:r>
            <a:r>
              <a:rPr lang="en-US" altLang="zh-CN" sz="1400" dirty="0"/>
              <a:t>MTJ1</a:t>
            </a:r>
            <a:r>
              <a:rPr lang="zh-CN" altLang="en-US" sz="1400" dirty="0"/>
              <a:t>在两个放电路径中的不同电阻，节点</a:t>
            </a:r>
            <a:r>
              <a:rPr lang="en-US" altLang="zh-CN" sz="1400" dirty="0"/>
              <a:t>Q1-Q6</a:t>
            </a:r>
            <a:r>
              <a:rPr lang="zh-CN" altLang="en-US" sz="1400" dirty="0"/>
              <a:t>以不同的速度开始放电。</a:t>
            </a:r>
            <a:endParaRPr lang="en-US" altLang="zh-CN" sz="1400" dirty="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1400" dirty="0"/>
              <a:t>当</a:t>
            </a:r>
            <a:r>
              <a:rPr lang="en-US" altLang="zh-CN" sz="1400" dirty="0"/>
              <a:t>(MTJ0,MTJ1)</a:t>
            </a:r>
            <a:r>
              <a:rPr lang="zh-CN" altLang="en-US" sz="1400" dirty="0"/>
              <a:t>处于</a:t>
            </a:r>
            <a:r>
              <a:rPr lang="en-US" altLang="zh-CN" sz="1400" dirty="0"/>
              <a:t>(RP,RAP) </a:t>
            </a:r>
            <a:r>
              <a:rPr lang="zh-CN" altLang="en-US" sz="1400" dirty="0"/>
              <a:t>状态时，节点</a:t>
            </a:r>
            <a:r>
              <a:rPr lang="en-US" altLang="zh-CN" sz="1400" dirty="0"/>
              <a:t>(Q1,Q3,Q5)</a:t>
            </a:r>
            <a:r>
              <a:rPr lang="zh-CN" altLang="en-US" sz="1400" dirty="0"/>
              <a:t>的电压放电速度更快，从而转为</a:t>
            </a:r>
            <a:r>
              <a:rPr lang="en-US" altLang="zh-CN" sz="1400" dirty="0"/>
              <a:t>GND</a:t>
            </a:r>
            <a:r>
              <a:rPr lang="zh-CN" altLang="en-US" sz="1400" dirty="0"/>
              <a:t>。相反，节点</a:t>
            </a:r>
            <a:r>
              <a:rPr lang="en-US" altLang="zh-CN" sz="1400" dirty="0"/>
              <a:t>(Q2,Q4,Q6) </a:t>
            </a:r>
            <a:r>
              <a:rPr lang="zh-CN" altLang="en-US" sz="1400" dirty="0"/>
              <a:t>最终保持高电平。在这种配置下，提出的</a:t>
            </a:r>
            <a:r>
              <a:rPr lang="en-US" altLang="zh-CN" sz="1400" dirty="0"/>
              <a:t>PCDSA</a:t>
            </a:r>
            <a:r>
              <a:rPr lang="zh-CN" altLang="en-US" sz="1400" dirty="0"/>
              <a:t>的节点</a:t>
            </a:r>
            <a:r>
              <a:rPr lang="en-US" altLang="zh-CN" sz="1400" dirty="0"/>
              <a:t>Out</a:t>
            </a:r>
            <a:r>
              <a:rPr lang="zh-CN" altLang="en-US" sz="1400" dirty="0"/>
              <a:t>和节点</a:t>
            </a:r>
            <a:r>
              <a:rPr lang="en-US" altLang="zh-CN" sz="1400" dirty="0" err="1"/>
              <a:t>Out_Bar</a:t>
            </a:r>
            <a:r>
              <a:rPr lang="zh-CN" altLang="en-US" sz="1400" dirty="0"/>
              <a:t>最终将分别充电至</a:t>
            </a:r>
            <a:r>
              <a:rPr lang="en-US" altLang="zh-CN" sz="1400" dirty="0"/>
              <a:t>VDD</a:t>
            </a:r>
            <a:r>
              <a:rPr lang="zh-CN" altLang="en-US" sz="1400" dirty="0"/>
              <a:t>和放电至</a:t>
            </a:r>
            <a:r>
              <a:rPr lang="en-US" altLang="zh-CN" sz="1400" dirty="0"/>
              <a:t>GND</a:t>
            </a:r>
            <a:r>
              <a:rPr lang="zh-CN" altLang="en-US" sz="1400" dirty="0"/>
              <a:t>。</a:t>
            </a:r>
            <a:endParaRPr lang="en-US" altLang="zh-CN" sz="1400" dirty="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1400" dirty="0"/>
              <a:t>当</a:t>
            </a:r>
            <a:r>
              <a:rPr lang="en-US" altLang="zh-CN" sz="1400" dirty="0"/>
              <a:t>(MTJ0,MTJ1)</a:t>
            </a:r>
            <a:r>
              <a:rPr lang="zh-CN" altLang="en-US" sz="1400" dirty="0"/>
              <a:t>处于</a:t>
            </a:r>
            <a:r>
              <a:rPr lang="en-US" altLang="zh-CN" sz="1400" dirty="0"/>
              <a:t>(RAP,RP)</a:t>
            </a:r>
            <a:r>
              <a:rPr lang="zh-CN" altLang="en-US" sz="1400" dirty="0"/>
              <a:t>状态时，节点</a:t>
            </a:r>
            <a:r>
              <a:rPr lang="en-US" altLang="zh-CN" sz="1400" dirty="0"/>
              <a:t>(Q2,Q4,Q6)</a:t>
            </a:r>
            <a:r>
              <a:rPr lang="zh-CN" altLang="en-US" sz="1400" dirty="0"/>
              <a:t>的电压放电速度更快，从而转 为</a:t>
            </a:r>
            <a:r>
              <a:rPr lang="en-US" altLang="zh-CN" sz="1400" dirty="0"/>
              <a:t>GND</a:t>
            </a:r>
            <a:r>
              <a:rPr lang="zh-CN" altLang="en-US" sz="1400" dirty="0"/>
              <a:t>。相反，节点</a:t>
            </a:r>
            <a:r>
              <a:rPr lang="en-US" altLang="zh-CN" sz="1400" dirty="0"/>
              <a:t>(Q1,Q3,Q5)</a:t>
            </a:r>
            <a:r>
              <a:rPr lang="zh-CN" altLang="en-US" sz="1400" dirty="0"/>
              <a:t>最终保持高电平。在这种配置下，提出的</a:t>
            </a:r>
            <a:r>
              <a:rPr lang="en-US" altLang="zh-CN" sz="1400" dirty="0"/>
              <a:t>PCDSA</a:t>
            </a:r>
            <a:r>
              <a:rPr lang="zh-CN" altLang="en-US" sz="1400" dirty="0"/>
              <a:t>的节点</a:t>
            </a:r>
            <a:r>
              <a:rPr lang="en-US" altLang="zh-CN" sz="1400" dirty="0"/>
              <a:t>Out</a:t>
            </a:r>
            <a:r>
              <a:rPr lang="zh-CN" altLang="en-US" sz="1400" dirty="0"/>
              <a:t>和节点 </a:t>
            </a:r>
            <a:r>
              <a:rPr lang="en-US" altLang="zh-CN" sz="1400" dirty="0" err="1"/>
              <a:t>Out_Bar</a:t>
            </a:r>
            <a:r>
              <a:rPr lang="en-US" altLang="zh-CN" sz="1400" dirty="0"/>
              <a:t> </a:t>
            </a:r>
            <a:r>
              <a:rPr lang="zh-CN" altLang="en-US" sz="1400" dirty="0"/>
              <a:t>最终将分别放电至</a:t>
            </a:r>
            <a:r>
              <a:rPr lang="en-US" altLang="zh-CN" sz="1400" dirty="0"/>
              <a:t>GND</a:t>
            </a:r>
            <a:r>
              <a:rPr lang="zh-CN" altLang="en-US" sz="1400" dirty="0"/>
              <a:t>和充电至</a:t>
            </a:r>
            <a:r>
              <a:rPr lang="en-US" altLang="zh-CN" sz="1400" dirty="0"/>
              <a:t>VDD</a:t>
            </a:r>
            <a:r>
              <a:rPr lang="zh-CN" altLang="en-US" sz="1400" dirty="0"/>
              <a:t>。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883BC44C-20E7-3C36-DA53-4C5AA6F63BDF}"/>
                  </a:ext>
                </a:extLst>
              </p14:cNvPr>
              <p14:cNvContentPartPr/>
              <p14:nvPr/>
            </p14:nvContentPartPr>
            <p14:xfrm>
              <a:off x="368280" y="927000"/>
              <a:ext cx="11614680" cy="513756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883BC44C-20E7-3C36-DA53-4C5AA6F63B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8920" y="917640"/>
                <a:ext cx="11633400" cy="515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1307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85635-0F0D-F4C1-A1BD-565D9326F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/>
              <a:t>抗</a:t>
            </a:r>
            <a:r>
              <a:rPr lang="en-US" altLang="zh-CN" dirty="0"/>
              <a:t>SEU</a:t>
            </a:r>
            <a:r>
              <a:rPr lang="zh-CN" altLang="en-US" dirty="0"/>
              <a:t>、</a:t>
            </a:r>
            <a:r>
              <a:rPr lang="en-US" altLang="zh-CN" dirty="0"/>
              <a:t>SEDU</a:t>
            </a:r>
            <a:r>
              <a:rPr lang="zh-CN" altLang="en-US" dirty="0"/>
              <a:t>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9B1913-8079-1970-AC99-162923DCC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1</a:t>
            </a:r>
            <a:r>
              <a:rPr lang="zh-CN" altLang="en-US" dirty="0"/>
              <a:t>、共预充电和感知两个阶段，而预充电阶段自带抗性，只考虑感知阶段。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2</a:t>
            </a:r>
            <a:r>
              <a:rPr lang="zh-CN" altLang="en-US" dirty="0"/>
              <a:t>、在能量粒子影响两个敏感节点的情况下，可能会在三种不同类型的撞击节点对中发生感知错误。为了清楚地说明提出的</a:t>
            </a:r>
            <a:r>
              <a:rPr lang="en-US" altLang="zh-CN" dirty="0"/>
              <a:t>PCDSA</a:t>
            </a:r>
            <a:r>
              <a:rPr lang="zh-CN" altLang="en-US" dirty="0"/>
              <a:t>的能力，假设节点</a:t>
            </a:r>
            <a:r>
              <a:rPr lang="en-US" altLang="zh-CN" dirty="0"/>
              <a:t>(Q1,Q3,Q5)</a:t>
            </a:r>
            <a:r>
              <a:rPr lang="zh-CN" altLang="en-US" dirty="0"/>
              <a:t>的逻辑值为’</a:t>
            </a:r>
            <a:r>
              <a:rPr lang="en-US" altLang="zh-CN" dirty="0"/>
              <a:t>0’</a:t>
            </a:r>
            <a:r>
              <a:rPr lang="zh-CN" altLang="en-US" dirty="0"/>
              <a:t>，节点</a:t>
            </a:r>
            <a:r>
              <a:rPr lang="en-US" altLang="zh-CN" dirty="0"/>
              <a:t>(Q2,Q4,Q6)</a:t>
            </a:r>
            <a:r>
              <a:rPr lang="zh-CN" altLang="en-US" dirty="0"/>
              <a:t>的逻辑值 为’</a:t>
            </a:r>
            <a:r>
              <a:rPr lang="en-US" altLang="zh-CN" dirty="0"/>
              <a:t>1’</a:t>
            </a:r>
            <a:r>
              <a:rPr lang="zh-CN" altLang="en-US" dirty="0"/>
              <a:t>，节点</a:t>
            </a:r>
            <a:r>
              <a:rPr lang="en-US" altLang="zh-CN" dirty="0"/>
              <a:t>(Out)</a:t>
            </a:r>
            <a:r>
              <a:rPr lang="zh-CN" altLang="en-US" dirty="0"/>
              <a:t>的逻辑值为’</a:t>
            </a:r>
            <a:r>
              <a:rPr lang="en-US" altLang="zh-CN" dirty="0"/>
              <a:t>1’</a:t>
            </a:r>
            <a:r>
              <a:rPr lang="zh-CN" altLang="en-US" dirty="0"/>
              <a:t>，节点</a:t>
            </a:r>
            <a:r>
              <a:rPr lang="en-US" altLang="zh-CN" dirty="0"/>
              <a:t>(</a:t>
            </a:r>
            <a:r>
              <a:rPr lang="en-US" altLang="zh-CN" dirty="0" err="1"/>
              <a:t>Out_Bar</a:t>
            </a:r>
            <a:r>
              <a:rPr lang="en-US" altLang="zh-CN" dirty="0"/>
              <a:t>)</a:t>
            </a:r>
            <a:r>
              <a:rPr lang="zh-CN" altLang="en-US" dirty="0"/>
              <a:t>的逻辑值为’</a:t>
            </a:r>
            <a:r>
              <a:rPr lang="en-US" altLang="zh-CN" dirty="0"/>
              <a:t>0’</a:t>
            </a:r>
            <a:r>
              <a:rPr lang="zh-CN" altLang="en-US" dirty="0"/>
              <a:t>。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D2FBF134-AF22-5094-FB93-CBA2B6CAB676}"/>
                  </a:ext>
                </a:extLst>
              </p14:cNvPr>
              <p14:cNvContentPartPr/>
              <p14:nvPr/>
            </p14:nvContentPartPr>
            <p14:xfrm>
              <a:off x="4527720" y="4514760"/>
              <a:ext cx="6312240" cy="132768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D2FBF134-AF22-5094-FB93-CBA2B6CAB6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18360" y="4505400"/>
                <a:ext cx="6330960" cy="134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6724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B4C85-06DD-6018-9FB0-ED2F7F25A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/>
              <a:t>抗</a:t>
            </a:r>
            <a:r>
              <a:rPr lang="en-US" altLang="zh-CN" dirty="0"/>
              <a:t>SEU</a:t>
            </a:r>
            <a:r>
              <a:rPr lang="zh-CN" altLang="en-US" dirty="0"/>
              <a:t>、</a:t>
            </a:r>
            <a:r>
              <a:rPr lang="en-US" altLang="zh-CN" dirty="0"/>
              <a:t>SEDU</a:t>
            </a:r>
            <a:r>
              <a:rPr lang="zh-CN" altLang="en-US" dirty="0"/>
              <a:t>原理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405B27-53D8-55E1-4583-404710A4B7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9558" b="1420"/>
          <a:stretch/>
        </p:blipFill>
        <p:spPr>
          <a:xfrm>
            <a:off x="1676400" y="1064168"/>
            <a:ext cx="7952961" cy="579383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18370A4C-55D7-8A9B-31B6-FB8D3DDA579C}"/>
                  </a:ext>
                </a:extLst>
              </p14:cNvPr>
              <p14:cNvContentPartPr/>
              <p14:nvPr/>
            </p14:nvContentPartPr>
            <p14:xfrm>
              <a:off x="3219480" y="95400"/>
              <a:ext cx="8121960" cy="516924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18370A4C-55D7-8A9B-31B6-FB8D3DDA57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10120" y="86040"/>
                <a:ext cx="8140680" cy="518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5059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BA61F0-73C5-2DD0-BE2B-45A48C96E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/>
              <a:t>Layout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604EBF-8436-333B-258C-5E814F489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78391"/>
            <a:ext cx="10515600" cy="1679609"/>
          </a:xfrm>
        </p:spPr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zh-CN" altLang="en-US" sz="2000" dirty="0"/>
              <a:t>混合</a:t>
            </a:r>
            <a:r>
              <a:rPr lang="en-US" altLang="zh-CN" sz="2000" dirty="0"/>
              <a:t>CMOS/MTJ</a:t>
            </a:r>
            <a:r>
              <a:rPr lang="zh-CN" altLang="en-US" sz="2000" dirty="0"/>
              <a:t>工艺可以用来制造</a:t>
            </a:r>
            <a:r>
              <a:rPr lang="en-US" altLang="zh-CN" sz="2000" dirty="0"/>
              <a:t>MTJ</a:t>
            </a:r>
            <a:r>
              <a:rPr lang="zh-CN" altLang="en-US" sz="2000" dirty="0"/>
              <a:t>，因为它们可以嵌入到</a:t>
            </a:r>
            <a:r>
              <a:rPr lang="en-US" altLang="zh-CN" sz="2000" dirty="0"/>
              <a:t>CMOS</a:t>
            </a:r>
            <a:r>
              <a:rPr lang="zh-CN" altLang="en-US" sz="2000" dirty="0"/>
              <a:t>电路的上方。如图</a:t>
            </a:r>
            <a:r>
              <a:rPr lang="en-US" altLang="zh-CN" sz="2000" dirty="0"/>
              <a:t>12</a:t>
            </a:r>
            <a:r>
              <a:rPr lang="zh-CN" altLang="en-US" sz="2000" dirty="0"/>
              <a:t>所示，</a:t>
            </a:r>
            <a:r>
              <a:rPr lang="en-US" altLang="zh-CN" sz="2000" dirty="0"/>
              <a:t>MTJ</a:t>
            </a:r>
            <a:r>
              <a:rPr lang="zh-CN" altLang="en-US" sz="2000" dirty="0"/>
              <a:t>的制造可以在</a:t>
            </a:r>
            <a:r>
              <a:rPr lang="en-US" altLang="zh-CN" sz="2000" dirty="0"/>
              <a:t>CMOS</a:t>
            </a:r>
            <a:r>
              <a:rPr lang="zh-CN" altLang="en-US" sz="2000" dirty="0"/>
              <a:t>工艺的后端进行，从第一金属层（</a:t>
            </a:r>
            <a:r>
              <a:rPr lang="en-US" altLang="zh-CN" sz="2000" dirty="0"/>
              <a:t>M1</a:t>
            </a:r>
            <a:r>
              <a:rPr lang="zh-CN" altLang="en-US" sz="2000" dirty="0"/>
              <a:t>）开始。在</a:t>
            </a:r>
            <a:r>
              <a:rPr lang="en-US" altLang="zh-CN" sz="2000" dirty="0"/>
              <a:t>M1</a:t>
            </a:r>
            <a:r>
              <a:rPr lang="zh-CN" altLang="en-US" sz="2000" dirty="0"/>
              <a:t>和</a:t>
            </a:r>
            <a:r>
              <a:rPr lang="en-US" altLang="zh-CN" sz="2000" dirty="0"/>
              <a:t>MTJ</a:t>
            </a:r>
            <a:r>
              <a:rPr lang="zh-CN" altLang="en-US" sz="2000" dirty="0"/>
              <a:t>底电极之间、</a:t>
            </a:r>
            <a:r>
              <a:rPr lang="en-US" altLang="zh-CN" sz="2000" dirty="0"/>
              <a:t>MTJ</a:t>
            </a:r>
            <a:r>
              <a:rPr lang="zh-CN" altLang="en-US" sz="2000" dirty="0"/>
              <a:t>顶电极和第二金属层（</a:t>
            </a:r>
            <a:r>
              <a:rPr lang="en-US" altLang="zh-CN" sz="2000" dirty="0"/>
              <a:t>M2</a:t>
            </a:r>
            <a:r>
              <a:rPr lang="zh-CN" altLang="en-US" sz="2000" dirty="0"/>
              <a:t>）之间添加接触。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51E271-95DC-7D69-68CE-868A5AA53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6814"/>
            <a:ext cx="12152381" cy="3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673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7D230-EED6-1500-7ADF-7C5EB73BC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/>
              <a:t>MRAM</a:t>
            </a:r>
            <a:r>
              <a:rPr lang="zh-CN" altLang="en-US" dirty="0"/>
              <a:t>工作原理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841F97-64E2-C45B-0A3E-49C213A9A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412" y="1779618"/>
            <a:ext cx="4929996" cy="4351338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/>
              <a:t>基于磁隧道结（</a:t>
            </a:r>
            <a:r>
              <a:rPr lang="en-US" altLang="zh-CN" sz="2400" dirty="0"/>
              <a:t>Magnetic Tunnel Junction, MTJ</a:t>
            </a:r>
            <a:r>
              <a:rPr lang="zh-CN" altLang="en-US" sz="2400" dirty="0"/>
              <a:t>）的结构。</a:t>
            </a:r>
            <a:endParaRPr lang="en-US" altLang="zh-CN" sz="2400" dirty="0"/>
          </a:p>
          <a:p>
            <a:r>
              <a:rPr lang="en-US" altLang="zh-CN" sz="2400" dirty="0"/>
              <a:t>MTJ</a:t>
            </a:r>
            <a:r>
              <a:rPr lang="zh-CN" altLang="en-US" sz="2400" dirty="0"/>
              <a:t>由两个磁性层和一个绝缘层组成：  </a:t>
            </a:r>
            <a:endParaRPr lang="en-US" altLang="zh-CN" sz="2400" dirty="0"/>
          </a:p>
          <a:p>
            <a:pPr lvl="1"/>
            <a:r>
              <a:rPr lang="zh-CN" altLang="en-US" sz="2000" dirty="0"/>
              <a:t>一层磁性层是固定层，其磁化方向固定。 </a:t>
            </a:r>
            <a:endParaRPr lang="en-US" altLang="zh-CN" sz="2000" dirty="0"/>
          </a:p>
          <a:p>
            <a:pPr lvl="1"/>
            <a:r>
              <a:rPr lang="zh-CN" altLang="en-US" sz="2000" dirty="0"/>
              <a:t>另一层是自由层，其磁化方向可以变化。</a:t>
            </a:r>
            <a:endParaRPr lang="en-US" altLang="zh-CN" sz="2000" dirty="0"/>
          </a:p>
          <a:p>
            <a:r>
              <a:rPr lang="zh-CN" altLang="en-US" sz="2400" dirty="0"/>
              <a:t>数据存储通过自由层磁化方向的改变来表示 </a:t>
            </a:r>
            <a:r>
              <a:rPr lang="en-US" altLang="zh-CN" sz="2400" dirty="0"/>
              <a:t>"0" </a:t>
            </a:r>
            <a:r>
              <a:rPr lang="zh-CN" altLang="en-US" sz="2400" dirty="0"/>
              <a:t>和 </a:t>
            </a:r>
            <a:r>
              <a:rPr lang="en-US" altLang="zh-CN" sz="2400" dirty="0"/>
              <a:t>"1"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读取时通过测量隧道电阻实现（平行磁化方向低电阻，反平行磁化方向高电阻）。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1000A89-F144-74DF-38BE-95B24A654E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9708"/>
          <a:stretch/>
        </p:blipFill>
        <p:spPr>
          <a:xfrm>
            <a:off x="6406550" y="251719"/>
            <a:ext cx="4163121" cy="305579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A18605B-D21C-732F-A675-3F7D4C114B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990"/>
          <a:stretch/>
        </p:blipFill>
        <p:spPr>
          <a:xfrm>
            <a:off x="6659594" y="3106172"/>
            <a:ext cx="4551872" cy="342855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B55623FA-47BB-F788-FF91-DB3CFD2260E7}"/>
                  </a:ext>
                </a:extLst>
              </p14:cNvPr>
              <p14:cNvContentPartPr/>
              <p14:nvPr/>
            </p14:nvContentPartPr>
            <p14:xfrm>
              <a:off x="6527880" y="1434960"/>
              <a:ext cx="4330800" cy="466776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B55623FA-47BB-F788-FF91-DB3CFD2260E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18520" y="1425600"/>
                <a:ext cx="4349520" cy="468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4854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4E1D8-7B51-2125-63D8-48410B1EB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/>
              <a:t>STT-MRAM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5C12C1-49FF-3021-A3C6-2E9E24276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080" y="2076937"/>
            <a:ext cx="46482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0" i="0" dirty="0">
                <a:solidFill>
                  <a:srgbClr val="191B1F"/>
                </a:solidFill>
                <a:effectLst/>
                <a:latin typeface="-apple-system"/>
              </a:rPr>
              <a:t>在</a:t>
            </a:r>
            <a:r>
              <a:rPr lang="en-US" altLang="zh-CN" sz="2400" b="0" i="0" dirty="0">
                <a:solidFill>
                  <a:srgbClr val="191B1F"/>
                </a:solidFill>
                <a:effectLst/>
                <a:latin typeface="-apple-system"/>
              </a:rPr>
              <a:t>STT-MRAM</a:t>
            </a:r>
            <a:r>
              <a:rPr lang="zh-CN" altLang="en-US" sz="2400" b="0" i="0" dirty="0">
                <a:solidFill>
                  <a:srgbClr val="191B1F"/>
                </a:solidFill>
                <a:effectLst/>
                <a:latin typeface="-apple-system"/>
              </a:rPr>
              <a:t>中，写电流与读电流共用一条路径。写信号与读信号的电压之间存在一定的差距，为了尽可能避免读写之间的干扰，我们应该使读电压尽可能低于写电压。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7F99D3-DAC0-289E-0C14-9EDD4F765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465" y="0"/>
            <a:ext cx="6208535" cy="325209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33B0F8B-A904-87FA-A063-598797386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464" y="3429000"/>
            <a:ext cx="6208535" cy="340591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A9778FCD-F148-E16E-A29C-9CAA21B83446}"/>
                  </a:ext>
                </a:extLst>
              </p14:cNvPr>
              <p14:cNvContentPartPr/>
              <p14:nvPr/>
            </p14:nvContentPartPr>
            <p14:xfrm>
              <a:off x="209520" y="127080"/>
              <a:ext cx="11963880" cy="672480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A9778FCD-F148-E16E-A29C-9CAA21B834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0160" y="117720"/>
                <a:ext cx="11982600" cy="674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3198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F5C105-7D76-1194-A789-EBC87597E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/>
              <a:t>SOT-MRAM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CE6EB9-492F-1BBB-CB65-46B655DEB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75672" cy="4351338"/>
          </a:xfr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F8F5DA-AC9A-BCB2-C980-7BAA78FB53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4245"/>
          <a:stretch/>
        </p:blipFill>
        <p:spPr>
          <a:xfrm>
            <a:off x="0" y="943155"/>
            <a:ext cx="5578415" cy="36550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FBF308E-4C6B-EFBE-9A77-AB95D0B48F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8113" t="19520" b="15655"/>
          <a:stretch/>
        </p:blipFill>
        <p:spPr>
          <a:xfrm>
            <a:off x="0" y="4488611"/>
            <a:ext cx="6326038" cy="236938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AE48DAD-8629-F604-92A2-4AAF75396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925" y="0"/>
            <a:ext cx="6556075" cy="295785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78EAE24-D75A-6B6E-E9A8-F498C2FB795A}"/>
              </a:ext>
            </a:extLst>
          </p:cNvPr>
          <p:cNvSpPr txBox="1"/>
          <p:nvPr/>
        </p:nvSpPr>
        <p:spPr>
          <a:xfrm>
            <a:off x="7309449" y="3900144"/>
            <a:ext cx="3772619" cy="171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SOT-MRAM</a:t>
            </a:r>
            <a:r>
              <a:rPr lang="zh-CN" altLang="en-US" dirty="0"/>
              <a:t>的结构如图，写入通过在重金属层中通入电流，产生的自旋电流会使得铁磁层的磁矩发生反转，从而保存数据信息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4D2E8B81-D8AB-2128-0A93-5C9968F73DF0}"/>
                  </a:ext>
                </a:extLst>
              </p14:cNvPr>
              <p14:cNvContentPartPr/>
              <p14:nvPr/>
            </p14:nvContentPartPr>
            <p14:xfrm>
              <a:off x="216000" y="825480"/>
              <a:ext cx="11970000" cy="593136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4D2E8B81-D8AB-2128-0A93-5C9968F73DF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6640" y="816120"/>
                <a:ext cx="11988720" cy="595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3224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E20B12D-A16A-E84F-08B6-242B9C0C8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81" y="1257325"/>
            <a:ext cx="11507638" cy="43433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E0D24E10-A88E-FDAF-90ED-5258F0DB6715}"/>
                  </a:ext>
                </a:extLst>
              </p14:cNvPr>
              <p14:cNvContentPartPr/>
              <p14:nvPr/>
            </p14:nvContentPartPr>
            <p14:xfrm>
              <a:off x="5187960" y="1606680"/>
              <a:ext cx="5112000" cy="432468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E0D24E10-A88E-FDAF-90ED-5258F0DB67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78600" y="1597320"/>
                <a:ext cx="5130720" cy="434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3121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A7ADC8-4F6F-E7F5-087C-12E5D0D59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一种高速、低功耗、高可靠性且完全耐单事件双节点翻转的</a:t>
            </a:r>
            <a:r>
              <a:rPr lang="en-US" altLang="zh-CN" dirty="0"/>
              <a:t>MRAM</a:t>
            </a:r>
            <a:r>
              <a:rPr lang="zh-CN" altLang="en-US" dirty="0"/>
              <a:t>设计（基于</a:t>
            </a:r>
            <a:r>
              <a:rPr lang="en-US" altLang="zh-CN" dirty="0"/>
              <a:t>STT-MRAM</a:t>
            </a:r>
            <a:r>
              <a:rPr lang="zh-CN" altLang="en-US" dirty="0"/>
              <a:t>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0522471-4D68-19BA-7DBA-B5C719FFCCA7}"/>
              </a:ext>
            </a:extLst>
          </p:cNvPr>
          <p:cNvSpPr txBox="1"/>
          <p:nvPr/>
        </p:nvSpPr>
        <p:spPr>
          <a:xfrm>
            <a:off x="1492370" y="2139352"/>
            <a:ext cx="9207260" cy="337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single event upset:</a:t>
            </a:r>
            <a:r>
              <a:rPr lang="zh-CN" altLang="en-US" dirty="0"/>
              <a:t>单事件翻转指的是单个辐射粒子与存储器件（如内存单元）中的一个比特发生相互作用，导致该比特的值发生翻转。例如，内存中存储的一个比特可能由“</a:t>
            </a:r>
            <a:r>
              <a:rPr lang="en-US" altLang="zh-CN" dirty="0"/>
              <a:t>0”</a:t>
            </a:r>
            <a:r>
              <a:rPr lang="zh-CN" altLang="en-US" dirty="0"/>
              <a:t>翻转为“</a:t>
            </a:r>
            <a:r>
              <a:rPr lang="en-US" altLang="zh-CN" dirty="0"/>
              <a:t>1”</a:t>
            </a:r>
            <a:r>
              <a:rPr lang="zh-CN" altLang="en-US" dirty="0"/>
              <a:t>，或者由“</a:t>
            </a:r>
            <a:r>
              <a:rPr lang="en-US" altLang="zh-CN" dirty="0"/>
              <a:t>1”</a:t>
            </a:r>
            <a:r>
              <a:rPr lang="zh-CN" altLang="en-US" dirty="0"/>
              <a:t>翻转为“</a:t>
            </a:r>
            <a:r>
              <a:rPr lang="en-US" altLang="zh-CN" dirty="0"/>
              <a:t>0”</a:t>
            </a:r>
            <a:r>
              <a:rPr lang="zh-CN" altLang="en-US" dirty="0"/>
              <a:t>。这种翻转不会导致永久性损坏，只是暂时性的数据错误。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single event double node upset:</a:t>
            </a:r>
            <a:r>
              <a:rPr lang="zh-CN" altLang="en-US" dirty="0"/>
              <a:t>单事件双节点翻转指的是辐射粒子引发的故障，不仅导致一个比特的翻转，而是同时影响电路中的两个不同的比特或存储节点。这种现象比</a:t>
            </a:r>
            <a:r>
              <a:rPr lang="en-US" altLang="zh-CN" dirty="0"/>
              <a:t>SEU</a:t>
            </a:r>
            <a:r>
              <a:rPr lang="zh-CN" altLang="en-US" dirty="0"/>
              <a:t>更为复杂，因为它可能会导致数据的一致性和正确性问题，特别是在多比特存储器（如某些类型的闪存和硬盘）中，可能会造成更严重的错误，甚至导致系统崩溃。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8678D81F-6A8A-1726-7130-AE4F455129C6}"/>
                  </a:ext>
                </a:extLst>
              </p14:cNvPr>
              <p14:cNvContentPartPr/>
              <p14:nvPr/>
            </p14:nvContentPartPr>
            <p14:xfrm>
              <a:off x="3549600" y="2565360"/>
              <a:ext cx="2902320" cy="6372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8678D81F-6A8A-1726-7130-AE4F455129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40240" y="2556000"/>
                <a:ext cx="2921040" cy="8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1704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685E61-4BE1-235A-EF37-3E8ADCA7B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/>
              <a:t>SEU</a:t>
            </a:r>
            <a:r>
              <a:rPr lang="zh-CN" altLang="en-US" dirty="0"/>
              <a:t>和</a:t>
            </a:r>
            <a:r>
              <a:rPr lang="en-US" altLang="zh-CN" dirty="0"/>
              <a:t>SEDU</a:t>
            </a:r>
            <a:r>
              <a:rPr lang="zh-CN" altLang="en-US" dirty="0"/>
              <a:t>的发生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D39A90A-C550-3AEE-FC4B-097A35FA7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759" y="198955"/>
            <a:ext cx="6222506" cy="6303213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91F3D69-D1B3-EB5E-48F7-3B34AF42A37E}"/>
              </a:ext>
            </a:extLst>
          </p:cNvPr>
          <p:cNvSpPr txBox="1"/>
          <p:nvPr/>
        </p:nvSpPr>
        <p:spPr>
          <a:xfrm>
            <a:off x="1078031" y="2642299"/>
            <a:ext cx="3782728" cy="2543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lphaLcParenBoth"/>
            </a:pPr>
            <a:r>
              <a:rPr lang="en-US" altLang="zh-CN" dirty="0"/>
              <a:t>MTJ </a:t>
            </a:r>
            <a:r>
              <a:rPr lang="zh-CN" altLang="en-US" dirty="0"/>
              <a:t>器件的结构示意图及</a:t>
            </a:r>
            <a:r>
              <a:rPr lang="en-US" altLang="zh-CN" dirty="0"/>
              <a:t>STT</a:t>
            </a:r>
            <a:r>
              <a:rPr lang="zh-CN" altLang="en-US" dirty="0"/>
              <a:t>写入机制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lphaLcParenBoth"/>
            </a:pPr>
            <a:r>
              <a:rPr lang="en-US" altLang="zh-CN" dirty="0"/>
              <a:t>(b)</a:t>
            </a:r>
            <a:r>
              <a:rPr lang="zh-CN" altLang="en-US" dirty="0"/>
              <a:t>先前提出的差分存储单元</a:t>
            </a:r>
            <a:r>
              <a:rPr lang="en-US" altLang="zh-CN" dirty="0"/>
              <a:t>(DMC)</a:t>
            </a:r>
          </a:p>
          <a:p>
            <a:pPr marL="342900" indent="-342900">
              <a:lnSpc>
                <a:spcPct val="150000"/>
              </a:lnSpc>
              <a:buAutoNum type="alphaLcParenBoth"/>
            </a:pPr>
            <a:r>
              <a:rPr lang="zh-CN" altLang="en-US" dirty="0"/>
              <a:t>其对应的 </a:t>
            </a:r>
            <a:r>
              <a:rPr lang="en-US" altLang="zh-CN" dirty="0"/>
              <a:t>PCDSA</a:t>
            </a:r>
            <a:r>
              <a:rPr lang="zh-CN" altLang="en-US" dirty="0"/>
              <a:t>电路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lphaLcParenBoth"/>
            </a:pPr>
            <a:r>
              <a:rPr lang="en-US" altLang="zh-CN" dirty="0"/>
              <a:t>SEU</a:t>
            </a:r>
            <a:r>
              <a:rPr lang="zh-CN" altLang="en-US" dirty="0"/>
              <a:t>对</a:t>
            </a:r>
            <a:r>
              <a:rPr lang="en-US" altLang="zh-CN" dirty="0"/>
              <a:t>PCDSA</a:t>
            </a:r>
            <a:r>
              <a:rPr lang="zh-CN" altLang="en-US" dirty="0"/>
              <a:t>的影响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6960BAC8-90BA-A160-1F9C-057D16524B2B}"/>
                  </a:ext>
                </a:extLst>
              </p14:cNvPr>
              <p14:cNvContentPartPr/>
              <p14:nvPr/>
            </p14:nvContentPartPr>
            <p14:xfrm>
              <a:off x="222120" y="235080"/>
              <a:ext cx="7163280" cy="453420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6960BAC8-90BA-A160-1F9C-057D16524B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2760" y="225720"/>
                <a:ext cx="7182000" cy="455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2371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9BE2E-FB92-FA19-E949-E06E06AE1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/>
              <a:t>抗</a:t>
            </a:r>
            <a:r>
              <a:rPr lang="en-US" altLang="zh-CN" dirty="0"/>
              <a:t>SEU</a:t>
            </a:r>
            <a:r>
              <a:rPr lang="zh-CN" altLang="en-US" dirty="0"/>
              <a:t>、</a:t>
            </a:r>
            <a:r>
              <a:rPr lang="en-US" altLang="zh-CN" dirty="0"/>
              <a:t>SEDU</a:t>
            </a:r>
            <a:r>
              <a:rPr lang="zh-CN" altLang="en-US" dirty="0"/>
              <a:t>的读出电路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D574C64-2BBD-A600-4BA8-4BF8CD24A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75" y="1046198"/>
            <a:ext cx="10662249" cy="555044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F6AEBDA3-E954-C9DE-674F-97FA47D6B635}"/>
                  </a:ext>
                </a:extLst>
              </p14:cNvPr>
              <p14:cNvContentPartPr/>
              <p14:nvPr/>
            </p14:nvContentPartPr>
            <p14:xfrm>
              <a:off x="1517760" y="965160"/>
              <a:ext cx="6737760" cy="4235760"/>
            </p14:xfrm>
          </p:contentPart>
        </mc:Choice>
        <mc:Fallback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F6AEBDA3-E954-C9DE-674F-97FA47D6B6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08400" y="955800"/>
                <a:ext cx="6756480" cy="425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0466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A8FA3-A52C-4574-A902-97B4D34FA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/>
              <a:t>TAC</a:t>
            </a:r>
            <a:r>
              <a:rPr lang="zh-CN" altLang="en-US" dirty="0"/>
              <a:t>的抗性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131BF2-A7A6-50D7-3789-00D040168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91" y="1325563"/>
            <a:ext cx="7514326" cy="5119586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在</a:t>
            </a:r>
            <a:r>
              <a:rPr lang="en-US" altLang="zh-CN" dirty="0"/>
              <a:t>TAC</a:t>
            </a:r>
            <a:r>
              <a:rPr lang="zh-CN" altLang="en-US" dirty="0"/>
              <a:t>中，如果输入的任何一个节点的逻辑值被翻转，输出状态将无法改变。如果输入的任意两个节点的逻辑值被翻转，当</a:t>
            </a:r>
            <a:r>
              <a:rPr lang="en-US" altLang="zh-CN" dirty="0"/>
              <a:t>TAC</a:t>
            </a:r>
            <a:r>
              <a:rPr lang="zh-CN" altLang="en-US" dirty="0"/>
              <a:t>的输出逻辑值为’</a:t>
            </a:r>
            <a:r>
              <a:rPr lang="en-US" altLang="zh-CN" dirty="0"/>
              <a:t>0’</a:t>
            </a:r>
            <a:r>
              <a:rPr lang="zh-CN" altLang="en-US" dirty="0"/>
              <a:t>时，只要输入</a:t>
            </a:r>
            <a:r>
              <a:rPr lang="en-US" altLang="zh-CN" dirty="0"/>
              <a:t>I1</a:t>
            </a:r>
            <a:r>
              <a:rPr lang="zh-CN" altLang="en-US" dirty="0"/>
              <a:t>和</a:t>
            </a:r>
            <a:r>
              <a:rPr lang="en-US" altLang="zh-CN" dirty="0"/>
              <a:t>I2</a:t>
            </a:r>
            <a:r>
              <a:rPr lang="zh-CN" altLang="en-US" dirty="0"/>
              <a:t>的逻辑值被翻转，故障就会传播到输出。同样，当</a:t>
            </a:r>
            <a:r>
              <a:rPr lang="en-US" altLang="zh-CN" dirty="0"/>
              <a:t>TAC</a:t>
            </a:r>
            <a:r>
              <a:rPr lang="zh-CN" altLang="en-US" dirty="0"/>
              <a:t>的输出逻辑值为’</a:t>
            </a:r>
            <a:r>
              <a:rPr lang="en-US" altLang="zh-CN" dirty="0"/>
              <a:t>1’</a:t>
            </a:r>
            <a:r>
              <a:rPr lang="zh-CN" altLang="en-US" dirty="0"/>
              <a:t>时，只要输入</a:t>
            </a:r>
            <a:r>
              <a:rPr lang="en-US" altLang="zh-CN" dirty="0"/>
              <a:t>I1</a:t>
            </a:r>
            <a:r>
              <a:rPr lang="zh-CN" altLang="en-US" dirty="0"/>
              <a:t>和</a:t>
            </a:r>
            <a:r>
              <a:rPr lang="en-US" altLang="zh-CN" dirty="0"/>
              <a:t>I3</a:t>
            </a:r>
            <a:r>
              <a:rPr lang="zh-CN" altLang="en-US" dirty="0"/>
              <a:t>的逻辑值被翻转，故障就会传播到输出。在其他情况下，输出状态无法改变。</a:t>
            </a:r>
            <a:r>
              <a:rPr lang="en-US" altLang="zh-CN" dirty="0"/>
              <a:t>TAC</a:t>
            </a:r>
            <a:r>
              <a:rPr lang="zh-CN" altLang="en-US" dirty="0"/>
              <a:t>可以完全容忍单粒子翻转</a:t>
            </a:r>
            <a:r>
              <a:rPr lang="en-US" altLang="zh-CN" dirty="0"/>
              <a:t>(SEU)</a:t>
            </a:r>
            <a:r>
              <a:rPr lang="zh-CN" altLang="en-US" dirty="0"/>
              <a:t>，并部分容忍单粒子翻转引起的延迟</a:t>
            </a:r>
            <a:r>
              <a:rPr lang="en-US" altLang="zh-CN" dirty="0"/>
              <a:t>(SEDU)</a:t>
            </a:r>
            <a:r>
              <a:rPr lang="zh-CN" altLang="en-US" dirty="0"/>
              <a:t>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BC02BFB-7D86-8E91-6C9A-B8576B9FA8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2833"/>
          <a:stretch/>
        </p:blipFill>
        <p:spPr>
          <a:xfrm>
            <a:off x="8103078" y="1"/>
            <a:ext cx="3411335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CC7498B1-661E-F13B-777A-8DAFF587F06C}"/>
                  </a:ext>
                </a:extLst>
              </p14:cNvPr>
              <p14:cNvContentPartPr/>
              <p14:nvPr/>
            </p14:nvContentPartPr>
            <p14:xfrm>
              <a:off x="3772080" y="717480"/>
              <a:ext cx="7670880" cy="405792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CC7498B1-661E-F13B-777A-8DAFF587F0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62720" y="708120"/>
                <a:ext cx="7689600" cy="407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9048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2573</Words>
  <Application>Microsoft Office PowerPoint</Application>
  <PresentationFormat>宽屏</PresentationFormat>
  <Paragraphs>39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-apple-system</vt:lpstr>
      <vt:lpstr>等线</vt:lpstr>
      <vt:lpstr>等线 Light</vt:lpstr>
      <vt:lpstr>Arial</vt:lpstr>
      <vt:lpstr>Office 主题​​</vt:lpstr>
      <vt:lpstr>MRAM介绍</vt:lpstr>
      <vt:lpstr>MRAM工作原理</vt:lpstr>
      <vt:lpstr>STT-MRAM</vt:lpstr>
      <vt:lpstr>SOT-MRAM</vt:lpstr>
      <vt:lpstr>PowerPoint 演示文稿</vt:lpstr>
      <vt:lpstr>一种高速、低功耗、高可靠性且完全耐单事件双节点翻转的MRAM设计（基于STT-MRAM）</vt:lpstr>
      <vt:lpstr>SEU和SEDU的发生</vt:lpstr>
      <vt:lpstr>抗SEU、SEDU的读出电路</vt:lpstr>
      <vt:lpstr>TAC的抗性</vt:lpstr>
      <vt:lpstr>TSC的抗性</vt:lpstr>
      <vt:lpstr>读出过程</vt:lpstr>
      <vt:lpstr>抗SEU、SEDU原理</vt:lpstr>
      <vt:lpstr>抗SEU、SEDU原理</vt:lpstr>
      <vt:lpstr>Layout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秋旸 徐</dc:creator>
  <cp:lastModifiedBy>秋旸 徐</cp:lastModifiedBy>
  <cp:revision>7</cp:revision>
  <dcterms:created xsi:type="dcterms:W3CDTF">2024-12-25T08:48:50Z</dcterms:created>
  <dcterms:modified xsi:type="dcterms:W3CDTF">2025-01-02T09:12:33Z</dcterms:modified>
</cp:coreProperties>
</file>