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A8AE8-607E-4C15-BED2-CC1AFA6C32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659-D10E-4E44-9D73-F7263A16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231026" cy="981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31026" y="-2"/>
            <a:ext cx="2231026" cy="9816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62052" y="-10830"/>
            <a:ext cx="2231026" cy="9816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93078" y="-10831"/>
            <a:ext cx="2231026" cy="9816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4104" y="-10834"/>
            <a:ext cx="2231026" cy="9816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55130" y="-10838"/>
            <a:ext cx="2231026" cy="9816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39067" y="256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33" y="5876348"/>
            <a:ext cx="2231026" cy="9816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5876348"/>
            <a:ext cx="2231026" cy="9816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19" y="5876348"/>
            <a:ext cx="2231026" cy="9816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45" y="5876589"/>
            <a:ext cx="2231026" cy="9816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71" y="5876348"/>
            <a:ext cx="2231026" cy="9816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997" y="5876348"/>
            <a:ext cx="2231026" cy="9816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0024" y="-1294767"/>
            <a:ext cx="18993126" cy="8089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5631" y="2448671"/>
            <a:ext cx="6540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chemeClr val="bg1">
                    <a:lumMod val="75000"/>
                  </a:schemeClr>
                </a:solidFill>
                <a:latin typeface="DrippyMcDrip" panose="02000603000000000000" pitchFamily="2" charset="0"/>
              </a:rPr>
              <a:t>s</a:t>
            </a:r>
            <a:r>
              <a:rPr lang="en-US" sz="12000" dirty="0" smtClean="0">
                <a:solidFill>
                  <a:schemeClr val="bg1">
                    <a:lumMod val="75000"/>
                  </a:schemeClr>
                </a:solidFill>
                <a:latin typeface="DrippyMcDrip" panose="02000603000000000000" pitchFamily="2" charset="0"/>
              </a:rPr>
              <a:t>plitting </a:t>
            </a:r>
            <a:r>
              <a:rPr lang="en-US" sz="12000" dirty="0" err="1" smtClean="0">
                <a:solidFill>
                  <a:schemeClr val="bg1">
                    <a:lumMod val="75000"/>
                  </a:schemeClr>
                </a:solidFill>
                <a:latin typeface="DrippyMcDrip" panose="02000603000000000000" pitchFamily="2" charset="0"/>
              </a:rPr>
              <a:t>jericho</a:t>
            </a:r>
            <a:endParaRPr lang="en-US" sz="12000" dirty="0">
              <a:solidFill>
                <a:schemeClr val="bg1">
                  <a:lumMod val="75000"/>
                </a:schemeClr>
              </a:solidFill>
              <a:latin typeface="DrippyMcDrip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1" y="427156"/>
            <a:ext cx="5439655" cy="3615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t="477" r="10581" b="-477"/>
          <a:stretch/>
        </p:blipFill>
        <p:spPr>
          <a:xfrm>
            <a:off x="6225435" y="427156"/>
            <a:ext cx="5473873" cy="3636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9960" y="5341145"/>
            <a:ext cx="33698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DrippyMcDrip" panose="02000603000000000000" pitchFamily="2" charset="0"/>
              </a:rPr>
              <a:t>Indiana jones</a:t>
            </a:r>
            <a:endParaRPr lang="en-US" sz="72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15051" y="5341146"/>
            <a:ext cx="958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rgbClr val="C00000"/>
                </a:solidFill>
                <a:latin typeface="DrippyMcDrip" panose="02000603000000000000" pitchFamily="2" charset="0"/>
              </a:rPr>
              <a:t>poe</a:t>
            </a:r>
            <a:endParaRPr lang="en-US" sz="72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54877" y="4308953"/>
            <a:ext cx="0" cy="1139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194510" y="4308953"/>
            <a:ext cx="0" cy="1139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2208" y="1490596"/>
            <a:ext cx="26164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C00000"/>
                </a:solidFill>
                <a:latin typeface="DrippyMcDrip" panose="02000603000000000000" pitchFamily="2" charset="0"/>
              </a:rPr>
              <a:t>aka</a:t>
            </a:r>
            <a:endParaRPr lang="en-US" sz="200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2055" y="2220011"/>
            <a:ext cx="77636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DrippyMcDrip" panose="02000603000000000000" pitchFamily="2" charset="0"/>
              </a:rPr>
              <a:t>a</a:t>
            </a:r>
            <a:r>
              <a:rPr lang="en-US" sz="8000" dirty="0" smtClean="0">
                <a:solidFill>
                  <a:srgbClr val="C00000"/>
                </a:solidFill>
                <a:latin typeface="DrippyMcDrip" panose="02000603000000000000" pitchFamily="2" charset="0"/>
              </a:rPr>
              <a:t> platformer with a twist</a:t>
            </a:r>
          </a:p>
          <a:p>
            <a:pPr algn="ctr"/>
            <a:r>
              <a:rPr lang="en-US" sz="8000" dirty="0" smtClean="0">
                <a:solidFill>
                  <a:srgbClr val="C00000"/>
                </a:solidFill>
                <a:latin typeface="DrippyMcDrip" panose="02000603000000000000" pitchFamily="2" charset="0"/>
              </a:rPr>
              <a:t>-(bob)(---</a:t>
            </a:r>
            <a:endParaRPr lang="en-US" sz="80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984" y="3770335"/>
            <a:ext cx="226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(       )  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043" y="2128058"/>
            <a:ext cx="3886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C00000"/>
                </a:solidFill>
                <a:latin typeface="DrippyMcDrip" panose="02000603000000000000" pitchFamily="2" charset="0"/>
              </a:rPr>
              <a:t>gameplay</a:t>
            </a:r>
            <a:endParaRPr lang="en-US" sz="120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43" y="1887723"/>
            <a:ext cx="1690671" cy="1705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35" y="4473091"/>
            <a:ext cx="2086911" cy="1835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46" y="196457"/>
            <a:ext cx="1659084" cy="1858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40" y="1908699"/>
            <a:ext cx="1794164" cy="166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30" y="5031832"/>
            <a:ext cx="2645305" cy="111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0761" y="2664133"/>
            <a:ext cx="4717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DrippyMcDrip" panose="02000603000000000000" pitchFamily="2" charset="0"/>
              </a:rPr>
              <a:t>t</a:t>
            </a:r>
            <a:r>
              <a:rPr lang="en-US" sz="9600" dirty="0" smtClean="0">
                <a:solidFill>
                  <a:srgbClr val="C00000"/>
                </a:solidFill>
                <a:latin typeface="DrippyMcDrip" panose="02000603000000000000" pitchFamily="2" charset="0"/>
              </a:rPr>
              <a:t>eam </a:t>
            </a:r>
            <a:r>
              <a:rPr lang="en-US" sz="9600" dirty="0" err="1" smtClean="0">
                <a:solidFill>
                  <a:srgbClr val="C00000"/>
                </a:solidFill>
                <a:latin typeface="DrippyMcDrip" panose="02000603000000000000" pitchFamily="2" charset="0"/>
              </a:rPr>
              <a:t>hambam</a:t>
            </a:r>
            <a:endParaRPr lang="en-US" sz="9600" dirty="0">
              <a:solidFill>
                <a:srgbClr val="C00000"/>
              </a:solidFill>
              <a:latin typeface="DrippyMcDrip" panose="020006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9025" y="5893447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DrippyMcDrip" panose="02000603000000000000" pitchFamily="2" charset="0"/>
              </a:rPr>
              <a:t>lis</a:t>
            </a:r>
            <a:endParaRPr lang="en-US" sz="4800" dirty="0">
              <a:latin typeface="DrippyMcDrip" panose="020006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58338" y="3285922"/>
            <a:ext cx="878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DrippyMcDrip" panose="02000603000000000000" pitchFamily="2" charset="0"/>
              </a:rPr>
              <a:t>greg</a:t>
            </a:r>
            <a:endParaRPr lang="en-US" sz="4800" dirty="0">
              <a:latin typeface="DrippyMcDrip" panose="02000603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9379" y="1738231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DrippyMcDrip" panose="02000603000000000000" pitchFamily="2" charset="0"/>
              </a:rPr>
              <a:t>jacob</a:t>
            </a:r>
            <a:endParaRPr lang="en-US" sz="4800" dirty="0">
              <a:latin typeface="DrippyMcDrip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3528" y="3285922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DrippyMcDrip" panose="02000603000000000000" pitchFamily="2" charset="0"/>
              </a:rPr>
              <a:t>rewant</a:t>
            </a:r>
            <a:endParaRPr lang="en-US" sz="4800" dirty="0">
              <a:latin typeface="DrippyMcDrip" panose="020006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1665" y="6027003"/>
            <a:ext cx="8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DrippyMcDrip" panose="02000603000000000000" pitchFamily="2" charset="0"/>
              </a:rPr>
              <a:t>coco</a:t>
            </a:r>
            <a:endParaRPr lang="en-US" sz="4800" dirty="0">
              <a:latin typeface="DrippyMcDrip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DrippyMcDrip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Moberly</dc:creator>
  <cp:lastModifiedBy>Rachel Moberly</cp:lastModifiedBy>
  <cp:revision>10</cp:revision>
  <dcterms:created xsi:type="dcterms:W3CDTF">2018-11-14T23:55:15Z</dcterms:created>
  <dcterms:modified xsi:type="dcterms:W3CDTF">2018-11-15T03:22:20Z</dcterms:modified>
</cp:coreProperties>
</file>