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1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2"/>
    <p:restoredTop sz="93739" autoAdjust="0"/>
  </p:normalViewPr>
  <p:slideViewPr>
    <p:cSldViewPr>
      <p:cViewPr>
        <p:scale>
          <a:sx n="100" d="100"/>
          <a:sy n="100" d="100"/>
        </p:scale>
        <p:origin x="158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57200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Integer is class of Ruby that holds the integer value or number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600" dirty="0"/>
              <a:t>Integer in Ruby are basically of three types</a:t>
            </a:r>
          </a:p>
          <a:p>
            <a:pPr lvl="2"/>
            <a:r>
              <a:rPr lang="en-US" sz="2400" dirty="0"/>
              <a:t>Fixnum – Numbers less than 2^62</a:t>
            </a:r>
          </a:p>
          <a:p>
            <a:pPr lvl="2"/>
            <a:r>
              <a:rPr lang="en-US" sz="2400" dirty="0"/>
              <a:t>Bignum – Numbers greater than or equal to 2^62</a:t>
            </a:r>
          </a:p>
          <a:p>
            <a:pPr lvl="2"/>
            <a:r>
              <a:rPr lang="en-US" sz="2400" dirty="0"/>
              <a:t>Whole numbers: </a:t>
            </a:r>
            <a:r>
              <a:rPr lang="en-US" sz="2400" dirty="0" smtClean="0"/>
              <a:t>1,2,3,4</a:t>
            </a:r>
          </a:p>
          <a:p>
            <a:pPr lvl="2"/>
            <a:endParaRPr lang="en-US" sz="2400" dirty="0"/>
          </a:p>
          <a:p>
            <a:pPr marL="45720" indent="0">
              <a:buNone/>
            </a:pPr>
            <a:r>
              <a:rPr lang="en-US" sz="1800" dirty="0" smtClean="0"/>
              <a:t>	Ex</a:t>
            </a:r>
            <a:r>
              <a:rPr lang="en-US" sz="1800" dirty="0"/>
              <a:t>: </a:t>
            </a:r>
          </a:p>
          <a:p>
            <a:pPr marL="45720" indent="0">
              <a:buNone/>
            </a:pPr>
            <a:r>
              <a:rPr lang="en-US" sz="1800" dirty="0" smtClean="0"/>
              <a:t>	Age </a:t>
            </a:r>
            <a:r>
              <a:rPr lang="en-US" sz="1800" dirty="0"/>
              <a:t>= 18</a:t>
            </a:r>
          </a:p>
          <a:p>
            <a:pPr marL="45720" indent="0">
              <a:buNone/>
            </a:pPr>
            <a:r>
              <a:rPr lang="en-US" sz="1800" dirty="0" smtClean="0"/>
              <a:t>	Number </a:t>
            </a:r>
            <a:r>
              <a:rPr lang="en-US" sz="1800" dirty="0"/>
              <a:t>= 36;</a:t>
            </a:r>
          </a:p>
          <a:p>
            <a:pPr lvl="2"/>
            <a:endParaRPr lang="en-US" sz="2400" dirty="0"/>
          </a:p>
          <a:p>
            <a:pPr lvl="2"/>
            <a:endParaRPr lang="en-US" sz="26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467600" cy="33528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even?</a:t>
            </a:r>
          </a:p>
          <a:p>
            <a:pPr lvl="1"/>
            <a:r>
              <a:rPr lang="en-US" sz="2400" dirty="0" smtClean="0"/>
              <a:t>odd?</a:t>
            </a:r>
          </a:p>
          <a:p>
            <a:pPr lvl="1"/>
            <a:r>
              <a:rPr lang="en-US" sz="2400" dirty="0" smtClean="0"/>
              <a:t>to_s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o_f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467600" cy="33528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abs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ound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o_s</a:t>
            </a:r>
          </a:p>
          <a:p>
            <a:pPr lvl="1"/>
            <a:r>
              <a:rPr lang="en-US" sz="2400" dirty="0" err="1" smtClean="0"/>
              <a:t>to_i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7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147545</TotalTime>
  <Words>73</Words>
  <Application>Microsoft Macintosh PowerPoint</Application>
  <PresentationFormat>On-screen Show (4:3)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Wingdings</vt:lpstr>
      <vt:lpstr>Arial</vt:lpstr>
      <vt:lpstr>Perspective</vt:lpstr>
      <vt:lpstr>Complete Selenium Automation Engineer Bootcamp: Go from Zero to Hero</vt:lpstr>
      <vt:lpstr>Integer</vt:lpstr>
      <vt:lpstr>Integer Methods</vt:lpstr>
      <vt:lpstr>Float Methods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2017-10-06T23:14:00Z</dcterms:modified>
</cp:coreProperties>
</file>