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7"/>
    <p:restoredTop sz="93739" autoAdjust="0"/>
  </p:normalViewPr>
  <p:slideViewPr>
    <p:cSldViewPr>
      <p:cViewPr>
        <p:scale>
          <a:sx n="100" d="100"/>
          <a:sy n="100" d="100"/>
        </p:scale>
        <p:origin x="1264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0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3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1"/>
            <a:ext cx="70866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315200" cy="5334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String is a class of Ruby that holds and manipulates an arbitrary sequence of bytes, typically representing characters.</a:t>
            </a:r>
          </a:p>
          <a:p>
            <a:r>
              <a:rPr lang="en-US" sz="2800" dirty="0" smtClean="0"/>
              <a:t>String are always in single quotes or double quotes.</a:t>
            </a:r>
            <a:endParaRPr lang="en-US" sz="2800" dirty="0"/>
          </a:p>
          <a:p>
            <a:endParaRPr lang="en-US" dirty="0" smtClean="0"/>
          </a:p>
          <a:p>
            <a:pPr marL="45720" indent="0">
              <a:buNone/>
            </a:pPr>
            <a:r>
              <a:rPr lang="en-US" sz="1800" dirty="0" smtClean="0"/>
              <a:t>Ex:</a:t>
            </a:r>
          </a:p>
          <a:p>
            <a:pPr marL="45720" indent="0">
              <a:buNone/>
            </a:pPr>
            <a:r>
              <a:rPr lang="en-US" sz="1800" dirty="0"/>
              <a:t>n</a:t>
            </a:r>
            <a:r>
              <a:rPr lang="en-US" sz="1800" dirty="0" smtClean="0"/>
              <a:t>ame = “John Doe”</a:t>
            </a:r>
          </a:p>
          <a:p>
            <a:pPr marL="45720" indent="0">
              <a:buNone/>
            </a:pPr>
            <a:r>
              <a:rPr lang="en-US" dirty="0" smtClean="0"/>
              <a:t>puts name =&gt; “John Doe”</a:t>
            </a:r>
          </a:p>
          <a:p>
            <a:pPr marL="45720" indent="0">
              <a:buNone/>
            </a:pPr>
            <a:r>
              <a:rPr lang="en-US" sz="1800" dirty="0"/>
              <a:t>a</a:t>
            </a:r>
            <a:r>
              <a:rPr lang="en-US" sz="1800" dirty="0" smtClean="0"/>
              <a:t>ddress = “7843 California Avenue, New York, NY 10021”</a:t>
            </a:r>
          </a:p>
          <a:p>
            <a:pPr marL="45720" indent="0">
              <a:buNone/>
            </a:pPr>
            <a:r>
              <a:rPr lang="en-US" dirty="0" smtClean="0"/>
              <a:t>puts address =&gt; “7843 </a:t>
            </a:r>
            <a:r>
              <a:rPr lang="en-US" dirty="0"/>
              <a:t>California Avenue, New York, NY 10021</a:t>
            </a:r>
            <a:r>
              <a:rPr lang="en-US" dirty="0" smtClean="0"/>
              <a:t>”</a:t>
            </a:r>
          </a:p>
          <a:p>
            <a:pPr lvl="1"/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91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1"/>
            <a:ext cx="70866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3276600" cy="4114800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concat</a:t>
            </a:r>
          </a:p>
          <a:p>
            <a:pPr lvl="1"/>
            <a:r>
              <a:rPr lang="en-US" sz="2400" dirty="0" smtClean="0"/>
              <a:t>upcase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owncase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apitalize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everse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elete</a:t>
            </a:r>
          </a:p>
          <a:p>
            <a:pPr lvl="1"/>
            <a:r>
              <a:rPr lang="en-US" sz="2400" dirty="0"/>
              <a:t>l</a:t>
            </a:r>
            <a:r>
              <a:rPr lang="en-US" sz="2400" dirty="0" smtClean="0"/>
              <a:t>ength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nclude?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1348154"/>
            <a:ext cx="3276600" cy="4138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/>
              <a:t>lstrip</a:t>
            </a:r>
          </a:p>
          <a:p>
            <a:pPr lvl="1"/>
            <a:r>
              <a:rPr lang="en-US" sz="2400" dirty="0" smtClean="0"/>
              <a:t>rstrip</a:t>
            </a:r>
          </a:p>
          <a:p>
            <a:pPr lvl="1"/>
            <a:r>
              <a:rPr lang="en-US" sz="2400" dirty="0" smtClean="0"/>
              <a:t>strip</a:t>
            </a:r>
          </a:p>
          <a:p>
            <a:pPr lvl="1"/>
            <a:r>
              <a:rPr lang="en-US" sz="2400" dirty="0" smtClean="0"/>
              <a:t>gsub</a:t>
            </a:r>
          </a:p>
          <a:p>
            <a:pPr lvl="1"/>
            <a:r>
              <a:rPr lang="en-US" sz="2400" dirty="0" smtClean="0"/>
              <a:t>replace</a:t>
            </a:r>
          </a:p>
        </p:txBody>
      </p:sp>
    </p:spTree>
    <p:extLst>
      <p:ext uri="{BB962C8B-B14F-4D97-AF65-F5344CB8AC3E}">
        <p14:creationId xmlns:p14="http://schemas.microsoft.com/office/powerpoint/2010/main" val="11209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148763</TotalTime>
  <Words>105</Words>
  <Application>Microsoft Macintosh PowerPoint</Application>
  <PresentationFormat>On-screen Show (4:3)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Wingdings</vt:lpstr>
      <vt:lpstr>Arial</vt:lpstr>
      <vt:lpstr>Perspective</vt:lpstr>
      <vt:lpstr>Complete Selenium Automation Engineer Bootcamp: Go from Zero to Hero</vt:lpstr>
      <vt:lpstr>String</vt:lpstr>
      <vt:lpstr>String Methods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234</cp:revision>
  <dcterms:created xsi:type="dcterms:W3CDTF">2016-02-12T01:25:48Z</dcterms:created>
  <dcterms:modified xsi:type="dcterms:W3CDTF">2017-10-06T23:12:21Z</dcterms:modified>
</cp:coreProperties>
</file>