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425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8"/>
    <p:restoredTop sz="93683" autoAdjust="0"/>
  </p:normalViewPr>
  <p:slideViewPr>
    <p:cSldViewPr>
      <p:cViewPr>
        <p:scale>
          <a:sx n="100" d="100"/>
          <a:sy n="100" d="100"/>
        </p:scale>
        <p:origin x="3824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78BF-BBC9-CE40-AFA7-7BA7142689C5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83A-E519-7F43-B580-4C1F6958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CE1-AC08-4315-9731-DB97126754C7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C1C6-E625-4450-B670-89296E2B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3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4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6FD-21B9-7B44-9A25-012BF7E74977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375A-0FDC-F147-8E1E-475AD01933BB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AD6-42E9-C349-93EF-8C07501C12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D78-1566-984E-B04D-FA058CAEAE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391D-0FF1-2440-A7CE-3B0893CA2581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9F04-60D7-E442-BD96-26B5AF5729B7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4D0-FB41-C246-91A8-ED3F4C403BCD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FD3-F1E7-E645-8D6C-49B113B4AD21}" type="datetime1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520-58B4-FC49-A724-B374F7448968}" type="datetime1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9AE-9091-4447-926E-91A37BD86A45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F99-1C01-B24C-8E45-9E2FB3C549D9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DCE0AA-BBE6-8B45-9151-E1DE1BBF42D3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8" y="4288525"/>
            <a:ext cx="3226648" cy="13767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16" y="2079664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06" y="2777726"/>
            <a:ext cx="1449071" cy="136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43" y="1549322"/>
            <a:ext cx="1469926" cy="1060684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1008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1"/>
            <a:ext cx="70866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Conditional Execution – If-else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1566525"/>
            <a:ext cx="4466167" cy="43076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66525"/>
            <a:ext cx="3733800" cy="4307626"/>
          </a:xfrm>
        </p:spPr>
      </p:pic>
    </p:spTree>
    <p:extLst>
      <p:ext uri="{BB962C8B-B14F-4D97-AF65-F5344CB8AC3E}">
        <p14:creationId xmlns:p14="http://schemas.microsoft.com/office/powerpoint/2010/main" val="181695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Conditional Execution – If –</a:t>
            </a:r>
            <a:r>
              <a:rPr lang="en-US" dirty="0" err="1" smtClean="0"/>
              <a:t>elsif</a:t>
            </a:r>
            <a:r>
              <a:rPr lang="en-US" dirty="0" smtClean="0"/>
              <a:t>- else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44" y="1600200"/>
            <a:ext cx="4203409" cy="411480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92" y="1600200"/>
            <a:ext cx="4045108" cy="4114800"/>
          </a:xfrm>
        </p:spPr>
      </p:pic>
    </p:spTree>
    <p:extLst>
      <p:ext uri="{BB962C8B-B14F-4D97-AF65-F5344CB8AC3E}">
        <p14:creationId xmlns:p14="http://schemas.microsoft.com/office/powerpoint/2010/main" val="2888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412348"/>
              </p:ext>
            </p:extLst>
          </p:nvPr>
        </p:nvGraphicFramePr>
        <p:xfrm>
          <a:off x="1077144" y="1342527"/>
          <a:ext cx="7152456" cy="4666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4"/>
                <a:gridCol w="1788114"/>
                <a:gridCol w="1788114"/>
                <a:gridCol w="1788114"/>
              </a:tblGrid>
              <a:tr h="575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Condition1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5751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&amp;&amp;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751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&amp;&amp;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False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751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&amp;&amp;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False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7513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||(OR)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7513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||(OR)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7513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==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Equal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513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!=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Not Equal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92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44" y="1600200"/>
            <a:ext cx="4203409" cy="388620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4267200" cy="3886200"/>
          </a:xfrm>
        </p:spPr>
      </p:pic>
    </p:spTree>
    <p:extLst>
      <p:ext uri="{BB962C8B-B14F-4D97-AF65-F5344CB8AC3E}">
        <p14:creationId xmlns:p14="http://schemas.microsoft.com/office/powerpoint/2010/main" val="13662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147545</TotalTime>
  <Words>73</Words>
  <Application>Microsoft Macintosh PowerPoint</Application>
  <PresentationFormat>On-screen Show (4:3)</PresentationFormat>
  <Paragraphs>41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Wingdings</vt:lpstr>
      <vt:lpstr>Arial</vt:lpstr>
      <vt:lpstr>Perspective</vt:lpstr>
      <vt:lpstr>Complete Selenium Automation Engineer Bootcamp: Go from Zero to Hero</vt:lpstr>
      <vt:lpstr>Conditional Execution – If-else</vt:lpstr>
      <vt:lpstr>Conditional Execution – If –elsif- else</vt:lpstr>
      <vt:lpstr>Conditional Expressions</vt:lpstr>
      <vt:lpstr>Conditional Expressions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</dc:title>
  <dc:creator>trainer</dc:creator>
  <cp:lastModifiedBy>Ashok Tulachan</cp:lastModifiedBy>
  <cp:revision>233</cp:revision>
  <dcterms:created xsi:type="dcterms:W3CDTF">2016-02-12T01:25:48Z</dcterms:created>
  <dcterms:modified xsi:type="dcterms:W3CDTF">2017-10-06T20:49:45Z</dcterms:modified>
</cp:coreProperties>
</file>