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  <p:sldId id="259" r:id="rId21"/>
    <p:sldId id="262" r:id="rId22"/>
    <p:sldId id="261" r:id="rId23"/>
    <p:sldId id="263" r:id="rId24"/>
    <p:sldId id="264" r:id="rId25"/>
    <p:sldId id="302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303" r:id="rId36"/>
    <p:sldId id="274" r:id="rId37"/>
    <p:sldId id="275" r:id="rId38"/>
    <p:sldId id="279" r:id="rId39"/>
    <p:sldId id="276" r:id="rId40"/>
    <p:sldId id="277" r:id="rId41"/>
    <p:sldId id="278" r:id="rId42"/>
    <p:sldId id="282" r:id="rId43"/>
    <p:sldId id="280" r:id="rId44"/>
    <p:sldId id="281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4" r:id="rId65"/>
    <p:sldId id="307" r:id="rId66"/>
    <p:sldId id="306" r:id="rId67"/>
    <p:sldId id="308" r:id="rId68"/>
    <p:sldId id="309" r:id="rId69"/>
    <p:sldId id="310" r:id="rId70"/>
    <p:sldId id="311" r:id="rId71"/>
    <p:sldId id="31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0" pos="3826" userDrawn="1">
          <p15:clr>
            <a:srgbClr val="A4A3A4"/>
          </p15:clr>
        </p15:guide>
        <p15:guide id="1" orient="horz" pos="2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>
        <p:guide pos="3826"/>
        <p:guide orient="horz" pos="2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pos="3826"/>
        <p:guide orient="horz" pos="2151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3" Type="http://schemas.openxmlformats.org/officeDocument/2006/relationships/slide" Target="slides/slide25.xml"></Relationship><Relationship Id="rId44" Type="http://schemas.openxmlformats.org/officeDocument/2006/relationships/slide" Target="slides/slide26.xml"></Relationship><Relationship Id="rId45" Type="http://schemas.openxmlformats.org/officeDocument/2006/relationships/slide" Target="slides/slide27.xml"></Relationship><Relationship Id="rId46" Type="http://schemas.openxmlformats.org/officeDocument/2006/relationships/slide" Target="slides/slide28.xml"></Relationship><Relationship Id="rId47" Type="http://schemas.openxmlformats.org/officeDocument/2006/relationships/slide" Target="slides/slide29.xml"></Relationship><Relationship Id="rId48" Type="http://schemas.openxmlformats.org/officeDocument/2006/relationships/slide" Target="slides/slide30.xml"></Relationship><Relationship Id="rId49" Type="http://schemas.openxmlformats.org/officeDocument/2006/relationships/slide" Target="slides/slide31.xml"></Relationship><Relationship Id="rId50" Type="http://schemas.openxmlformats.org/officeDocument/2006/relationships/slide" Target="slides/slide32.xml"></Relationship><Relationship Id="rId51" Type="http://schemas.openxmlformats.org/officeDocument/2006/relationships/slide" Target="slides/slide33.xml"></Relationship><Relationship Id="rId52" Type="http://schemas.openxmlformats.org/officeDocument/2006/relationships/slide" Target="slides/slide34.xml"></Relationship><Relationship Id="rId53" Type="http://schemas.openxmlformats.org/officeDocument/2006/relationships/slide" Target="slides/slide35.xml"></Relationship><Relationship Id="rId54" Type="http://schemas.openxmlformats.org/officeDocument/2006/relationships/slide" Target="slides/slide36.xml"></Relationship><Relationship Id="rId55" Type="http://schemas.openxmlformats.org/officeDocument/2006/relationships/slide" Target="slides/slide37.xml"></Relationship><Relationship Id="rId56" Type="http://schemas.openxmlformats.org/officeDocument/2006/relationships/slide" Target="slides/slide38.xml"></Relationship><Relationship Id="rId57" Type="http://schemas.openxmlformats.org/officeDocument/2006/relationships/slide" Target="slides/slide39.xml"></Relationship><Relationship Id="rId58" Type="http://schemas.openxmlformats.org/officeDocument/2006/relationships/slide" Target="slides/slide40.xml"></Relationship><Relationship Id="rId59" Type="http://schemas.openxmlformats.org/officeDocument/2006/relationships/slide" Target="slides/slide41.xml"></Relationship><Relationship Id="rId60" Type="http://schemas.openxmlformats.org/officeDocument/2006/relationships/slide" Target="slides/slide42.xml"></Relationship><Relationship Id="rId61" Type="http://schemas.openxmlformats.org/officeDocument/2006/relationships/slide" Target="slides/slide43.xml"></Relationship><Relationship Id="rId62" Type="http://schemas.openxmlformats.org/officeDocument/2006/relationships/slide" Target="slides/slide44.xml"></Relationship><Relationship Id="rId63" Type="http://schemas.openxmlformats.org/officeDocument/2006/relationships/slide" Target="slides/slide45.xml"></Relationship><Relationship Id="rId64" Type="http://schemas.openxmlformats.org/officeDocument/2006/relationships/slide" Target="slides/slide46.xml"></Relationship><Relationship Id="rId65" Type="http://schemas.openxmlformats.org/officeDocument/2006/relationships/slide" Target="slides/slide47.xml"></Relationship><Relationship Id="rId66" Type="http://schemas.openxmlformats.org/officeDocument/2006/relationships/slide" Target="slides/slide48.xml"></Relationship><Relationship Id="rId67" Type="http://schemas.openxmlformats.org/officeDocument/2006/relationships/slide" Target="slides/slide49.xml"></Relationship><Relationship Id="rId68" Type="http://schemas.openxmlformats.org/officeDocument/2006/relationships/slide" Target="slides/slide50.xml"></Relationship><Relationship Id="rId69" Type="http://schemas.openxmlformats.org/officeDocument/2006/relationships/slide" Target="slides/slide51.xml"></Relationship><Relationship Id="rId70" Type="http://schemas.openxmlformats.org/officeDocument/2006/relationships/slide" Target="slides/slide52.xml"></Relationship><Relationship Id="rId71" Type="http://schemas.openxmlformats.org/officeDocument/2006/relationships/slide" Target="slides/slide53.xml"></Relationship><Relationship Id="rId72" Type="http://schemas.openxmlformats.org/officeDocument/2006/relationships/slide" Target="slides/slide54.xml"></Relationship><Relationship Id="rId127" Type="http://schemas.openxmlformats.org/officeDocument/2006/relationships/viewProps" Target="viewProps.xml"></Relationship><Relationship Id="rId1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slide" Target="../slides/slide20.xml"></Relationship><Relationship Id="rId2" Type="http://schemas.openxmlformats.org/officeDocument/2006/relationships/notesMaster" Target="../notesMasters/notesMaster1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slide" Target="../slides/slide21.xml"></Relationship><Relationship Id="rId2" Type="http://schemas.openxmlformats.org/officeDocument/2006/relationships/notesMaster" Target="../notesMasters/notesMaster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slide" Target="../slides/slide22.xml"></Relationship><Relationship Id="rId2" Type="http://schemas.openxmlformats.org/officeDocument/2006/relationships/notesMaster" Target="../notesMasters/notesMaster1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slide" Target="../slides/slide23.xml"></Relationship><Relationship Id="rId2" Type="http://schemas.openxmlformats.org/officeDocument/2006/relationships/notesMaster" Target="../notesMasters/notesMaster1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slide" Target="../slides/slide24.xml"></Relationship><Relationship Id="rId2" Type="http://schemas.openxmlformats.org/officeDocument/2006/relationships/notesMaster" Target="../notesMasters/notesMaster1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slide" Target="../slides/slide25.xml"></Relationship><Relationship Id="rId2" Type="http://schemas.openxmlformats.org/officeDocument/2006/relationships/notesMaster" Target="../notesMasters/notesMaster1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slide" Target="../slides/slide26.xml"></Relationship><Relationship Id="rId2" Type="http://schemas.openxmlformats.org/officeDocument/2006/relationships/notesMaster" Target="../notesMasters/notesMaster1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slide" Target="../slides/slide27.xml"></Relationship><Relationship Id="rId2" Type="http://schemas.openxmlformats.org/officeDocument/2006/relationships/notesMaster" Target="../notesMasters/notesMaster1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slide" Target="../slides/slide28.xml"></Relationship><Relationship Id="rId2" Type="http://schemas.openxmlformats.org/officeDocument/2006/relationships/notesMaster" Target="../notesMasters/notesMaster1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slide" Target="../slides/slide29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slide" Target="../slides/slide30.xml"></Relationship><Relationship Id="rId2" Type="http://schemas.openxmlformats.org/officeDocument/2006/relationships/notesMaster" Target="../notesMasters/notesMaster1.xml"></Relationship></Relationships>
</file>

<file path=ppt/notesSlides/_rels/notesSlide31.xml.rels><?xml version="1.0" encoding="UTF-8"?>
<Relationships xmlns="http://schemas.openxmlformats.org/package/2006/relationships"><Relationship Id="rId1" Type="http://schemas.openxmlformats.org/officeDocument/2006/relationships/slide" Target="../slides/slide31.xml"></Relationship><Relationship Id="rId2" Type="http://schemas.openxmlformats.org/officeDocument/2006/relationships/notesMaster" Target="../notesMasters/notesMaster1.xml"></Relationship></Relationships>
</file>

<file path=ppt/notesSlides/_rels/notesSlide32.xml.rels><?xml version="1.0" encoding="UTF-8"?>
<Relationships xmlns="http://schemas.openxmlformats.org/package/2006/relationships"><Relationship Id="rId1" Type="http://schemas.openxmlformats.org/officeDocument/2006/relationships/slide" Target="../slides/slide32.xml"></Relationship><Relationship Id="rId2" Type="http://schemas.openxmlformats.org/officeDocument/2006/relationships/notesMaster" Target="../notesMasters/notesMaster1.xml"></Relationship></Relationships>
</file>

<file path=ppt/notesSlides/_rels/notesSlide33.xml.rels><?xml version="1.0" encoding="UTF-8"?>
<Relationships xmlns="http://schemas.openxmlformats.org/package/2006/relationships"><Relationship Id="rId1" Type="http://schemas.openxmlformats.org/officeDocument/2006/relationships/slide" Target="../slides/slide33.xml"></Relationship><Relationship Id="rId2" Type="http://schemas.openxmlformats.org/officeDocument/2006/relationships/notesMaster" Target="../notesMasters/notesMaster1.xml"></Relationship></Relationships>
</file>

<file path=ppt/notesSlides/_rels/notesSlide34.xml.rels><?xml version="1.0" encoding="UTF-8"?>
<Relationships xmlns="http://schemas.openxmlformats.org/package/2006/relationships"><Relationship Id="rId1" Type="http://schemas.openxmlformats.org/officeDocument/2006/relationships/slide" Target="../slides/slide34.xml"></Relationship><Relationship Id="rId2" Type="http://schemas.openxmlformats.org/officeDocument/2006/relationships/notesMaster" Target="../notesMasters/notesMaster1.xml"></Relationship></Relationships>
</file>

<file path=ppt/notesSlides/_rels/notesSlide35.xml.rels><?xml version="1.0" encoding="UTF-8"?>
<Relationships xmlns="http://schemas.openxmlformats.org/package/2006/relationships"><Relationship Id="rId1" Type="http://schemas.openxmlformats.org/officeDocument/2006/relationships/slide" Target="../slides/slide35.xml"></Relationship><Relationship Id="rId2" Type="http://schemas.openxmlformats.org/officeDocument/2006/relationships/notesMaster" Target="../notesMasters/notesMaster1.xml"></Relationship></Relationships>
</file>

<file path=ppt/notesSlides/_rels/notesSlide36.xml.rels><?xml version="1.0" encoding="UTF-8"?>
<Relationships xmlns="http://schemas.openxmlformats.org/package/2006/relationships"><Relationship Id="rId1" Type="http://schemas.openxmlformats.org/officeDocument/2006/relationships/slide" Target="../slides/slide36.xml"></Relationship><Relationship Id="rId2" Type="http://schemas.openxmlformats.org/officeDocument/2006/relationships/notesMaster" Target="../notesMasters/notesMaster1.xml"></Relationship></Relationships>
</file>

<file path=ppt/notesSlides/_rels/notesSlide37.xml.rels><?xml version="1.0" encoding="UTF-8"?>
<Relationships xmlns="http://schemas.openxmlformats.org/package/2006/relationships"><Relationship Id="rId1" Type="http://schemas.openxmlformats.org/officeDocument/2006/relationships/slide" Target="../slides/slide37.xml"></Relationship><Relationship Id="rId2" Type="http://schemas.openxmlformats.org/officeDocument/2006/relationships/notesMaster" Target="../notesMasters/notesMaster1.xml"></Relationship></Relationships>
</file>

<file path=ppt/notesSlides/_rels/notesSlide38.xml.rels><?xml version="1.0" encoding="UTF-8"?>
<Relationships xmlns="http://schemas.openxmlformats.org/package/2006/relationships"><Relationship Id="rId1" Type="http://schemas.openxmlformats.org/officeDocument/2006/relationships/slide" Target="../slides/slide38.xml"></Relationship><Relationship Id="rId2" Type="http://schemas.openxmlformats.org/officeDocument/2006/relationships/notesMaster" Target="../notesMasters/notesMaster1.xml"></Relationship></Relationships>
</file>

<file path=ppt/notesSlides/_rels/notesSlide39.xml.rels><?xml version="1.0" encoding="UTF-8"?>
<Relationships xmlns="http://schemas.openxmlformats.org/package/2006/relationships"><Relationship Id="rId1" Type="http://schemas.openxmlformats.org/officeDocument/2006/relationships/slide" Target="../slides/slide39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40.xml.rels><?xml version="1.0" encoding="UTF-8"?>
<Relationships xmlns="http://schemas.openxmlformats.org/package/2006/relationships"><Relationship Id="rId1" Type="http://schemas.openxmlformats.org/officeDocument/2006/relationships/slide" Target="../slides/slide40.xml"></Relationship><Relationship Id="rId2" Type="http://schemas.openxmlformats.org/officeDocument/2006/relationships/notesMaster" Target="../notesMasters/notesMaster1.xml"></Relationship></Relationships>
</file>

<file path=ppt/notesSlides/_rels/notesSlide41.xml.rels><?xml version="1.0" encoding="UTF-8"?>
<Relationships xmlns="http://schemas.openxmlformats.org/package/2006/relationships"><Relationship Id="rId1" Type="http://schemas.openxmlformats.org/officeDocument/2006/relationships/slide" Target="../slides/slide41.xml"></Relationship><Relationship Id="rId2" Type="http://schemas.openxmlformats.org/officeDocument/2006/relationships/notesMaster" Target="../notesMasters/notesMaster1.xml"></Relationship></Relationships>
</file>

<file path=ppt/notesSlides/_rels/notesSlide42.xml.rels><?xml version="1.0" encoding="UTF-8"?>
<Relationships xmlns="http://schemas.openxmlformats.org/package/2006/relationships"><Relationship Id="rId1" Type="http://schemas.openxmlformats.org/officeDocument/2006/relationships/slide" Target="../slides/slide42.xml"></Relationship><Relationship Id="rId2" Type="http://schemas.openxmlformats.org/officeDocument/2006/relationships/notesMaster" Target="../notesMasters/notesMaster1.xml"></Relationship></Relationships>
</file>

<file path=ppt/notesSlides/_rels/notesSlide43.xml.rels><?xml version="1.0" encoding="UTF-8"?>
<Relationships xmlns="http://schemas.openxmlformats.org/package/2006/relationships"><Relationship Id="rId1" Type="http://schemas.openxmlformats.org/officeDocument/2006/relationships/slide" Target="../slides/slide43.xml"></Relationship><Relationship Id="rId2" Type="http://schemas.openxmlformats.org/officeDocument/2006/relationships/notesMaster" Target="../notesMasters/notesMaster1.xml"></Relationship></Relationships>
</file>

<file path=ppt/notesSlides/_rels/notesSlide44.xml.rels><?xml version="1.0" encoding="UTF-8"?>
<Relationships xmlns="http://schemas.openxmlformats.org/package/2006/relationships"><Relationship Id="rId1" Type="http://schemas.openxmlformats.org/officeDocument/2006/relationships/slide" Target="../slides/slide44.xml"></Relationship><Relationship Id="rId2" Type="http://schemas.openxmlformats.org/officeDocument/2006/relationships/notesMaster" Target="../notesMasters/notesMaster1.xml"></Relationship></Relationships>
</file>

<file path=ppt/notesSlides/_rels/notesSlide45.xml.rels><?xml version="1.0" encoding="UTF-8"?>
<Relationships xmlns="http://schemas.openxmlformats.org/package/2006/relationships"><Relationship Id="rId1" Type="http://schemas.openxmlformats.org/officeDocument/2006/relationships/slide" Target="../slides/slide45.xml"></Relationship><Relationship Id="rId2" Type="http://schemas.openxmlformats.org/officeDocument/2006/relationships/notesMaster" Target="../notesMasters/notesMaster1.xml"></Relationship></Relationships>
</file>

<file path=ppt/notesSlides/_rels/notesSlide46.xml.rels><?xml version="1.0" encoding="UTF-8"?>
<Relationships xmlns="http://schemas.openxmlformats.org/package/2006/relationships"><Relationship Id="rId1" Type="http://schemas.openxmlformats.org/officeDocument/2006/relationships/slide" Target="../slides/slide46.xml"></Relationship><Relationship Id="rId2" Type="http://schemas.openxmlformats.org/officeDocument/2006/relationships/notesMaster" Target="../notesMasters/notesMaster1.xml"></Relationship></Relationships>
</file>

<file path=ppt/notesSlides/_rels/notesSlide47.xml.rels><?xml version="1.0" encoding="UTF-8"?>
<Relationships xmlns="http://schemas.openxmlformats.org/package/2006/relationships"><Relationship Id="rId1" Type="http://schemas.openxmlformats.org/officeDocument/2006/relationships/slide" Target="../slides/slide47.xml"></Relationship><Relationship Id="rId2" Type="http://schemas.openxmlformats.org/officeDocument/2006/relationships/notesMaster" Target="../notesMasters/notesMaster1.xml"></Relationship></Relationships>
</file>

<file path=ppt/notesSlides/_rels/notesSlide48.xml.rels><?xml version="1.0" encoding="UTF-8"?>
<Relationships xmlns="http://schemas.openxmlformats.org/package/2006/relationships"><Relationship Id="rId1" Type="http://schemas.openxmlformats.org/officeDocument/2006/relationships/slide" Target="../slides/slide48.xml"></Relationship><Relationship Id="rId2" Type="http://schemas.openxmlformats.org/officeDocument/2006/relationships/notesMaster" Target="../notesMasters/notesMaster1.xml"></Relationship></Relationships>
</file>

<file path=ppt/notesSlides/_rels/notesSlide49.xml.rels><?xml version="1.0" encoding="UTF-8"?>
<Relationships xmlns="http://schemas.openxmlformats.org/package/2006/relationships"><Relationship Id="rId1" Type="http://schemas.openxmlformats.org/officeDocument/2006/relationships/slide" Target="../slides/slide49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50.xml.rels><?xml version="1.0" encoding="UTF-8"?>
<Relationships xmlns="http://schemas.openxmlformats.org/package/2006/relationships"><Relationship Id="rId1" Type="http://schemas.openxmlformats.org/officeDocument/2006/relationships/slide" Target="../slides/slide50.xml"></Relationship><Relationship Id="rId2" Type="http://schemas.openxmlformats.org/officeDocument/2006/relationships/notesMaster" Target="../notesMasters/notesMaster1.xml"></Relationship></Relationships>
</file>

<file path=ppt/notesSlides/_rels/notesSlide51.xml.rels><?xml version="1.0" encoding="UTF-8"?>
<Relationships xmlns="http://schemas.openxmlformats.org/package/2006/relationships"><Relationship Id="rId1" Type="http://schemas.openxmlformats.org/officeDocument/2006/relationships/slide" Target="../slides/slide51.xml"></Relationship><Relationship Id="rId2" Type="http://schemas.openxmlformats.org/officeDocument/2006/relationships/notesMaster" Target="../notesMasters/notesMaster1.xml"></Relationship></Relationships>
</file>

<file path=ppt/notesSlides/_rels/notesSlide52.xml.rels><?xml version="1.0" encoding="UTF-8"?>
<Relationships xmlns="http://schemas.openxmlformats.org/package/2006/relationships"><Relationship Id="rId1" Type="http://schemas.openxmlformats.org/officeDocument/2006/relationships/slide" Target="../slides/slide52.xml"></Relationship><Relationship Id="rId2" Type="http://schemas.openxmlformats.org/officeDocument/2006/relationships/notesMaster" Target="../notesMasters/notesMaster1.xml"></Relationship></Relationships>
</file>

<file path=ppt/notesSlides/_rels/notesSlide53.xml.rels><?xml version="1.0" encoding="UTF-8"?>
<Relationships xmlns="http://schemas.openxmlformats.org/package/2006/relationships"><Relationship Id="rId1" Type="http://schemas.openxmlformats.org/officeDocument/2006/relationships/slide" Target="../slides/slide53.xml"></Relationship><Relationship Id="rId2" Type="http://schemas.openxmlformats.org/officeDocument/2006/relationships/notesMaster" Target="../notesMasters/notesMaster1.xml"></Relationship></Relationships>
</file>

<file path=ppt/notesSlides/_rels/notesSlide54.xml.rels><?xml version="1.0" encoding="UTF-8"?>
<Relationships xmlns="http://schemas.openxmlformats.org/package/2006/relationships"><Relationship Id="rId1" Type="http://schemas.openxmlformats.org/officeDocument/2006/relationships/slide" Target="../slides/slide54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81894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823235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834610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85831.png"></Relationship><Relationship Id="rId3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797135.png"></Relationship><Relationship Id="rId3" Type="http://schemas.openxmlformats.org/officeDocument/2006/relationships/notesSlide" Target="../notesSlides/notesSlide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864363.png"></Relationship><Relationship Id="rId3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871851.png"></Relationship><Relationship Id="rId3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883847.png"></Relationship><Relationship Id="rId3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895451.png"></Relationship><Relationship Id="rId3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01110.png"></Relationship><Relationship Id="rId3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15549.png"></Relationship><Relationship Id="rId3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29447.png"></Relationship><Relationship Id="rId3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36234.png"></Relationship><Relationship Id="rId3" Type="http://schemas.openxmlformats.org/officeDocument/2006/relationships/notesSlide" Target="../notesSlides/notesSlide2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41748.png"></Relationship><Relationship Id="rId3" Type="http://schemas.openxmlformats.org/officeDocument/2006/relationships/notesSlide" Target="../notesSlides/notesSlide28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59223.png"></Relationship><Relationship Id="rId3" Type="http://schemas.openxmlformats.org/officeDocument/2006/relationships/notesSlide" Target="../notesSlides/notesSlide29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68088.png"></Relationship><Relationship Id="rId3" Type="http://schemas.openxmlformats.org/officeDocument/2006/relationships/notesSlide" Target="../notesSlides/notesSlide30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76771.png"></Relationship><Relationship Id="rId3" Type="http://schemas.openxmlformats.org/officeDocument/2006/relationships/notesSlide" Target="../notesSlides/notesSlide31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8932.png"></Relationship><Relationship Id="rId3" Type="http://schemas.openxmlformats.org/officeDocument/2006/relationships/notesSlide" Target="../notesSlides/notesSlide32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998959.png"></Relationship><Relationship Id="rId3" Type="http://schemas.openxmlformats.org/officeDocument/2006/relationships/notesSlide" Target="../notesSlides/notesSlide33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9007256.png"></Relationship><Relationship Id="rId3" Type="http://schemas.openxmlformats.org/officeDocument/2006/relationships/notesSlide" Target="../notesSlides/notesSlide34.xml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9015345.png"></Relationship><Relationship Id="rId3" Type="http://schemas.openxmlformats.org/officeDocument/2006/relationships/notesSlide" Target="../notesSlides/notesSlide35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9024702.png"></Relationship><Relationship Id="rId3" Type="http://schemas.openxmlformats.org/officeDocument/2006/relationships/notesSlide" Target="../notesSlides/notesSlide36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9039723.png"></Relationship><Relationship Id="rId3" Type="http://schemas.openxmlformats.org/officeDocument/2006/relationships/notesSlide" Target="../notesSlides/notesSlide37.xml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8.xml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9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.xml"></Relationship></Relationships>
</file>

<file path=ppt/slides/_rels/slide4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0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1.xml"></Relationship></Relationships>
</file>

<file path=ppt/slides/_rels/slide4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2.xml"></Relationship></Relationships>
</file>

<file path=ppt/slides/_rels/slide4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3.xml"></Relationship></Relationships>
</file>

<file path=ppt/slides/_rels/slide4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4.xml"></Relationship></Relationships>
</file>

<file path=ppt/slides/_rels/slide4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5.xml"></Relationship></Relationships>
</file>

<file path=ppt/slides/_rels/slide4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9042889.png"></Relationship><Relationship Id="rId3" Type="http://schemas.openxmlformats.org/officeDocument/2006/relationships/notesSlide" Target="../notesSlides/notesSlide46.xml"></Relationship></Relationships>
</file>

<file path=ppt/slides/_rels/slide4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7.xml"></Relationship></Relationships>
</file>

<file path=ppt/slides/_rels/slide4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8.xml"></Relationship></Relationships>
</file>

<file path=ppt/slides/_rels/slide4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31021819.png"></Relationship><Relationship Id="rId3" Type="http://schemas.openxmlformats.org/officeDocument/2006/relationships/notesSlide" Target="../notesSlides/notesSlide49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5.xml"></Relationship></Relationships>
</file>

<file path=ppt/slides/_rels/slide5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31737494.png"></Relationship><Relationship Id="rId3" Type="http://schemas.openxmlformats.org/officeDocument/2006/relationships/notesSlide" Target="../notesSlides/notesSlide50.xml"></Relationship></Relationships>
</file>

<file path=ppt/slides/_rels/slide5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32034886.png"></Relationship><Relationship Id="rId3" Type="http://schemas.openxmlformats.org/officeDocument/2006/relationships/notesSlide" Target="../notesSlides/notesSlide51.xml"></Relationship></Relationships>
</file>

<file path=ppt/slides/_rels/slide5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32367107.png"></Relationship><Relationship Id="rId3" Type="http://schemas.openxmlformats.org/officeDocument/2006/relationships/notesSlide" Target="../notesSlides/notesSlide52.xml"></Relationship></Relationships>
</file>

<file path=ppt/slides/_rels/slide5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32697392.png"></Relationship><Relationship Id="rId3" Type="http://schemas.openxmlformats.org/officeDocument/2006/relationships/notesSlide" Target="../notesSlides/notesSlide53.xml"></Relationship></Relationships>
</file>

<file path=ppt/slides/_rels/slide5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5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37028801752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상자 223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29" name="도형 56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도형 68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도형 69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도형 7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도형 71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도형 72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도형 73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도형 74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도형 75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도형 76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도형 77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도형 78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도형 79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도형 8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3" name="도형 81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도형 82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83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도형 84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도형 85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도형 86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도형 87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0" name="도형 88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1" name="도형 89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도형 9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3" name="도형 91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도형 92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5" name="텍스트 상자 147"/>
          <p:cNvSpPr txBox="1">
            <a:spLocks/>
          </p:cNvSpPr>
          <p:nvPr/>
        </p:nvSpPr>
        <p:spPr>
          <a:xfrm rot="0">
            <a:off x="5361940" y="1400810"/>
            <a:ext cx="9283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0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(2,0)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797560" y="3387725"/>
            <a:ext cx="2876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3" name="그림 123" descr="/Users/o/Library/Group Containers/L48J367XN4.com.infraware.PolarisOffice/EngineTemp/72197/fImage11370288189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943984" y="167640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94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4" name="그림 124" descr="/Users/o/Library/Group Containers/L48J367XN4.com.infraware.PolarisOffice/EngineTemp/72197/fImage11370288232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4758690" y="167640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4" name="그림 125" descr="/Users/o/Library/Group Containers/L48J367XN4.com.infraware.PolarisOffice/EngineTemp/72197/fImage11370288346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5589270" y="167640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95"/>
          <p:cNvSpPr txBox="1">
            <a:spLocks/>
          </p:cNvSpPr>
          <p:nvPr/>
        </p:nvSpPr>
        <p:spPr>
          <a:xfrm rot="0">
            <a:off x="7613650" y="486029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608570" y="540004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608570" y="540004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100"/>
          <p:cNvSpPr txBox="1">
            <a:spLocks/>
          </p:cNvSpPr>
          <p:nvPr/>
        </p:nvSpPr>
        <p:spPr>
          <a:xfrm rot="0">
            <a:off x="4475480" y="1804035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608570" y="540004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101"/>
          <p:cNvSpPr txBox="1">
            <a:spLocks/>
          </p:cNvSpPr>
          <p:nvPr/>
        </p:nvSpPr>
        <p:spPr>
          <a:xfrm rot="0">
            <a:off x="4469765" y="2581910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608570" y="540004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102"/>
          <p:cNvSpPr txBox="1">
            <a:spLocks/>
          </p:cNvSpPr>
          <p:nvPr/>
        </p:nvSpPr>
        <p:spPr>
          <a:xfrm rot="0">
            <a:off x="5284470" y="2555240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608570" y="540004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5284470" y="2555240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150"/>
          <p:cNvSpPr txBox="1">
            <a:spLocks/>
          </p:cNvSpPr>
          <p:nvPr/>
        </p:nvSpPr>
        <p:spPr>
          <a:xfrm rot="0">
            <a:off x="5361940" y="1400810"/>
            <a:ext cx="7632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2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텍스트 상자 103"/>
          <p:cNvSpPr txBox="1">
            <a:spLocks/>
          </p:cNvSpPr>
          <p:nvPr/>
        </p:nvSpPr>
        <p:spPr>
          <a:xfrm rot="0">
            <a:off x="295275" y="3387725"/>
            <a:ext cx="1259840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27" descr="/Users/o/Library/Group Containers/L48J367XN4.com.infraware.PolarisOffice/EngineTemp/72197/fImage11370288583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2298700" y="254508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606550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isZero</a:t>
            </a:r>
            <a:r>
              <a:rPr sz="1400"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visited</a:t>
            </a:r>
            <a:r>
              <a:rPr sz="1400"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  <p:pic>
        <p:nvPicPr>
          <p:cNvPr id="32" name="그림 119" descr="/Users/o/Library/Group Containers/L48J367XN4.com.infraware.PolarisOffice/EngineTemp/72197/fImage11370287971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2301875" y="167640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(1,1)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59840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28" descr="/Users/o/Library/Group Containers/L48J367XN4.com.infraware.PolarisOffice/EngineTemp/72197/fImage113702886436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118485" y="254508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(2,1)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898525" y="3387725"/>
            <a:ext cx="2876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29" descr="/Users/o/Library/Group Containers/L48J367XN4.com.infraware.PolarisOffice/EngineTemp/72197/fImage113702887185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943984" y="254508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59840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0" descr="/Users/o/Library/Group Containers/L48J367XN4.com.infraware.PolarisOffice/EngineTemp/72197/fImage11370288838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4758690" y="254508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(4,1)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59840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1" descr="/Users/o/Library/Group Containers/L48J367XN4.com.infraware.PolarisOffice/EngineTemp/72197/fImage113702889545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5589270" y="254508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2" descr="/Users/o/Library/Group Containers/L48J367XN4.com.infraware.PolarisOffice/EngineTemp/72197/fImage11370289011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2298700" y="333883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(1,2)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787400" y="3387725"/>
            <a:ext cx="2876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3" descr="/Users/o/Library/Group Containers/L48J367XN4.com.infraware.PolarisOffice/EngineTemp/72197/fImage113702891554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118485" y="333883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(2,2)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4" descr="/Users/o/Library/Group Containers/L48J367XN4.com.infraware.PolarisOffice/EngineTemp/72197/fImage11370289294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949064" y="333883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5" descr="/Users/o/Library/Group Containers/L48J367XN4.com.infraware.PolarisOffice/EngineTemp/72197/fImage11370289362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4758690" y="333883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(4,2)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787400" y="3387725"/>
            <a:ext cx="2876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6" descr="/Users/o/Library/Group Containers/L48J367XN4.com.infraware.PolarisOffice/EngineTemp/72197/fImage113702894174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5578475" y="333883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(0,3)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7" descr="/Users/o/Library/Group Containers/L48J367XN4.com.infraware.PolarisOffice/EngineTemp/72197/fImage11370289592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2298700" y="415861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606550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isZero</a:t>
            </a:r>
            <a:r>
              <a:rPr sz="1400"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visited</a:t>
            </a:r>
            <a:r>
              <a:rPr sz="1400"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13650" y="4860290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(1,3)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787400" y="3387725"/>
            <a:ext cx="2876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8" descr="/Users/o/Library/Group Containers/L48J367XN4.com.infraware.PolarisOffice/EngineTemp/72197/fImage113702896808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129280" y="415861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(2,3)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39" descr="/Users/o/Library/Group Containers/L48J367XN4.com.infraware.PolarisOffice/EngineTemp/72197/fImage113702897677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938904" y="414274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(3,3)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40" descr="/Users/o/Library/Group Containers/L48J367XN4.com.infraware.PolarisOffice/EngineTemp/72197/fImage11370289893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4758690" y="415353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(4,3)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41" descr="/Users/o/Library/Group Containers/L48J367XN4.com.infraware.PolarisOffice/EngineTemp/72197/fImage11370289989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5578475" y="416369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42" descr="/Users/o/Library/Group Containers/L48J367XN4.com.infraware.PolarisOffice/EngineTemp/72197/fImage113702900725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2298700" y="495744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(1,4)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845185" y="3467100"/>
            <a:ext cx="287655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43" descr="/Users/o/Library/Group Containers/L48J367XN4.com.infraware.PolarisOffice/EngineTemp/72197/fImage11370290153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113405" y="495236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(2,4)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44" descr="/Users/o/Library/Group Containers/L48J367XN4.com.infraware.PolarisOffice/EngineTemp/72197/fImage11370290247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938904" y="496252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45" descr="/Users/o/Library/Group Containers/L48J367XN4.com.infraware.PolarisOffice/EngineTemp/72197/fImage11370290397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4758690" y="494665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텍스트 상자 104"/>
          <p:cNvSpPr txBox="1">
            <a:spLocks/>
          </p:cNvSpPr>
          <p:nvPr/>
        </p:nvSpPr>
        <p:spPr>
          <a:xfrm rot="0">
            <a:off x="7613015" y="487108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13015" y="536321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08570" y="544766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13015" y="536321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11"/>
          <p:cNvSpPr txBox="1">
            <a:spLocks/>
          </p:cNvSpPr>
          <p:nvPr/>
        </p:nvSpPr>
        <p:spPr>
          <a:xfrm rot="0">
            <a:off x="3655060" y="4232275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13015" y="536321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12"/>
          <p:cNvSpPr txBox="1">
            <a:spLocks/>
          </p:cNvSpPr>
          <p:nvPr/>
        </p:nvSpPr>
        <p:spPr>
          <a:xfrm rot="0">
            <a:off x="4464685" y="4237355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13015" y="536321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13"/>
          <p:cNvSpPr txBox="1">
            <a:spLocks/>
          </p:cNvSpPr>
          <p:nvPr/>
        </p:nvSpPr>
        <p:spPr>
          <a:xfrm rot="0">
            <a:off x="5295265" y="4274820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13015" y="536321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14"/>
          <p:cNvSpPr txBox="1">
            <a:spLocks/>
          </p:cNvSpPr>
          <p:nvPr/>
        </p:nvSpPr>
        <p:spPr>
          <a:xfrm rot="0">
            <a:off x="3655060" y="5053330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13015" y="5363210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15"/>
          <p:cNvSpPr txBox="1">
            <a:spLocks/>
          </p:cNvSpPr>
          <p:nvPr/>
        </p:nvSpPr>
        <p:spPr>
          <a:xfrm rot="0">
            <a:off x="5300345" y="5053330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(3,4)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9222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텍스트 상자 151"/>
          <p:cNvSpPr txBox="1">
            <a:spLocks/>
          </p:cNvSpPr>
          <p:nvPr/>
        </p:nvSpPr>
        <p:spPr>
          <a:xfrm rot="0">
            <a:off x="5361940" y="1400810"/>
            <a:ext cx="7632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3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(4,4)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295275" y="3387725"/>
            <a:ext cx="1249045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146" descr="/Users/o/Library/Group Containers/L48J367XN4.com.infraware.PolarisOffice/EngineTemp/72197/fImage113702904288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5578475" y="495744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3321050" y="1107440"/>
            <a:ext cx="17265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‘</a:t>
            </a:r>
            <a:r>
              <a:rPr sz="360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’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&amp; 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3321050" y="1107440"/>
            <a:ext cx="17265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‘</a:t>
            </a:r>
            <a:r>
              <a:rPr sz="360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’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&amp; 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5383530" y="1368425"/>
            <a:ext cx="7632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3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3321050" y="1107440"/>
            <a:ext cx="17265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‘</a:t>
            </a:r>
            <a:r>
              <a:rPr sz="360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’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&amp; 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Picture " descr="/Users/o/Library/Group Containers/L48J367XN4.com.infraware.PolarisOffice/EngineTemp/72197/fImage113703102181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2329815" y="3364865"/>
            <a:ext cx="386080" cy="379095"/>
          </a:xfrm>
          <a:prstGeom prst="rect"/>
          <a:noFill/>
        </p:spPr>
      </p:pic>
      <p:sp>
        <p:nvSpPr>
          <p:cNvPr id="32" name="텍스트 상자 153"/>
          <p:cNvSpPr txBox="1">
            <a:spLocks/>
          </p:cNvSpPr>
          <p:nvPr/>
        </p:nvSpPr>
        <p:spPr>
          <a:xfrm rot="0">
            <a:off x="5383530" y="1368425"/>
            <a:ext cx="7632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4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08570" y="544766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65"/>
          <p:cNvSpPr txBox="1">
            <a:spLocks/>
          </p:cNvSpPr>
          <p:nvPr/>
        </p:nvSpPr>
        <p:spPr>
          <a:xfrm rot="0">
            <a:off x="2792730" y="1481455"/>
            <a:ext cx="112776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2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2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3321050" y="1107440"/>
            <a:ext cx="17265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‘</a:t>
            </a:r>
            <a:r>
              <a:rPr sz="360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’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&amp; 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5383530" y="1368425"/>
            <a:ext cx="7632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5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  <p:pic>
        <p:nvPicPr>
          <p:cNvPr id="33" name="그림 156" descr="/Users/o/Library/Group Containers/L48J367XN4.com.infraware.PolarisOffice/EngineTemp/72197/fImage113703173749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943350" y="336994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3321050" y="1107440"/>
            <a:ext cx="17265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‘</a:t>
            </a:r>
            <a:r>
              <a:rPr sz="360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’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&amp; 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5383530" y="1368425"/>
            <a:ext cx="7632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6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  <p:pic>
        <p:nvPicPr>
          <p:cNvPr id="33" name="Picture " descr="/Users/o/Library/Group Containers/L48J367XN4.com.infraware.PolarisOffice/EngineTemp/72197/fImage113703203488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4763135" y="334899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3321050" y="1107440"/>
            <a:ext cx="17265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‘</a:t>
            </a:r>
            <a:r>
              <a:rPr sz="360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’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&amp; 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5383530" y="1368425"/>
            <a:ext cx="7632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7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  <p:pic>
        <p:nvPicPr>
          <p:cNvPr id="33" name="Picture " descr="/Users/o/Library/Group Containers/L48J367XN4.com.infraware.PolarisOffice/EngineTemp/72197/fImage113703236710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2298065" y="4190365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3321050" y="1107440"/>
            <a:ext cx="17265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‘</a:t>
            </a:r>
            <a:r>
              <a:rPr sz="360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’</a:t>
            </a:r>
            <a:r>
              <a:rPr sz="1400">
                <a:solidFill>
                  <a:srgbClr val="000000"/>
                </a:solidFill>
                <a:latin typeface="나눔고딕" charset="0"/>
                <a:ea typeface="나눔고딕" charset="0"/>
              </a:rPr>
              <a:t> &amp; 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visited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5383530" y="1368425"/>
            <a:ext cx="7632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8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  <p:pic>
        <p:nvPicPr>
          <p:cNvPr id="33" name="Picture " descr="/Users/o/Library/Group Containers/L48J367XN4.com.infraware.PolarisOffice/EngineTemp/72197/fImage11370326973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2298065" y="501015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rgbClr val="7D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5330825" y="1352550"/>
            <a:ext cx="76327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cnt</a:t>
            </a:r>
            <a:r>
              <a:rPr sz="1800" b="1">
                <a:latin typeface="나눔고딕" charset="0"/>
                <a:ea typeface="나눔고딕" charset="0"/>
              </a:rPr>
              <a:t> = 8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08570" y="544766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983615" y="2581910"/>
            <a:ext cx="112776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2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2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08570" y="544766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2840355" y="2581910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7608570" y="5447665"/>
            <a:ext cx="6927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(0,0)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2840355" y="2581910"/>
            <a:ext cx="97472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0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0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49"/>
          <p:cNvSpPr txBox="1">
            <a:spLocks/>
          </p:cNvSpPr>
          <p:nvPr/>
        </p:nvSpPr>
        <p:spPr>
          <a:xfrm rot="0">
            <a:off x="5361940" y="1400810"/>
            <a:ext cx="763270" cy="30861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latin typeface="나눔고딕" charset="0"/>
                <a:ea typeface="나눔고딕" charset="0"/>
              </a:rPr>
              <a:t>cnt</a:t>
            </a:r>
            <a:r>
              <a:rPr sz="1400">
                <a:latin typeface="나눔고딕" charset="0"/>
                <a:ea typeface="나눔고딕" charset="0"/>
              </a:rPr>
              <a:t> = 1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7185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453898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356860" y="1753870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7185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53898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5356860" y="255968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7185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53898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35686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3788410" y="1189355"/>
            <a:ext cx="6921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(1,0)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48945" y="280670"/>
            <a:ext cx="4302125" cy="4318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SWEA</a:t>
            </a:r>
            <a:r>
              <a:rPr sz="2200">
                <a:latin typeface="나눔고딕" charset="0"/>
                <a:ea typeface="나눔고딕" charset="0"/>
              </a:rPr>
              <a:t> 1861. </a:t>
            </a:r>
            <a:r>
              <a:rPr sz="2200">
                <a:latin typeface="나눔고딕" charset="0"/>
                <a:ea typeface="나눔고딕" charset="0"/>
              </a:rPr>
              <a:t>파핑파핑 </a:t>
            </a:r>
            <a:r>
              <a:rPr sz="2200">
                <a:latin typeface="나눔고딕" charset="0"/>
                <a:ea typeface="나눔고딕" charset="0"/>
              </a:rPr>
              <a:t>지뢰찾기</a:t>
            </a:r>
            <a:endParaRPr lang="ko-KR" altLang="en-US" sz="22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37185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53898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35686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7185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453898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535686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7772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895600" y="1753870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07772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2895600" y="2559685"/>
            <a:ext cx="826770" cy="8267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07772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895600" y="336613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07772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895600" y="418401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07772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895600" y="4990465"/>
            <a:ext cx="826770" cy="8267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*</a:t>
            </a:r>
            <a:endParaRPr lang="ko-KR" altLang="en-US" sz="180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7195185" y="2105660"/>
            <a:ext cx="1524000" cy="3227705"/>
          </a:xfrm>
          <a:prstGeom prst="rect"/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93"/>
          <p:cNvSpPr txBox="1">
            <a:spLocks/>
          </p:cNvSpPr>
          <p:nvPr/>
        </p:nvSpPr>
        <p:spPr>
          <a:xfrm rot="0">
            <a:off x="295275" y="3387725"/>
            <a:ext cx="1259840" cy="52387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isZero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false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visited</a:t>
            </a:r>
            <a:r>
              <a:rPr sz="1400">
                <a:solidFill>
                  <a:srgbClr val="FF0000"/>
                </a:solidFill>
                <a:latin typeface="나눔고딕" charset="0"/>
                <a:ea typeface="나눔고딕" charset="0"/>
              </a:rPr>
              <a:t> = true</a:t>
            </a:r>
            <a:endParaRPr lang="ko-KR" altLang="en-US" sz="1400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3" name="그림 122" descr="/Users/o/Library/Group Containers/L48J367XN4.com.infraware.PolarisOffice/EngineTemp/72197/fImage113702880175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 t="15948" r="20685" b="23078"/>
          <a:stretch>
            <a:fillRect/>
          </a:stretch>
        </p:blipFill>
        <p:spPr>
          <a:xfrm rot="0">
            <a:off x="3118485" y="1676400"/>
            <a:ext cx="386080" cy="37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rhrmarkd</dc:creator>
  <cp:lastModifiedBy>rhrmarkd</cp:lastModifiedBy>
  <dc:title>PowerPoint 프레젠테이션</dc:title>
</cp:coreProperties>
</file>