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6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2" r:id="rId24"/>
    <p:sldId id="261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304" r:id="rId35"/>
    <p:sldId id="272" r:id="rId36"/>
    <p:sldId id="273" r:id="rId37"/>
    <p:sldId id="274" r:id="rId38"/>
    <p:sldId id="275" r:id="rId39"/>
    <p:sldId id="277" r:id="rId40"/>
    <p:sldId id="276" r:id="rId41"/>
    <p:sldId id="278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9" r:id="rId51"/>
    <p:sldId id="290" r:id="rId52"/>
    <p:sldId id="291" r:id="rId53"/>
    <p:sldId id="295" r:id="rId54"/>
    <p:sldId id="296" r:id="rId55"/>
    <p:sldId id="294" r:id="rId56"/>
    <p:sldId id="293" r:id="rId57"/>
    <p:sldId id="292" r:id="rId58"/>
    <p:sldId id="297" r:id="rId59"/>
    <p:sldId id="298" r:id="rId60"/>
    <p:sldId id="299" r:id="rId61"/>
    <p:sldId id="300" r:id="rId62"/>
    <p:sldId id="301" r:id="rId63"/>
    <p:sldId id="302" r:id="rId64"/>
    <p:sldId id="305" r:id="rId65"/>
    <p:sldId id="303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0" pos="3827" userDrawn="1">
          <p15:clr>
            <a:srgbClr val="A4A3A4"/>
          </p15:clr>
        </p15:guide>
        <p15:guide id="1" orient="horz" pos="2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>
        <p:guide pos="3827"/>
        <p:guide orient="horz" pos="21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>
        <p:guide pos="3827"/>
        <p:guide orient="horz" pos="2152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slide" Target="slides/slide21.xml"></Relationship><Relationship Id="rId40" Type="http://schemas.openxmlformats.org/officeDocument/2006/relationships/slide" Target="slides/slide22.xml"></Relationship><Relationship Id="rId41" Type="http://schemas.openxmlformats.org/officeDocument/2006/relationships/slide" Target="slides/slide23.xml"></Relationship><Relationship Id="rId42" Type="http://schemas.openxmlformats.org/officeDocument/2006/relationships/slide" Target="slides/slide24.xml"></Relationship><Relationship Id="rId43" Type="http://schemas.openxmlformats.org/officeDocument/2006/relationships/slide" Target="slides/slide25.xml"></Relationship><Relationship Id="rId44" Type="http://schemas.openxmlformats.org/officeDocument/2006/relationships/slide" Target="slides/slide26.xml"></Relationship><Relationship Id="rId45" Type="http://schemas.openxmlformats.org/officeDocument/2006/relationships/slide" Target="slides/slide27.xml"></Relationship><Relationship Id="rId46" Type="http://schemas.openxmlformats.org/officeDocument/2006/relationships/slide" Target="slides/slide28.xml"></Relationship><Relationship Id="rId47" Type="http://schemas.openxmlformats.org/officeDocument/2006/relationships/slide" Target="slides/slide29.xml"></Relationship><Relationship Id="rId48" Type="http://schemas.openxmlformats.org/officeDocument/2006/relationships/slide" Target="slides/slide30.xml"></Relationship><Relationship Id="rId49" Type="http://schemas.openxmlformats.org/officeDocument/2006/relationships/slide" Target="slides/slide31.xml"></Relationship><Relationship Id="rId50" Type="http://schemas.openxmlformats.org/officeDocument/2006/relationships/slide" Target="slides/slide32.xml"></Relationship><Relationship Id="rId51" Type="http://schemas.openxmlformats.org/officeDocument/2006/relationships/slide" Target="slides/slide33.xml"></Relationship><Relationship Id="rId52" Type="http://schemas.openxmlformats.org/officeDocument/2006/relationships/slide" Target="slides/slide34.xml"></Relationship><Relationship Id="rId53" Type="http://schemas.openxmlformats.org/officeDocument/2006/relationships/slide" Target="slides/slide35.xml"></Relationship><Relationship Id="rId54" Type="http://schemas.openxmlformats.org/officeDocument/2006/relationships/slide" Target="slides/slide36.xml"></Relationship><Relationship Id="rId55" Type="http://schemas.openxmlformats.org/officeDocument/2006/relationships/slide" Target="slides/slide37.xml"></Relationship><Relationship Id="rId56" Type="http://schemas.openxmlformats.org/officeDocument/2006/relationships/slide" Target="slides/slide38.xml"></Relationship><Relationship Id="rId57" Type="http://schemas.openxmlformats.org/officeDocument/2006/relationships/slide" Target="slides/slide39.xml"></Relationship><Relationship Id="rId58" Type="http://schemas.openxmlformats.org/officeDocument/2006/relationships/slide" Target="slides/slide40.xml"></Relationship><Relationship Id="rId59" Type="http://schemas.openxmlformats.org/officeDocument/2006/relationships/slide" Target="slides/slide41.xml"></Relationship><Relationship Id="rId60" Type="http://schemas.openxmlformats.org/officeDocument/2006/relationships/slide" Target="slides/slide42.xml"></Relationship><Relationship Id="rId61" Type="http://schemas.openxmlformats.org/officeDocument/2006/relationships/slide" Target="slides/slide43.xml"></Relationship><Relationship Id="rId62" Type="http://schemas.openxmlformats.org/officeDocument/2006/relationships/slide" Target="slides/slide44.xml"></Relationship><Relationship Id="rId63" Type="http://schemas.openxmlformats.org/officeDocument/2006/relationships/slide" Target="slides/slide45.xml"></Relationship><Relationship Id="rId64" Type="http://schemas.openxmlformats.org/officeDocument/2006/relationships/slide" Target="slides/slide46.xml"></Relationship><Relationship Id="rId65" Type="http://schemas.openxmlformats.org/officeDocument/2006/relationships/slide" Target="slides/slide47.xml"></Relationship><Relationship Id="rId66" Type="http://schemas.openxmlformats.org/officeDocument/2006/relationships/slide" Target="slides/slide48.xml"></Relationship><Relationship Id="rId115" Type="http://schemas.openxmlformats.org/officeDocument/2006/relationships/viewProps" Target="viewProps.xml"></Relationship><Relationship Id="rId11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slide" Target="../slides/slide19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slide" Target="../slides/slide20.xml"></Relationship><Relationship Id="rId2" Type="http://schemas.openxmlformats.org/officeDocument/2006/relationships/notesMaster" Target="../notesMasters/notesMaster1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slide" Target="../slides/slide21.xml"></Relationship><Relationship Id="rId2" Type="http://schemas.openxmlformats.org/officeDocument/2006/relationships/notesMaster" Target="../notesMasters/notesMaster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slide" Target="../slides/slide22.xml"></Relationship><Relationship Id="rId2" Type="http://schemas.openxmlformats.org/officeDocument/2006/relationships/notesMaster" Target="../notesMasters/notesMaster1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slide" Target="../slides/slide23.xml"></Relationship><Relationship Id="rId2" Type="http://schemas.openxmlformats.org/officeDocument/2006/relationships/notesMaster" Target="../notesMasters/notesMaster1.xml"></Relationship></Relationships>
</file>

<file path=ppt/notesSlides/_rels/notesSlide24.xml.rels><?xml version="1.0" encoding="UTF-8"?>
<Relationships xmlns="http://schemas.openxmlformats.org/package/2006/relationships"><Relationship Id="rId1" Type="http://schemas.openxmlformats.org/officeDocument/2006/relationships/slide" Target="../slides/slide24.xml"></Relationship><Relationship Id="rId2" Type="http://schemas.openxmlformats.org/officeDocument/2006/relationships/notesMaster" Target="../notesMasters/notesMaster1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slide" Target="../slides/slide25.xml"></Relationship><Relationship Id="rId2" Type="http://schemas.openxmlformats.org/officeDocument/2006/relationships/notesMaster" Target="../notesMasters/notesMaster1.xml"></Relationship></Relationships>
</file>

<file path=ppt/notesSlides/_rels/notesSlide26.xml.rels><?xml version="1.0" encoding="UTF-8"?>
<Relationships xmlns="http://schemas.openxmlformats.org/package/2006/relationships"><Relationship Id="rId1" Type="http://schemas.openxmlformats.org/officeDocument/2006/relationships/slide" Target="../slides/slide26.xml"></Relationship><Relationship Id="rId2" Type="http://schemas.openxmlformats.org/officeDocument/2006/relationships/notesMaster" Target="../notesMasters/notesMaster1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slide" Target="../slides/slide27.xml"></Relationship><Relationship Id="rId2" Type="http://schemas.openxmlformats.org/officeDocument/2006/relationships/notesMaster" Target="../notesMasters/notesMaster1.xml"></Relationship></Relationships>
</file>

<file path=ppt/notesSlides/_rels/notesSlide28.xml.rels><?xml version="1.0" encoding="UTF-8"?>
<Relationships xmlns="http://schemas.openxmlformats.org/package/2006/relationships"><Relationship Id="rId1" Type="http://schemas.openxmlformats.org/officeDocument/2006/relationships/slide" Target="../slides/slide28.xml"></Relationship><Relationship Id="rId2" Type="http://schemas.openxmlformats.org/officeDocument/2006/relationships/notesMaster" Target="../notesMasters/notesMaster1.xml"></Relationship></Relationships>
</file>

<file path=ppt/notesSlides/_rels/notesSlide29.xml.rels><?xml version="1.0" encoding="UTF-8"?>
<Relationships xmlns="http://schemas.openxmlformats.org/package/2006/relationships"><Relationship Id="rId1" Type="http://schemas.openxmlformats.org/officeDocument/2006/relationships/slide" Target="../slides/slide29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30.xml.rels><?xml version="1.0" encoding="UTF-8"?>
<Relationships xmlns="http://schemas.openxmlformats.org/package/2006/relationships"><Relationship Id="rId1" Type="http://schemas.openxmlformats.org/officeDocument/2006/relationships/slide" Target="../slides/slide30.xml"></Relationship><Relationship Id="rId2" Type="http://schemas.openxmlformats.org/officeDocument/2006/relationships/notesMaster" Target="../notesMasters/notesMaster1.xml"></Relationship></Relationships>
</file>

<file path=ppt/notesSlides/_rels/notesSlide31.xml.rels><?xml version="1.0" encoding="UTF-8"?>
<Relationships xmlns="http://schemas.openxmlformats.org/package/2006/relationships"><Relationship Id="rId1" Type="http://schemas.openxmlformats.org/officeDocument/2006/relationships/slide" Target="../slides/slide31.xml"></Relationship><Relationship Id="rId2" Type="http://schemas.openxmlformats.org/officeDocument/2006/relationships/notesMaster" Target="../notesMasters/notesMaster1.xml"></Relationship></Relationships>
</file>

<file path=ppt/notesSlides/_rels/notesSlide32.xml.rels><?xml version="1.0" encoding="UTF-8"?>
<Relationships xmlns="http://schemas.openxmlformats.org/package/2006/relationships"><Relationship Id="rId1" Type="http://schemas.openxmlformats.org/officeDocument/2006/relationships/slide" Target="../slides/slide32.xml"></Relationship><Relationship Id="rId2" Type="http://schemas.openxmlformats.org/officeDocument/2006/relationships/notesMaster" Target="../notesMasters/notesMaster1.xml"></Relationship></Relationships>
</file>

<file path=ppt/notesSlides/_rels/notesSlide33.xml.rels><?xml version="1.0" encoding="UTF-8"?>
<Relationships xmlns="http://schemas.openxmlformats.org/package/2006/relationships"><Relationship Id="rId1" Type="http://schemas.openxmlformats.org/officeDocument/2006/relationships/slide" Target="../slides/slide33.xml"></Relationship><Relationship Id="rId2" Type="http://schemas.openxmlformats.org/officeDocument/2006/relationships/notesMaster" Target="../notesMasters/notesMaster1.xml"></Relationship></Relationships>
</file>

<file path=ppt/notesSlides/_rels/notesSlide34.xml.rels><?xml version="1.0" encoding="UTF-8"?>
<Relationships xmlns="http://schemas.openxmlformats.org/package/2006/relationships"><Relationship Id="rId1" Type="http://schemas.openxmlformats.org/officeDocument/2006/relationships/slide" Target="../slides/slide34.xml"></Relationship><Relationship Id="rId2" Type="http://schemas.openxmlformats.org/officeDocument/2006/relationships/notesMaster" Target="../notesMasters/notesMaster1.xml"></Relationship></Relationships>
</file>

<file path=ppt/notesSlides/_rels/notesSlide35.xml.rels><?xml version="1.0" encoding="UTF-8"?>
<Relationships xmlns="http://schemas.openxmlformats.org/package/2006/relationships"><Relationship Id="rId1" Type="http://schemas.openxmlformats.org/officeDocument/2006/relationships/slide" Target="../slides/slide35.xml"></Relationship><Relationship Id="rId2" Type="http://schemas.openxmlformats.org/officeDocument/2006/relationships/notesMaster" Target="../notesMasters/notesMaster1.xml"></Relationship></Relationships>
</file>

<file path=ppt/notesSlides/_rels/notesSlide36.xml.rels><?xml version="1.0" encoding="UTF-8"?>
<Relationships xmlns="http://schemas.openxmlformats.org/package/2006/relationships"><Relationship Id="rId1" Type="http://schemas.openxmlformats.org/officeDocument/2006/relationships/slide" Target="../slides/slide36.xml"></Relationship><Relationship Id="rId2" Type="http://schemas.openxmlformats.org/officeDocument/2006/relationships/notesMaster" Target="../notesMasters/notesMaster1.xml"></Relationship></Relationships>
</file>

<file path=ppt/notesSlides/_rels/notesSlide37.xml.rels><?xml version="1.0" encoding="UTF-8"?>
<Relationships xmlns="http://schemas.openxmlformats.org/package/2006/relationships"><Relationship Id="rId1" Type="http://schemas.openxmlformats.org/officeDocument/2006/relationships/slide" Target="../slides/slide37.xml"></Relationship><Relationship Id="rId2" Type="http://schemas.openxmlformats.org/officeDocument/2006/relationships/notesMaster" Target="../notesMasters/notesMaster1.xml"></Relationship></Relationships>
</file>

<file path=ppt/notesSlides/_rels/notesSlide38.xml.rels><?xml version="1.0" encoding="UTF-8"?>
<Relationships xmlns="http://schemas.openxmlformats.org/package/2006/relationships"><Relationship Id="rId1" Type="http://schemas.openxmlformats.org/officeDocument/2006/relationships/slide" Target="../slides/slide38.xml"></Relationship><Relationship Id="rId2" Type="http://schemas.openxmlformats.org/officeDocument/2006/relationships/notesMaster" Target="../notesMasters/notesMaster1.xml"></Relationship></Relationships>
</file>

<file path=ppt/notesSlides/_rels/notesSlide39.xml.rels><?xml version="1.0" encoding="UTF-8"?>
<Relationships xmlns="http://schemas.openxmlformats.org/package/2006/relationships"><Relationship Id="rId1" Type="http://schemas.openxmlformats.org/officeDocument/2006/relationships/slide" Target="../slides/slide39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40.xml.rels><?xml version="1.0" encoding="UTF-8"?>
<Relationships xmlns="http://schemas.openxmlformats.org/package/2006/relationships"><Relationship Id="rId1" Type="http://schemas.openxmlformats.org/officeDocument/2006/relationships/slide" Target="../slides/slide40.xml"></Relationship><Relationship Id="rId2" Type="http://schemas.openxmlformats.org/officeDocument/2006/relationships/notesMaster" Target="../notesMasters/notesMaster1.xml"></Relationship></Relationships>
</file>

<file path=ppt/notesSlides/_rels/notesSlide41.xml.rels><?xml version="1.0" encoding="UTF-8"?>
<Relationships xmlns="http://schemas.openxmlformats.org/package/2006/relationships"><Relationship Id="rId1" Type="http://schemas.openxmlformats.org/officeDocument/2006/relationships/slide" Target="../slides/slide41.xml"></Relationship><Relationship Id="rId2" Type="http://schemas.openxmlformats.org/officeDocument/2006/relationships/notesMaster" Target="../notesMasters/notesMaster1.xml"></Relationship></Relationships>
</file>

<file path=ppt/notesSlides/_rels/notesSlide42.xml.rels><?xml version="1.0" encoding="UTF-8"?>
<Relationships xmlns="http://schemas.openxmlformats.org/package/2006/relationships"><Relationship Id="rId1" Type="http://schemas.openxmlformats.org/officeDocument/2006/relationships/slide" Target="../slides/slide42.xml"></Relationship><Relationship Id="rId2" Type="http://schemas.openxmlformats.org/officeDocument/2006/relationships/notesMaster" Target="../notesMasters/notesMaster1.xml"></Relationship></Relationships>
</file>

<file path=ppt/notesSlides/_rels/notesSlide43.xml.rels><?xml version="1.0" encoding="UTF-8"?>
<Relationships xmlns="http://schemas.openxmlformats.org/package/2006/relationships"><Relationship Id="rId1" Type="http://schemas.openxmlformats.org/officeDocument/2006/relationships/slide" Target="../slides/slide43.xml"></Relationship><Relationship Id="rId2" Type="http://schemas.openxmlformats.org/officeDocument/2006/relationships/notesMaster" Target="../notesMasters/notesMaster1.xml"></Relationship></Relationships>
</file>

<file path=ppt/notesSlides/_rels/notesSlide44.xml.rels><?xml version="1.0" encoding="UTF-8"?>
<Relationships xmlns="http://schemas.openxmlformats.org/package/2006/relationships"><Relationship Id="rId1" Type="http://schemas.openxmlformats.org/officeDocument/2006/relationships/slide" Target="../slides/slide44.xml"></Relationship><Relationship Id="rId2" Type="http://schemas.openxmlformats.org/officeDocument/2006/relationships/notesMaster" Target="../notesMasters/notesMaster1.xml"></Relationship></Relationships>
</file>

<file path=ppt/notesSlides/_rels/notesSlide45.xml.rels><?xml version="1.0" encoding="UTF-8"?>
<Relationships xmlns="http://schemas.openxmlformats.org/package/2006/relationships"><Relationship Id="rId1" Type="http://schemas.openxmlformats.org/officeDocument/2006/relationships/slide" Target="../slides/slide45.xml"></Relationship><Relationship Id="rId2" Type="http://schemas.openxmlformats.org/officeDocument/2006/relationships/notesMaster" Target="../notesMasters/notesMaster1.xml"></Relationship></Relationships>
</file>

<file path=ppt/notesSlides/_rels/notesSlide46.xml.rels><?xml version="1.0" encoding="UTF-8"?>
<Relationships xmlns="http://schemas.openxmlformats.org/package/2006/relationships"><Relationship Id="rId1" Type="http://schemas.openxmlformats.org/officeDocument/2006/relationships/slide" Target="../slides/slide46.xml"></Relationship><Relationship Id="rId2" Type="http://schemas.openxmlformats.org/officeDocument/2006/relationships/notesMaster" Target="../notesMasters/notesMaster1.xml"></Relationship></Relationships>
</file>

<file path=ppt/notesSlides/_rels/notesSlide47.xml.rels><?xml version="1.0" encoding="UTF-8"?>
<Relationships xmlns="http://schemas.openxmlformats.org/package/2006/relationships"><Relationship Id="rId1" Type="http://schemas.openxmlformats.org/officeDocument/2006/relationships/slide" Target="../slides/slide47.xml"></Relationship><Relationship Id="rId2" Type="http://schemas.openxmlformats.org/officeDocument/2006/relationships/notesMaster" Target="../notesMasters/notesMaster1.xml"></Relationship></Relationships>
</file>

<file path=ppt/notesSlides/_rels/notesSlide48.xml.rels><?xml version="1.0" encoding="UTF-8"?>
<Relationships xmlns="http://schemas.openxmlformats.org/package/2006/relationships"><Relationship Id="rId1" Type="http://schemas.openxmlformats.org/officeDocument/2006/relationships/slide" Target="../slides/slide48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0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3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4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5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6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7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8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9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0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1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2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3.xml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4.xml"></Relationship></Relationships>
</file>

<file path=ppt/slides/_rels/slide3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5.xml"></Relationship></Relationships>
</file>

<file path=ppt/slides/_rels/slide3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6.xml"></Relationship></Relationships>
</file>

<file path=ppt/slides/_rels/slide3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7.xml"></Relationship></Relationships>
</file>

<file path=ppt/slides/_rels/slide3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8.xml"></Relationship></Relationships>
</file>

<file path=ppt/slides/_rels/slide3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9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.xml"></Relationship></Relationships>
</file>

<file path=ppt/slides/_rels/slide4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0.xml"></Relationship></Relationships>
</file>

<file path=ppt/slides/_rels/slide4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1.xml"></Relationship></Relationships>
</file>

<file path=ppt/slides/_rels/slide4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2.xml"></Relationship></Relationships>
</file>

<file path=ppt/slides/_rels/slide4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3.xml"></Relationship></Relationships>
</file>

<file path=ppt/slides/_rels/slide4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4.xml"></Relationship></Relationships>
</file>

<file path=ppt/slides/_rels/slide4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5.xml"></Relationship></Relationships>
</file>

<file path=ppt/slides/_rels/slide4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6.xml"></Relationship></Relationships>
</file>

<file path=ppt/slides/_rels/slide4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7.xml"></Relationship></Relationships>
</file>

<file path=ppt/slides/_rels/slide4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8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88251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도형 3"/>
          <p:cNvSpPr>
            <a:spLocks/>
          </p:cNvSpPr>
          <p:nvPr/>
        </p:nvSpPr>
        <p:spPr>
          <a:xfrm rot="0">
            <a:off x="57029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도형 4"/>
          <p:cNvSpPr>
            <a:spLocks/>
          </p:cNvSpPr>
          <p:nvPr/>
        </p:nvSpPr>
        <p:spPr>
          <a:xfrm rot="0">
            <a:off x="653161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도형 5"/>
          <p:cNvSpPr>
            <a:spLocks/>
          </p:cNvSpPr>
          <p:nvPr/>
        </p:nvSpPr>
        <p:spPr>
          <a:xfrm rot="0">
            <a:off x="488251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도형 6"/>
          <p:cNvSpPr>
            <a:spLocks/>
          </p:cNvSpPr>
          <p:nvPr/>
        </p:nvSpPr>
        <p:spPr>
          <a:xfrm rot="0">
            <a:off x="57029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도형 7"/>
          <p:cNvSpPr>
            <a:spLocks/>
          </p:cNvSpPr>
          <p:nvPr/>
        </p:nvSpPr>
        <p:spPr>
          <a:xfrm rot="0">
            <a:off x="653161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도형 11"/>
          <p:cNvSpPr>
            <a:spLocks/>
          </p:cNvSpPr>
          <p:nvPr/>
        </p:nvSpPr>
        <p:spPr>
          <a:xfrm rot="0">
            <a:off x="488251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도형 12"/>
          <p:cNvSpPr>
            <a:spLocks/>
          </p:cNvSpPr>
          <p:nvPr/>
        </p:nvSpPr>
        <p:spPr>
          <a:xfrm rot="0">
            <a:off x="57029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도형 13"/>
          <p:cNvSpPr>
            <a:spLocks/>
          </p:cNvSpPr>
          <p:nvPr/>
        </p:nvSpPr>
        <p:spPr>
          <a:xfrm rot="0">
            <a:off x="653161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텍스트 상자 22"/>
          <p:cNvSpPr txBox="1">
            <a:spLocks/>
          </p:cNvSpPr>
          <p:nvPr/>
        </p:nvSpPr>
        <p:spPr>
          <a:xfrm rot="0">
            <a:off x="5767070" y="179260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텍스트 상자 223"/>
          <p:cNvSpPr txBox="1">
            <a:spLocks/>
          </p:cNvSpPr>
          <p:nvPr/>
        </p:nvSpPr>
        <p:spPr>
          <a:xfrm rot="0">
            <a:off x="655320" y="561340"/>
            <a:ext cx="3837939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정사각형방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88251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7029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53161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88251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7029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531610" y="301434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88251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7029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53161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8251189" y="3102610"/>
            <a:ext cx="108077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1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</a:t>
            </a:r>
            <a:r>
              <a:rPr sz="1800"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5767070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(2,1)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232"/>
          <p:cNvSpPr txBox="1">
            <a:spLocks/>
          </p:cNvSpPr>
          <p:nvPr/>
        </p:nvSpPr>
        <p:spPr>
          <a:xfrm rot="0">
            <a:off x="655320" y="561340"/>
            <a:ext cx="3837939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정사각형방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88251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7029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53161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88251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7029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53161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882515" y="382079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7029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53161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8251189" y="3102610"/>
            <a:ext cx="108077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1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</a:t>
            </a:r>
            <a:r>
              <a:rPr sz="1800"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5767070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(0,2)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233"/>
          <p:cNvSpPr txBox="1">
            <a:spLocks/>
          </p:cNvSpPr>
          <p:nvPr/>
        </p:nvSpPr>
        <p:spPr>
          <a:xfrm rot="0">
            <a:off x="655320" y="561340"/>
            <a:ext cx="3837939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정사각형방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88251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7029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53161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88251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702935" y="301434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531610" y="301434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882515" y="3820795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702935" y="382079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53161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8251189" y="3102610"/>
            <a:ext cx="108077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1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</a:t>
            </a:r>
            <a:r>
              <a:rPr sz="1800"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5767070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(1,2)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234"/>
          <p:cNvSpPr txBox="1">
            <a:spLocks/>
          </p:cNvSpPr>
          <p:nvPr/>
        </p:nvSpPr>
        <p:spPr>
          <a:xfrm rot="0">
            <a:off x="655320" y="561340"/>
            <a:ext cx="3837939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정사각형방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88251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7029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53161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88251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7029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53161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882515" y="3820795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7029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531610" y="382079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8251189" y="3102610"/>
            <a:ext cx="108077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1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</a:t>
            </a:r>
            <a:r>
              <a:rPr sz="1800"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5767070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(2,2)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235"/>
          <p:cNvSpPr txBox="1">
            <a:spLocks/>
          </p:cNvSpPr>
          <p:nvPr/>
        </p:nvSpPr>
        <p:spPr>
          <a:xfrm rot="0">
            <a:off x="655320" y="561340"/>
            <a:ext cx="3837939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정사각형방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48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1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4" name="도형 50"/>
          <p:cNvSpPr>
            <a:spLocks/>
          </p:cNvSpPr>
          <p:nvPr/>
        </p:nvSpPr>
        <p:spPr>
          <a:xfrm rot="0">
            <a:off x="681482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도형 51"/>
          <p:cNvSpPr>
            <a:spLocks/>
          </p:cNvSpPr>
          <p:nvPr/>
        </p:nvSpPr>
        <p:spPr>
          <a:xfrm rot="0">
            <a:off x="763524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도형 52"/>
          <p:cNvSpPr>
            <a:spLocks/>
          </p:cNvSpPr>
          <p:nvPr/>
        </p:nvSpPr>
        <p:spPr>
          <a:xfrm rot="0">
            <a:off x="8463915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도형 53"/>
          <p:cNvSpPr>
            <a:spLocks/>
          </p:cNvSpPr>
          <p:nvPr/>
        </p:nvSpPr>
        <p:spPr>
          <a:xfrm rot="0">
            <a:off x="681482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도형 54"/>
          <p:cNvSpPr>
            <a:spLocks/>
          </p:cNvSpPr>
          <p:nvPr/>
        </p:nvSpPr>
        <p:spPr>
          <a:xfrm rot="0">
            <a:off x="763524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9" name="도형 55"/>
          <p:cNvSpPr>
            <a:spLocks/>
          </p:cNvSpPr>
          <p:nvPr/>
        </p:nvSpPr>
        <p:spPr>
          <a:xfrm rot="0">
            <a:off x="8463915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도형 56"/>
          <p:cNvSpPr>
            <a:spLocks/>
          </p:cNvSpPr>
          <p:nvPr/>
        </p:nvSpPr>
        <p:spPr>
          <a:xfrm rot="0">
            <a:off x="6814820" y="382016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1" name="도형 57"/>
          <p:cNvSpPr>
            <a:spLocks/>
          </p:cNvSpPr>
          <p:nvPr/>
        </p:nvSpPr>
        <p:spPr>
          <a:xfrm rot="0">
            <a:off x="7635240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2" name="도형 58"/>
          <p:cNvSpPr>
            <a:spLocks/>
          </p:cNvSpPr>
          <p:nvPr/>
        </p:nvSpPr>
        <p:spPr>
          <a:xfrm rot="0">
            <a:off x="8463915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1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681482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763524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8463915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681482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763524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8463915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6814820" y="382016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635240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8463915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1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681482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763524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8463915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681482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763524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8463915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6814820" y="382016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635240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8463915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1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681482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763524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8463915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681482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763524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8463915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6814820" y="382016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635240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8463915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(2,0)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1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681482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763524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8463915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681482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763524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8463915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6814820" y="382016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635240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8463915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(0,1)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1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681482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763524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8463915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681482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763524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8463915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6814820" y="382016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635240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8463915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882515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7029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53161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88251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7029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53161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88251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7029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53161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텍스트 상자 23"/>
          <p:cNvSpPr txBox="1">
            <a:spLocks/>
          </p:cNvSpPr>
          <p:nvPr/>
        </p:nvSpPr>
        <p:spPr>
          <a:xfrm rot="0">
            <a:off x="5767070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텍스트 상자 224"/>
          <p:cNvSpPr txBox="1">
            <a:spLocks/>
          </p:cNvSpPr>
          <p:nvPr/>
        </p:nvSpPr>
        <p:spPr>
          <a:xfrm rot="0">
            <a:off x="655320" y="561340"/>
            <a:ext cx="3837939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정사각형방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(1,1)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1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681482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763524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8463915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681482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763524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8463915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6814820" y="382016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635240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8463915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chemeClr val="bg2">
              <a:lumMod val="2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(0,2)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1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681482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763524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8463915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681482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763524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8463915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6814820" y="382016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635240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8463915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chemeClr val="bg2">
              <a:lumMod val="2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rgbClr val="FC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(1,2)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1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681482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763524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8463915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681482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763524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8463915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6814820" y="382016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635240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8463915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chemeClr val="bg2">
              <a:lumMod val="2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rgbClr val="FC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rgbClr val="36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(2,2)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1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681482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7635240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8463915" y="22078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681482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7635240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8463915" y="301371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6814820" y="382016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635240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8463915" y="382016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2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7" name="텍스트 상자 76"/>
          <p:cNvSpPr txBox="1">
            <a:spLocks/>
          </p:cNvSpPr>
          <p:nvPr/>
        </p:nvSpPr>
        <p:spPr>
          <a:xfrm rot="0">
            <a:off x="7869554" y="1842770"/>
            <a:ext cx="169989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Priority</a:t>
            </a:r>
            <a:r>
              <a:rPr sz="1800">
                <a:latin typeface="나눔고딕" charset="0"/>
                <a:ea typeface="나눔고딕" charset="0"/>
              </a:rPr>
              <a:t> Queue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도형 77"/>
          <p:cNvSpPr>
            <a:spLocks/>
          </p:cNvSpPr>
          <p:nvPr/>
        </p:nvSpPr>
        <p:spPr>
          <a:xfrm rot="0">
            <a:off x="8344535" y="2325370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9" name="도형 78"/>
          <p:cNvSpPr>
            <a:spLocks/>
          </p:cNvSpPr>
          <p:nvPr/>
        </p:nvSpPr>
        <p:spPr>
          <a:xfrm rot="0">
            <a:off x="7502525" y="3427095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나눔고딕" charset="0"/>
                <a:ea typeface="나눔고딕" charset="0"/>
              </a:rPr>
              <a:t>...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도형 79"/>
          <p:cNvSpPr>
            <a:spLocks/>
          </p:cNvSpPr>
          <p:nvPr/>
        </p:nvSpPr>
        <p:spPr>
          <a:xfrm rot="0">
            <a:off x="9179560" y="3412490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21" name="도형 80"/>
          <p:cNvCxnSpPr>
            <a:stCxn id="18" idx="3"/>
          </p:cNvCxnSpPr>
          <p:nvPr/>
        </p:nvCxnSpPr>
        <p:spPr>
          <a:xfrm rot="0" flipH="1">
            <a:off x="8063865" y="2970530"/>
            <a:ext cx="391795" cy="5003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81"/>
          <p:cNvCxnSpPr>
            <a:stCxn id="18" idx="5"/>
          </p:cNvCxnSpPr>
          <p:nvPr/>
        </p:nvCxnSpPr>
        <p:spPr>
          <a:xfrm rot="0">
            <a:off x="8990330" y="2970530"/>
            <a:ext cx="370205" cy="5149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2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7869554" y="1842770"/>
            <a:ext cx="169989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Priority</a:t>
            </a:r>
            <a:r>
              <a:rPr sz="1800">
                <a:latin typeface="나눔고딕" charset="0"/>
                <a:ea typeface="나눔고딕" charset="0"/>
              </a:rPr>
              <a:t> Queue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8344535" y="2325370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2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7869554" y="1842770"/>
            <a:ext cx="169989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Priority</a:t>
            </a:r>
            <a:r>
              <a:rPr sz="1800">
                <a:latin typeface="나눔고딕" charset="0"/>
                <a:ea typeface="나눔고딕" charset="0"/>
              </a:rPr>
              <a:t> Queue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8344535" y="2325370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7502525" y="3427095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21" name="Rect 0"/>
          <p:cNvCxnSpPr>
            <a:stCxn id="18" idx="3"/>
          </p:cNvCxnSpPr>
          <p:nvPr/>
        </p:nvCxnSpPr>
        <p:spPr>
          <a:xfrm rot="0" flipH="1">
            <a:off x="8063865" y="2970530"/>
            <a:ext cx="391795" cy="5003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2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7869554" y="1842770"/>
            <a:ext cx="169989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Priority</a:t>
            </a:r>
            <a:r>
              <a:rPr sz="1800">
                <a:latin typeface="나눔고딕" charset="0"/>
                <a:ea typeface="나눔고딕" charset="0"/>
              </a:rPr>
              <a:t> Queue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8344535" y="2325370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7502525" y="3427095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9179560" y="3412490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21" name="Rect 0"/>
          <p:cNvCxnSpPr>
            <a:stCxn id="18" idx="3"/>
          </p:cNvCxnSpPr>
          <p:nvPr/>
        </p:nvCxnSpPr>
        <p:spPr>
          <a:xfrm rot="0" flipH="1">
            <a:off x="8063865" y="2970530"/>
            <a:ext cx="391795" cy="5003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>
            <a:stCxn id="18" idx="5"/>
          </p:cNvCxnSpPr>
          <p:nvPr/>
        </p:nvCxnSpPr>
        <p:spPr>
          <a:xfrm rot="0">
            <a:off x="8990330" y="2970530"/>
            <a:ext cx="370205" cy="5149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2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7869554" y="1842770"/>
            <a:ext cx="169989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Priority</a:t>
            </a:r>
            <a:r>
              <a:rPr sz="1800">
                <a:latin typeface="나눔고딕" charset="0"/>
                <a:ea typeface="나눔고딕" charset="0"/>
              </a:rPr>
              <a:t> Queue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8344535" y="2325370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7502525" y="3427095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9179560" y="3412490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21" name="Rect 0"/>
          <p:cNvCxnSpPr>
            <a:stCxn id="18" idx="3"/>
          </p:cNvCxnSpPr>
          <p:nvPr/>
        </p:nvCxnSpPr>
        <p:spPr>
          <a:xfrm rot="0" flipH="1">
            <a:off x="8063865" y="2970530"/>
            <a:ext cx="391795" cy="5003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>
            <a:stCxn id="18" idx="5"/>
          </p:cNvCxnSpPr>
          <p:nvPr/>
        </p:nvCxnSpPr>
        <p:spPr>
          <a:xfrm rot="0">
            <a:off x="8990330" y="2970530"/>
            <a:ext cx="370205" cy="5149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91"/>
          <p:cNvSpPr txBox="1">
            <a:spLocks/>
          </p:cNvSpPr>
          <p:nvPr/>
        </p:nvSpPr>
        <p:spPr>
          <a:xfrm rot="0">
            <a:off x="5551170" y="5219700"/>
            <a:ext cx="108077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1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</a:t>
            </a:r>
            <a:r>
              <a:rPr sz="1800"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(2,0)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2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7869554" y="1842770"/>
            <a:ext cx="169989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Priority</a:t>
            </a:r>
            <a:r>
              <a:rPr sz="1800">
                <a:latin typeface="나눔고딕" charset="0"/>
                <a:ea typeface="나눔고딕" charset="0"/>
              </a:rPr>
              <a:t> Queue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8344535" y="2325370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5551170" y="5219700"/>
            <a:ext cx="108077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1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</a:t>
            </a:r>
            <a:r>
              <a:rPr sz="1800"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882515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702935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53161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88251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7029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53161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88251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7029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53161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텍스트 상자 18"/>
          <p:cNvSpPr txBox="1">
            <a:spLocks/>
          </p:cNvSpPr>
          <p:nvPr/>
        </p:nvSpPr>
        <p:spPr>
          <a:xfrm rot="0">
            <a:off x="8251189" y="3102610"/>
            <a:ext cx="1080770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2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텍스트 상자 24"/>
          <p:cNvSpPr txBox="1">
            <a:spLocks/>
          </p:cNvSpPr>
          <p:nvPr/>
        </p:nvSpPr>
        <p:spPr>
          <a:xfrm rot="0">
            <a:off x="5767070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225"/>
          <p:cNvSpPr txBox="1">
            <a:spLocks/>
          </p:cNvSpPr>
          <p:nvPr/>
        </p:nvSpPr>
        <p:spPr>
          <a:xfrm rot="0">
            <a:off x="655320" y="561340"/>
            <a:ext cx="3837939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정사각형방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(2,2)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2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7869554" y="1842770"/>
            <a:ext cx="169989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Priority</a:t>
            </a:r>
            <a:r>
              <a:rPr sz="1800">
                <a:latin typeface="나눔고딕" charset="0"/>
                <a:ea typeface="나눔고딕" charset="0"/>
              </a:rPr>
              <a:t> Queue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8344535" y="2325370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7502525" y="3427095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9179560" y="3412490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21" name="Rect 0"/>
          <p:cNvCxnSpPr>
            <a:stCxn id="18" idx="3"/>
          </p:cNvCxnSpPr>
          <p:nvPr/>
        </p:nvCxnSpPr>
        <p:spPr>
          <a:xfrm rot="0" flipH="1">
            <a:off x="8063865" y="2970530"/>
            <a:ext cx="391795" cy="5003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>
            <a:stCxn id="18" idx="5"/>
          </p:cNvCxnSpPr>
          <p:nvPr/>
        </p:nvCxnSpPr>
        <p:spPr>
          <a:xfrm rot="0">
            <a:off x="8990330" y="2970530"/>
            <a:ext cx="370205" cy="5149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 0"/>
          <p:cNvSpPr txBox="1">
            <a:spLocks/>
          </p:cNvSpPr>
          <p:nvPr/>
        </p:nvSpPr>
        <p:spPr>
          <a:xfrm rot="0">
            <a:off x="5551170" y="5219700"/>
            <a:ext cx="108077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1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</a:t>
            </a:r>
            <a:r>
              <a:rPr sz="1800"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chemeClr val="bg2">
              <a:lumMod val="7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(2,2)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2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7869554" y="1842770"/>
            <a:ext cx="169989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Priority</a:t>
            </a:r>
            <a:r>
              <a:rPr sz="1800">
                <a:latin typeface="나눔고딕" charset="0"/>
                <a:ea typeface="나눔고딕" charset="0"/>
              </a:rPr>
              <a:t> Queue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8344535" y="2325370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5551170" y="5219700"/>
            <a:ext cx="108077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1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</a:t>
            </a:r>
            <a:r>
              <a:rPr sz="1800"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3304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55346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382135" y="220853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33040" y="301434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553460" y="3014345"/>
            <a:ext cx="826135" cy="826135"/>
          </a:xfrm>
          <a:prstGeom prst="rec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382135" y="3014345"/>
            <a:ext cx="826135" cy="826135"/>
          </a:xfrm>
          <a:prstGeom prst="rec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733040" y="3820795"/>
            <a:ext cx="826135" cy="826135"/>
          </a:xfrm>
          <a:prstGeom prst="rect"/>
          <a:solidFill>
            <a:schemeClr val="bg2">
              <a:lumMod val="7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553460" y="3820795"/>
            <a:ext cx="826135" cy="826135"/>
          </a:xfrm>
          <a:prstGeom prst="rec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382135" y="3820795"/>
            <a:ext cx="826135" cy="82613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3617595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(2,2)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55320" y="561340"/>
            <a:ext cx="208851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solution</a:t>
            </a:r>
            <a:r>
              <a:rPr sz="2600">
                <a:latin typeface="나눔고딕" charset="0"/>
                <a:ea typeface="나눔고딕" charset="0"/>
              </a:rPr>
              <a:t> 2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7869554" y="1842770"/>
            <a:ext cx="169989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Priority</a:t>
            </a:r>
            <a:r>
              <a:rPr sz="1800">
                <a:latin typeface="나눔고딕" charset="0"/>
                <a:ea typeface="나눔고딕" charset="0"/>
              </a:rPr>
              <a:t> Queue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8344535" y="2325370"/>
            <a:ext cx="756920" cy="756285"/>
          </a:xfrm>
          <a:prstGeom prst="ellipse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5551170" y="5219700"/>
            <a:ext cx="108077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1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</a:t>
            </a:r>
            <a:r>
              <a:rPr sz="1800"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88251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7029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53161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88251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7029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53161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88251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7029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53161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5767070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텍스트 상자 115"/>
          <p:cNvSpPr txBox="1">
            <a:spLocks/>
          </p:cNvSpPr>
          <p:nvPr/>
        </p:nvSpPr>
        <p:spPr>
          <a:xfrm rot="0">
            <a:off x="655320" y="561340"/>
            <a:ext cx="1490980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Pruning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882515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702935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53161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882515" y="301434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7029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531610" y="301434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88251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7029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53161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5767070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텍스트 상자 109"/>
          <p:cNvSpPr txBox="1">
            <a:spLocks/>
          </p:cNvSpPr>
          <p:nvPr/>
        </p:nvSpPr>
        <p:spPr>
          <a:xfrm rot="0">
            <a:off x="8251189" y="3102610"/>
            <a:ext cx="2433955" cy="12007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1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</a:t>
            </a:r>
            <a:r>
              <a:rPr sz="1800"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텍스트 상자 112"/>
          <p:cNvSpPr txBox="1">
            <a:spLocks/>
          </p:cNvSpPr>
          <p:nvPr/>
        </p:nvSpPr>
        <p:spPr>
          <a:xfrm rot="0">
            <a:off x="655320" y="561340"/>
            <a:ext cx="1490980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Pruning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882515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702935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531610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882515" y="301434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7029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531610" y="301434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88251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7029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53161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5767070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8251189" y="3102610"/>
            <a:ext cx="2433955" cy="17545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1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</a:t>
            </a:r>
            <a:r>
              <a:rPr sz="1800"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if</a:t>
            </a:r>
            <a:r>
              <a:rPr sz="1800">
                <a:latin typeface="나눔고딕" charset="0"/>
                <a:ea typeface="나눔고딕" charset="0"/>
              </a:rPr>
              <a:t> (size&gt;n*n/2) </a:t>
            </a:r>
            <a:r>
              <a:rPr sz="1800">
                <a:solidFill>
                  <a:srgbClr val="FF0000"/>
                </a:solidFill>
                <a:latin typeface="나눔고딕" charset="0"/>
                <a:ea typeface="나눔고딕" charset="0"/>
              </a:rPr>
              <a:t>break;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113"/>
          <p:cNvSpPr txBox="1">
            <a:spLocks/>
          </p:cNvSpPr>
          <p:nvPr/>
        </p:nvSpPr>
        <p:spPr>
          <a:xfrm rot="0">
            <a:off x="655320" y="561340"/>
            <a:ext cx="1490980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Pruning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57300" y="205676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2077720" y="205676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891790" y="205676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5730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07772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89179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57300" y="366903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07772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89179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55320" y="561340"/>
            <a:ext cx="476694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BOJ</a:t>
            </a:r>
            <a:r>
              <a:rPr sz="2600">
                <a:latin typeface="나눔고딕" charset="0"/>
                <a:ea typeface="나눔고딕" charset="0"/>
              </a:rPr>
              <a:t> 16926. 배열 돌리기 1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712209" y="205676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712209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712209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1257300" y="448945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077720" y="448945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2891790" y="448945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3712209" y="448945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597344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636206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674370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713232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751967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7908289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289924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867854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906208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945070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983234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1022096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5730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207772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89179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5730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07772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89179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57300" y="366903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07772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89179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55320" y="561340"/>
            <a:ext cx="476694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BOJ</a:t>
            </a:r>
            <a:r>
              <a:rPr sz="2600">
                <a:latin typeface="나눔고딕" charset="0"/>
                <a:ea typeface="나눔고딕" charset="0"/>
              </a:rPr>
              <a:t> 16926. 배열 돌리기 1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712209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712209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712209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1257300" y="448945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077720" y="448945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2891790" y="448945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3712209" y="448945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597344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636206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674370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713232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751967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7908289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289924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867854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906208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945070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983234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1022096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5730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207772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89179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5730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07772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89179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57300" y="366903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07772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89179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55320" y="561340"/>
            <a:ext cx="476694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BOJ</a:t>
            </a:r>
            <a:r>
              <a:rPr sz="2600">
                <a:latin typeface="나눔고딕" charset="0"/>
                <a:ea typeface="나눔고딕" charset="0"/>
              </a:rPr>
              <a:t> 16926. 배열 돌리기 1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712209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712209" y="286258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712209" y="36690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1257300" y="448945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077720" y="448945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2891790" y="448945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3712209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597344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636206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674370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713232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751967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7908289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289924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867854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906208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945070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983234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1022096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5730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207772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89179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5730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07772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89179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57300" y="366903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07772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89179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55320" y="561340"/>
            <a:ext cx="476694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BOJ</a:t>
            </a:r>
            <a:r>
              <a:rPr sz="2600">
                <a:latin typeface="나눔고딕" charset="0"/>
                <a:ea typeface="나눔고딕" charset="0"/>
              </a:rPr>
              <a:t> 16926. 배열 돌리기 1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712209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712209" y="286258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712209" y="36690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125730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07772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289179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3712209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597344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636206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674370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713232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751967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7908289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289924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867854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906208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945070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983234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1022096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88251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702935" y="220853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53161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88251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7029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53161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88251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7029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53161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8251189" y="3102610"/>
            <a:ext cx="108077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2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텍스트 상자 25"/>
          <p:cNvSpPr txBox="1">
            <a:spLocks/>
          </p:cNvSpPr>
          <p:nvPr/>
        </p:nvSpPr>
        <p:spPr>
          <a:xfrm rot="0">
            <a:off x="5767070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(1,0)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226"/>
          <p:cNvSpPr txBox="1">
            <a:spLocks/>
          </p:cNvSpPr>
          <p:nvPr/>
        </p:nvSpPr>
        <p:spPr>
          <a:xfrm rot="0">
            <a:off x="655320" y="561340"/>
            <a:ext cx="3837939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정사각형방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5730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207772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89179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57300" y="286258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07772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89179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57300" y="36690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07772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89179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3" name="텍스트 상자 114"/>
          <p:cNvSpPr txBox="1">
            <a:spLocks/>
          </p:cNvSpPr>
          <p:nvPr/>
        </p:nvSpPr>
        <p:spPr>
          <a:xfrm rot="0">
            <a:off x="655320" y="561340"/>
            <a:ext cx="476694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BOJ</a:t>
            </a:r>
            <a:r>
              <a:rPr sz="2600">
                <a:latin typeface="나눔고딕" charset="0"/>
                <a:ea typeface="나눔고딕" charset="0"/>
              </a:rPr>
              <a:t> 16926. 배열 돌리기 1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24" name="도형 116"/>
          <p:cNvSpPr>
            <a:spLocks/>
          </p:cNvSpPr>
          <p:nvPr/>
        </p:nvSpPr>
        <p:spPr>
          <a:xfrm rot="0">
            <a:off x="3712209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5" name="도형 117"/>
          <p:cNvSpPr>
            <a:spLocks/>
          </p:cNvSpPr>
          <p:nvPr/>
        </p:nvSpPr>
        <p:spPr>
          <a:xfrm rot="0">
            <a:off x="3712209" y="286258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6" name="도형 118"/>
          <p:cNvSpPr>
            <a:spLocks/>
          </p:cNvSpPr>
          <p:nvPr/>
        </p:nvSpPr>
        <p:spPr>
          <a:xfrm rot="0">
            <a:off x="3712209" y="36690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" name="도형 119"/>
          <p:cNvSpPr>
            <a:spLocks/>
          </p:cNvSpPr>
          <p:nvPr/>
        </p:nvSpPr>
        <p:spPr>
          <a:xfrm rot="0">
            <a:off x="125730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" name="도형 120"/>
          <p:cNvSpPr>
            <a:spLocks/>
          </p:cNvSpPr>
          <p:nvPr/>
        </p:nvSpPr>
        <p:spPr>
          <a:xfrm rot="0">
            <a:off x="207772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9" name="도형 121"/>
          <p:cNvSpPr>
            <a:spLocks/>
          </p:cNvSpPr>
          <p:nvPr/>
        </p:nvSpPr>
        <p:spPr>
          <a:xfrm rot="0">
            <a:off x="289179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도형 122"/>
          <p:cNvSpPr>
            <a:spLocks/>
          </p:cNvSpPr>
          <p:nvPr/>
        </p:nvSpPr>
        <p:spPr>
          <a:xfrm rot="0">
            <a:off x="3712209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도형 123"/>
          <p:cNvSpPr>
            <a:spLocks/>
          </p:cNvSpPr>
          <p:nvPr/>
        </p:nvSpPr>
        <p:spPr>
          <a:xfrm rot="0">
            <a:off x="597344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도형 124"/>
          <p:cNvSpPr>
            <a:spLocks/>
          </p:cNvSpPr>
          <p:nvPr/>
        </p:nvSpPr>
        <p:spPr>
          <a:xfrm rot="0">
            <a:off x="636206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5" name="도형 127"/>
          <p:cNvSpPr>
            <a:spLocks/>
          </p:cNvSpPr>
          <p:nvPr/>
        </p:nvSpPr>
        <p:spPr>
          <a:xfrm rot="0">
            <a:off x="674370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도형 128"/>
          <p:cNvSpPr>
            <a:spLocks/>
          </p:cNvSpPr>
          <p:nvPr/>
        </p:nvSpPr>
        <p:spPr>
          <a:xfrm rot="0">
            <a:off x="713232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7" name="도형 133"/>
          <p:cNvSpPr>
            <a:spLocks/>
          </p:cNvSpPr>
          <p:nvPr/>
        </p:nvSpPr>
        <p:spPr>
          <a:xfrm rot="0">
            <a:off x="751967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도형 134"/>
          <p:cNvSpPr>
            <a:spLocks/>
          </p:cNvSpPr>
          <p:nvPr/>
        </p:nvSpPr>
        <p:spPr>
          <a:xfrm rot="0">
            <a:off x="7908289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9" name="도형 135"/>
          <p:cNvSpPr>
            <a:spLocks/>
          </p:cNvSpPr>
          <p:nvPr/>
        </p:nvSpPr>
        <p:spPr>
          <a:xfrm rot="0">
            <a:off x="8289924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도형 136"/>
          <p:cNvSpPr>
            <a:spLocks/>
          </p:cNvSpPr>
          <p:nvPr/>
        </p:nvSpPr>
        <p:spPr>
          <a:xfrm rot="0">
            <a:off x="867854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1" name="도형 137"/>
          <p:cNvSpPr>
            <a:spLocks/>
          </p:cNvSpPr>
          <p:nvPr/>
        </p:nvSpPr>
        <p:spPr>
          <a:xfrm rot="0">
            <a:off x="906208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도형 138"/>
          <p:cNvSpPr>
            <a:spLocks/>
          </p:cNvSpPr>
          <p:nvPr/>
        </p:nvSpPr>
        <p:spPr>
          <a:xfrm rot="0">
            <a:off x="945070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3" name="도형 139"/>
          <p:cNvSpPr>
            <a:spLocks/>
          </p:cNvSpPr>
          <p:nvPr/>
        </p:nvSpPr>
        <p:spPr>
          <a:xfrm rot="0">
            <a:off x="983234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도형 140"/>
          <p:cNvSpPr>
            <a:spLocks/>
          </p:cNvSpPr>
          <p:nvPr/>
        </p:nvSpPr>
        <p:spPr>
          <a:xfrm rot="0">
            <a:off x="1022096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5730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207772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89179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57300" y="286258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07772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89179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57300" y="36690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07772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89179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55320" y="561340"/>
            <a:ext cx="4766945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2600"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712209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712209" y="286258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712209" y="36690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125730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07772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289179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3712209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597344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636206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674370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713232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751967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7908289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289924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867854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906208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945070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983234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1022096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6" name="텍스트 상자 178"/>
          <p:cNvSpPr txBox="1">
            <a:spLocks/>
          </p:cNvSpPr>
          <p:nvPr/>
        </p:nvSpPr>
        <p:spPr>
          <a:xfrm rot="0">
            <a:off x="5666105" y="1389380"/>
            <a:ext cx="1016634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if</a:t>
            </a:r>
            <a:r>
              <a:rPr sz="1800">
                <a:latin typeface="나눔고딕" charset="0"/>
                <a:ea typeface="나눔고딕" charset="0"/>
              </a:rPr>
              <a:t> r=15?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7" name="텍스트 상자 179"/>
          <p:cNvSpPr txBox="1">
            <a:spLocks/>
          </p:cNvSpPr>
          <p:nvPr/>
        </p:nvSpPr>
        <p:spPr>
          <a:xfrm rot="0">
            <a:off x="655320" y="561340"/>
            <a:ext cx="1490980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Pruning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5730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207772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89179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57300" y="286258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07772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89179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57300" y="36690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07772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89179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712209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712209" y="286258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712209" y="36690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125730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07772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289179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3712209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597344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636206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674370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713232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751967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7908289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289924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867854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906208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945070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983234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1022096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6" name="Rect 0"/>
          <p:cNvSpPr txBox="1">
            <a:spLocks/>
          </p:cNvSpPr>
          <p:nvPr/>
        </p:nvSpPr>
        <p:spPr>
          <a:xfrm rot="0">
            <a:off x="5666105" y="1389380"/>
            <a:ext cx="1900554" cy="13239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if</a:t>
            </a:r>
            <a:r>
              <a:rPr sz="1800">
                <a:latin typeface="나눔고딕" charset="0"/>
                <a:ea typeface="나눔고딕" charset="0"/>
              </a:rPr>
              <a:t> r=15?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r</a:t>
            </a:r>
            <a:r>
              <a:rPr sz="1800">
                <a:latin typeface="나눔고딕" charset="0"/>
                <a:ea typeface="나눔고딕" charset="0"/>
              </a:rPr>
              <a:t> = 15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%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arrSize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26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=</a:t>
            </a:r>
            <a:r>
              <a:rPr sz="1800">
                <a:latin typeface="나눔고딕" charset="0"/>
                <a:ea typeface="나눔고딕" charset="0"/>
              </a:rPr>
              <a:t>&gt;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solidFill>
                  <a:srgbClr val="FF0000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7" name="텍스트 상자 180"/>
          <p:cNvSpPr txBox="1">
            <a:spLocks/>
          </p:cNvSpPr>
          <p:nvPr/>
        </p:nvSpPr>
        <p:spPr>
          <a:xfrm rot="0">
            <a:off x="655320" y="561340"/>
            <a:ext cx="1490980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Pruning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5730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207772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89179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57300" y="286258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07772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89179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57300" y="36690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07772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89179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712209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712209" y="286258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712209" y="36690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125730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07772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289179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3712209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577786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616648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654812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745363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7840979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822960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61123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899985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938339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977201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1015365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1054227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6" name="Rect 0"/>
          <p:cNvSpPr txBox="1">
            <a:spLocks/>
          </p:cNvSpPr>
          <p:nvPr/>
        </p:nvSpPr>
        <p:spPr>
          <a:xfrm rot="0">
            <a:off x="5666105" y="1389380"/>
            <a:ext cx="1900554" cy="13239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if</a:t>
            </a:r>
            <a:r>
              <a:rPr sz="1800">
                <a:latin typeface="나눔고딕" charset="0"/>
                <a:ea typeface="나눔고딕" charset="0"/>
              </a:rPr>
              <a:t> r=15?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r</a:t>
            </a:r>
            <a:r>
              <a:rPr sz="1800">
                <a:latin typeface="나눔고딕" charset="0"/>
                <a:ea typeface="나눔고딕" charset="0"/>
              </a:rPr>
              <a:t> = 15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%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arrSize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26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=</a:t>
            </a:r>
            <a:r>
              <a:rPr sz="1800">
                <a:latin typeface="나눔고딕" charset="0"/>
                <a:ea typeface="나눔고딕" charset="0"/>
              </a:rPr>
              <a:t>&gt;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solidFill>
                  <a:srgbClr val="FF0000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7" name="텍스트 상자 181"/>
          <p:cNvSpPr txBox="1">
            <a:spLocks/>
          </p:cNvSpPr>
          <p:nvPr/>
        </p:nvSpPr>
        <p:spPr>
          <a:xfrm rot="0">
            <a:off x="655320" y="561340"/>
            <a:ext cx="1490980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Pruning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5730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207772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891790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57300" y="286258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07772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89179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57300" y="36690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07772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89179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712209" y="205676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712209" y="286258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712209" y="36690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125730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07772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289179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3712209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577786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616648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654812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745363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7840979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822960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61123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899985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938339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977201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1015365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1054227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6" name="Rect 0"/>
          <p:cNvSpPr txBox="1">
            <a:spLocks/>
          </p:cNvSpPr>
          <p:nvPr/>
        </p:nvSpPr>
        <p:spPr>
          <a:xfrm rot="0">
            <a:off x="5666105" y="1389380"/>
            <a:ext cx="1900554" cy="13239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if</a:t>
            </a:r>
            <a:r>
              <a:rPr sz="1800">
                <a:latin typeface="나눔고딕" charset="0"/>
                <a:ea typeface="나눔고딕" charset="0"/>
              </a:rPr>
              <a:t> r=15?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r</a:t>
            </a:r>
            <a:r>
              <a:rPr sz="1800">
                <a:latin typeface="나눔고딕" charset="0"/>
                <a:ea typeface="나눔고딕" charset="0"/>
              </a:rPr>
              <a:t> = 15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%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arrSize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26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=</a:t>
            </a:r>
            <a:r>
              <a:rPr sz="1800">
                <a:latin typeface="나눔고딕" charset="0"/>
                <a:ea typeface="나눔고딕" charset="0"/>
              </a:rPr>
              <a:t>&gt;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solidFill>
                  <a:srgbClr val="FF0000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655320" y="561340"/>
            <a:ext cx="1490980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Pruning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cxnSp>
        <p:nvCxnSpPr>
          <p:cNvPr id="48" name="Rect 0"/>
          <p:cNvCxnSpPr/>
          <p:nvPr/>
        </p:nvCxnSpPr>
        <p:spPr>
          <a:xfrm rot="0" flipH="1">
            <a:off x="7718424" y="3275965"/>
            <a:ext cx="1612900" cy="10585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t 0"/>
          <p:cNvCxnSpPr/>
          <p:nvPr/>
        </p:nvCxnSpPr>
        <p:spPr>
          <a:xfrm rot="0">
            <a:off x="6386195" y="3268345"/>
            <a:ext cx="3362960" cy="10591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 0"/>
          <p:cNvSpPr>
            <a:spLocks/>
          </p:cNvSpPr>
          <p:nvPr/>
        </p:nvSpPr>
        <p:spPr>
          <a:xfrm rot="0">
            <a:off x="576135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614870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653732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 rot="0">
            <a:off x="6918960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 rot="0">
            <a:off x="7307580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7691120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Rect 0"/>
          <p:cNvSpPr>
            <a:spLocks/>
          </p:cNvSpPr>
          <p:nvPr/>
        </p:nvSpPr>
        <p:spPr>
          <a:xfrm rot="0">
            <a:off x="8079739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846137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8" name="Rect 0"/>
          <p:cNvSpPr>
            <a:spLocks/>
          </p:cNvSpPr>
          <p:nvPr/>
        </p:nvSpPr>
        <p:spPr>
          <a:xfrm rot="0">
            <a:off x="884999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924115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" name="Rect 0"/>
          <p:cNvSpPr>
            <a:spLocks/>
          </p:cNvSpPr>
          <p:nvPr/>
        </p:nvSpPr>
        <p:spPr>
          <a:xfrm rot="0">
            <a:off x="962977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2" name="Rect 0"/>
          <p:cNvSpPr>
            <a:spLocks/>
          </p:cNvSpPr>
          <p:nvPr/>
        </p:nvSpPr>
        <p:spPr>
          <a:xfrm rot="0">
            <a:off x="10011410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57300" y="205676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2077720" y="205676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891790" y="205676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57300" y="286258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07772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89179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57300" y="36690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07772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89179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712209" y="205676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712209" y="286258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712209" y="36690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125730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07772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289179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3712209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577786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616648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654812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745363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7840979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822960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61123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899985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938339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977201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1015365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1054227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6" name="Rect 0"/>
          <p:cNvSpPr txBox="1">
            <a:spLocks/>
          </p:cNvSpPr>
          <p:nvPr/>
        </p:nvSpPr>
        <p:spPr>
          <a:xfrm rot="0">
            <a:off x="5666105" y="1389380"/>
            <a:ext cx="1900554" cy="13239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if</a:t>
            </a:r>
            <a:r>
              <a:rPr sz="1800">
                <a:latin typeface="나눔고딕" charset="0"/>
                <a:ea typeface="나눔고딕" charset="0"/>
              </a:rPr>
              <a:t> r=15?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r</a:t>
            </a:r>
            <a:r>
              <a:rPr sz="1800">
                <a:latin typeface="나눔고딕" charset="0"/>
                <a:ea typeface="나눔고딕" charset="0"/>
              </a:rPr>
              <a:t> = 15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%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arrSize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26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=</a:t>
            </a:r>
            <a:r>
              <a:rPr sz="1800">
                <a:latin typeface="나눔고딕" charset="0"/>
                <a:ea typeface="나눔고딕" charset="0"/>
              </a:rPr>
              <a:t>&gt;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solidFill>
                  <a:srgbClr val="FF0000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655320" y="561340"/>
            <a:ext cx="1490980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Pruning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cxnSp>
        <p:nvCxnSpPr>
          <p:cNvPr id="48" name="Rect 0"/>
          <p:cNvCxnSpPr/>
          <p:nvPr/>
        </p:nvCxnSpPr>
        <p:spPr>
          <a:xfrm rot="0" flipH="1">
            <a:off x="7718424" y="3275965"/>
            <a:ext cx="1612900" cy="10585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t 0"/>
          <p:cNvCxnSpPr/>
          <p:nvPr/>
        </p:nvCxnSpPr>
        <p:spPr>
          <a:xfrm rot="0">
            <a:off x="6386195" y="3268345"/>
            <a:ext cx="3362960" cy="10591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 0"/>
          <p:cNvSpPr>
            <a:spLocks/>
          </p:cNvSpPr>
          <p:nvPr/>
        </p:nvSpPr>
        <p:spPr>
          <a:xfrm rot="0">
            <a:off x="5761355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6148705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6537325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 rot="0">
            <a:off x="6918960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 rot="0">
            <a:off x="7307580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7691120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Rect 0"/>
          <p:cNvSpPr>
            <a:spLocks/>
          </p:cNvSpPr>
          <p:nvPr/>
        </p:nvSpPr>
        <p:spPr>
          <a:xfrm rot="0">
            <a:off x="8079739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846137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8" name="Rect 0"/>
          <p:cNvSpPr>
            <a:spLocks/>
          </p:cNvSpPr>
          <p:nvPr/>
        </p:nvSpPr>
        <p:spPr>
          <a:xfrm rot="0">
            <a:off x="884999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924115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" name="Rect 0"/>
          <p:cNvSpPr>
            <a:spLocks/>
          </p:cNvSpPr>
          <p:nvPr/>
        </p:nvSpPr>
        <p:spPr>
          <a:xfrm rot="0">
            <a:off x="962977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2" name="Rect 0"/>
          <p:cNvSpPr>
            <a:spLocks/>
          </p:cNvSpPr>
          <p:nvPr/>
        </p:nvSpPr>
        <p:spPr>
          <a:xfrm rot="0">
            <a:off x="10011410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57300" y="205676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2077720" y="205676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891790" y="205676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57300" y="286258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07772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89179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57300" y="36690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07772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89179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712209" y="205676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712209" y="286258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712209" y="366903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125730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07772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2891790" y="448945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3712209" y="448945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577786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616648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654812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745363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7840979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822960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61123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899985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938339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977201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1015365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1054227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6" name="Rect 0"/>
          <p:cNvSpPr txBox="1">
            <a:spLocks/>
          </p:cNvSpPr>
          <p:nvPr/>
        </p:nvSpPr>
        <p:spPr>
          <a:xfrm rot="0">
            <a:off x="5666105" y="1389380"/>
            <a:ext cx="1900554" cy="13239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if</a:t>
            </a:r>
            <a:r>
              <a:rPr sz="1800">
                <a:latin typeface="나눔고딕" charset="0"/>
                <a:ea typeface="나눔고딕" charset="0"/>
              </a:rPr>
              <a:t> r=15?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r</a:t>
            </a:r>
            <a:r>
              <a:rPr sz="1800">
                <a:latin typeface="나눔고딕" charset="0"/>
                <a:ea typeface="나눔고딕" charset="0"/>
              </a:rPr>
              <a:t> = 15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%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arrSize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26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=</a:t>
            </a:r>
            <a:r>
              <a:rPr sz="1800">
                <a:latin typeface="나눔고딕" charset="0"/>
                <a:ea typeface="나눔고딕" charset="0"/>
              </a:rPr>
              <a:t>&gt;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solidFill>
                  <a:srgbClr val="FF0000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655320" y="561340"/>
            <a:ext cx="1490980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Pruning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cxnSp>
        <p:nvCxnSpPr>
          <p:cNvPr id="48" name="Rect 0"/>
          <p:cNvCxnSpPr/>
          <p:nvPr/>
        </p:nvCxnSpPr>
        <p:spPr>
          <a:xfrm rot="0" flipH="1">
            <a:off x="7718424" y="3275965"/>
            <a:ext cx="1612900" cy="10585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t 0"/>
          <p:cNvCxnSpPr/>
          <p:nvPr/>
        </p:nvCxnSpPr>
        <p:spPr>
          <a:xfrm rot="0">
            <a:off x="6386195" y="3268345"/>
            <a:ext cx="3362960" cy="10591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 0"/>
          <p:cNvSpPr>
            <a:spLocks/>
          </p:cNvSpPr>
          <p:nvPr/>
        </p:nvSpPr>
        <p:spPr>
          <a:xfrm rot="0">
            <a:off x="5761355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6148705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6537325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 rot="0">
            <a:off x="6918960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 rot="0">
            <a:off x="7307580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7691120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Rect 0"/>
          <p:cNvSpPr>
            <a:spLocks/>
          </p:cNvSpPr>
          <p:nvPr/>
        </p:nvSpPr>
        <p:spPr>
          <a:xfrm rot="0">
            <a:off x="8079739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846137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8" name="Rect 0"/>
          <p:cNvSpPr>
            <a:spLocks/>
          </p:cNvSpPr>
          <p:nvPr/>
        </p:nvSpPr>
        <p:spPr>
          <a:xfrm rot="0">
            <a:off x="884999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924115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" name="Rect 0"/>
          <p:cNvSpPr>
            <a:spLocks/>
          </p:cNvSpPr>
          <p:nvPr/>
        </p:nvSpPr>
        <p:spPr>
          <a:xfrm rot="0">
            <a:off x="962977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2" name="Rect 0"/>
          <p:cNvSpPr>
            <a:spLocks/>
          </p:cNvSpPr>
          <p:nvPr/>
        </p:nvSpPr>
        <p:spPr>
          <a:xfrm rot="0">
            <a:off x="10011410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57300" y="205676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2077720" y="205676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891790" y="205676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57300" y="286258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07772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89179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57300" y="36690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07772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89179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712209" y="205676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712209" y="286258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712209" y="366903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1257300" y="448945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077720" y="448945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2891790" y="448945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3712209" y="448945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577786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616648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654812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745363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7840979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822960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61123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899985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938339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977201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1015365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1054227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6" name="Rect 0"/>
          <p:cNvSpPr txBox="1">
            <a:spLocks/>
          </p:cNvSpPr>
          <p:nvPr/>
        </p:nvSpPr>
        <p:spPr>
          <a:xfrm rot="0">
            <a:off x="5666105" y="1389380"/>
            <a:ext cx="1900554" cy="13239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if</a:t>
            </a:r>
            <a:r>
              <a:rPr sz="1800">
                <a:latin typeface="나눔고딕" charset="0"/>
                <a:ea typeface="나눔고딕" charset="0"/>
              </a:rPr>
              <a:t> r=15?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r</a:t>
            </a:r>
            <a:r>
              <a:rPr sz="1800">
                <a:latin typeface="나눔고딕" charset="0"/>
                <a:ea typeface="나눔고딕" charset="0"/>
              </a:rPr>
              <a:t> = 15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%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arrSize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26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=</a:t>
            </a:r>
            <a:r>
              <a:rPr sz="1800">
                <a:latin typeface="나눔고딕" charset="0"/>
                <a:ea typeface="나눔고딕" charset="0"/>
              </a:rPr>
              <a:t>&gt;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solidFill>
                  <a:srgbClr val="FF0000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655320" y="561340"/>
            <a:ext cx="1490980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Pruning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cxnSp>
        <p:nvCxnSpPr>
          <p:cNvPr id="48" name="Rect 0"/>
          <p:cNvCxnSpPr/>
          <p:nvPr/>
        </p:nvCxnSpPr>
        <p:spPr>
          <a:xfrm rot="0" flipH="1">
            <a:off x="7718424" y="3275965"/>
            <a:ext cx="1612900" cy="10585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t 0"/>
          <p:cNvCxnSpPr/>
          <p:nvPr/>
        </p:nvCxnSpPr>
        <p:spPr>
          <a:xfrm rot="0">
            <a:off x="6386195" y="3268345"/>
            <a:ext cx="3362960" cy="10591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 0"/>
          <p:cNvSpPr>
            <a:spLocks/>
          </p:cNvSpPr>
          <p:nvPr/>
        </p:nvSpPr>
        <p:spPr>
          <a:xfrm rot="0">
            <a:off x="5761355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6148705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6537325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 rot="0">
            <a:off x="6918960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 rot="0">
            <a:off x="7307580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7691120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Rect 0"/>
          <p:cNvSpPr>
            <a:spLocks/>
          </p:cNvSpPr>
          <p:nvPr/>
        </p:nvSpPr>
        <p:spPr>
          <a:xfrm rot="0">
            <a:off x="8079739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846137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8" name="Rect 0"/>
          <p:cNvSpPr>
            <a:spLocks/>
          </p:cNvSpPr>
          <p:nvPr/>
        </p:nvSpPr>
        <p:spPr>
          <a:xfrm rot="0">
            <a:off x="884999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924115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" name="Rect 0"/>
          <p:cNvSpPr>
            <a:spLocks/>
          </p:cNvSpPr>
          <p:nvPr/>
        </p:nvSpPr>
        <p:spPr>
          <a:xfrm rot="0">
            <a:off x="9629775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2" name="Rect 0"/>
          <p:cNvSpPr>
            <a:spLocks/>
          </p:cNvSpPr>
          <p:nvPr/>
        </p:nvSpPr>
        <p:spPr>
          <a:xfrm rot="0">
            <a:off x="10011410" y="4490720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57300" y="205676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2077720" y="205676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891790" y="205676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57300" y="286258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07772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891790" y="286258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57300" y="366903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07772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10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891790" y="36690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712209" y="2056765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712209" y="286258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712209" y="366903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1257300" y="448945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077720" y="448945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2891790" y="448945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3712209" y="4489450"/>
            <a:ext cx="826135" cy="82613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577786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616648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654812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745363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7840979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822960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61123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899985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938339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9772015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1015365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10542270" y="2776855"/>
            <a:ext cx="392430" cy="3917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6" name="Rect 0"/>
          <p:cNvSpPr txBox="1">
            <a:spLocks/>
          </p:cNvSpPr>
          <p:nvPr/>
        </p:nvSpPr>
        <p:spPr>
          <a:xfrm rot="0">
            <a:off x="5666105" y="1389380"/>
            <a:ext cx="1900554" cy="13239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if</a:t>
            </a:r>
            <a:r>
              <a:rPr sz="1800">
                <a:latin typeface="나눔고딕" charset="0"/>
                <a:ea typeface="나눔고딕" charset="0"/>
              </a:rPr>
              <a:t> r=15?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r</a:t>
            </a:r>
            <a:r>
              <a:rPr sz="1800">
                <a:latin typeface="나눔고딕" charset="0"/>
                <a:ea typeface="나눔고딕" charset="0"/>
              </a:rPr>
              <a:t> = 15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%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arrSize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26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=</a:t>
            </a:r>
            <a:r>
              <a:rPr sz="1800">
                <a:latin typeface="나눔고딕" charset="0"/>
                <a:ea typeface="나눔고딕" charset="0"/>
              </a:rPr>
              <a:t>&gt;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solidFill>
                  <a:srgbClr val="FF0000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655320" y="561340"/>
            <a:ext cx="1490980" cy="4933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600">
                <a:latin typeface="나눔고딕" charset="0"/>
                <a:ea typeface="나눔고딕" charset="0"/>
              </a:rPr>
              <a:t>Pruning</a:t>
            </a:r>
            <a:endParaRPr lang="ko-KR" altLang="en-US" sz="2600">
              <a:latin typeface="나눔고딕" charset="0"/>
              <a:ea typeface="나눔고딕" charset="0"/>
            </a:endParaRPr>
          </a:p>
        </p:txBody>
      </p:sp>
      <p:cxnSp>
        <p:nvCxnSpPr>
          <p:cNvPr id="48" name="Rect 0"/>
          <p:cNvCxnSpPr/>
          <p:nvPr/>
        </p:nvCxnSpPr>
        <p:spPr>
          <a:xfrm rot="0" flipH="1">
            <a:off x="7718424" y="3275965"/>
            <a:ext cx="1612900" cy="10585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t 0"/>
          <p:cNvCxnSpPr/>
          <p:nvPr/>
        </p:nvCxnSpPr>
        <p:spPr>
          <a:xfrm rot="0">
            <a:off x="6386195" y="3268345"/>
            <a:ext cx="3362960" cy="10591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 0"/>
          <p:cNvSpPr>
            <a:spLocks/>
          </p:cNvSpPr>
          <p:nvPr/>
        </p:nvSpPr>
        <p:spPr>
          <a:xfrm rot="0">
            <a:off x="5761355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6148705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6537325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 rot="0">
            <a:off x="6918960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16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 rot="0">
            <a:off x="7307580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7691120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14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Rect 0"/>
          <p:cNvSpPr>
            <a:spLocks/>
          </p:cNvSpPr>
          <p:nvPr/>
        </p:nvSpPr>
        <p:spPr>
          <a:xfrm rot="0">
            <a:off x="8079739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13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8461375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8" name="Rect 0"/>
          <p:cNvSpPr>
            <a:spLocks/>
          </p:cNvSpPr>
          <p:nvPr/>
        </p:nvSpPr>
        <p:spPr>
          <a:xfrm rot="0">
            <a:off x="8849995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9241155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" name="Rect 0"/>
          <p:cNvSpPr>
            <a:spLocks/>
          </p:cNvSpPr>
          <p:nvPr/>
        </p:nvSpPr>
        <p:spPr>
          <a:xfrm rot="0">
            <a:off x="9629775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2" name="Rect 0"/>
          <p:cNvSpPr>
            <a:spLocks/>
          </p:cNvSpPr>
          <p:nvPr/>
        </p:nvSpPr>
        <p:spPr>
          <a:xfrm rot="0">
            <a:off x="10011410" y="4490720"/>
            <a:ext cx="392430" cy="391795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2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88251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702935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53161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88251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7029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53161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88251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7029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53161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8251189" y="3102610"/>
            <a:ext cx="108077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2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텍스트 상자 26"/>
          <p:cNvSpPr txBox="1">
            <a:spLocks/>
          </p:cNvSpPr>
          <p:nvPr/>
        </p:nvSpPr>
        <p:spPr>
          <a:xfrm rot="0">
            <a:off x="5767070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(1,0)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227"/>
          <p:cNvSpPr txBox="1">
            <a:spLocks/>
          </p:cNvSpPr>
          <p:nvPr/>
        </p:nvSpPr>
        <p:spPr>
          <a:xfrm rot="0">
            <a:off x="655320" y="561340"/>
            <a:ext cx="3837939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정사각형방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88251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702935" y="220853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53161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88251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7029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53161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88251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7029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53161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8251189" y="3102610"/>
            <a:ext cx="108077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2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5767070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(2,0)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228"/>
          <p:cNvSpPr txBox="1">
            <a:spLocks/>
          </p:cNvSpPr>
          <p:nvPr/>
        </p:nvSpPr>
        <p:spPr>
          <a:xfrm rot="0">
            <a:off x="655320" y="561340"/>
            <a:ext cx="3837939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정사각형방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88251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702935" y="2208530"/>
            <a:ext cx="826135" cy="82613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524625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88251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7029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53161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88251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7029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53161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8251189" y="3102610"/>
            <a:ext cx="108077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2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5767070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(2,0)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229"/>
          <p:cNvSpPr txBox="1">
            <a:spLocks/>
          </p:cNvSpPr>
          <p:nvPr/>
        </p:nvSpPr>
        <p:spPr>
          <a:xfrm rot="0">
            <a:off x="655320" y="561340"/>
            <a:ext cx="3837939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정사각형방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882515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702935" y="2208530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53161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882515" y="301434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70293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531610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88251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7029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53161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8251189" y="3102610"/>
            <a:ext cx="108077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1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</a:t>
            </a:r>
            <a:r>
              <a:rPr sz="1800"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5767070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(0,1)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230"/>
          <p:cNvSpPr txBox="1">
            <a:spLocks/>
          </p:cNvSpPr>
          <p:nvPr/>
        </p:nvSpPr>
        <p:spPr>
          <a:xfrm rot="0">
            <a:off x="655320" y="561340"/>
            <a:ext cx="3837939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정사각형방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88251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702935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531610" y="2208530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9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882515" y="301434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702935" y="301434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531610" y="3014345"/>
            <a:ext cx="826135" cy="8261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88251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702935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531610" y="3820795"/>
            <a:ext cx="826135" cy="826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8251189" y="3102610"/>
            <a:ext cx="108077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num</a:t>
            </a:r>
            <a:r>
              <a:rPr sz="1800">
                <a:latin typeface="나눔고딕" charset="0"/>
                <a:ea typeface="나눔고딕" charset="0"/>
              </a:rPr>
              <a:t> = 1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size</a:t>
            </a:r>
            <a:r>
              <a:rPr sz="1800">
                <a:latin typeface="나눔고딕" charset="0"/>
                <a:ea typeface="나눔고딕" charset="0"/>
              </a:rPr>
              <a:t> = </a:t>
            </a:r>
            <a:r>
              <a:rPr sz="1800"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5767070" y="1792605"/>
            <a:ext cx="692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(1,1)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231"/>
          <p:cNvSpPr txBox="1">
            <a:spLocks/>
          </p:cNvSpPr>
          <p:nvPr/>
        </p:nvSpPr>
        <p:spPr>
          <a:xfrm rot="0">
            <a:off x="655320" y="561340"/>
            <a:ext cx="3837939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정사각형방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rhrmarkd</dc:creator>
  <cp:lastModifiedBy>rhrmarkd</cp:lastModifiedBy>
  <dc:title>PowerPoint 프레젠테이션</dc:title>
</cp:coreProperties>
</file>