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78" r:id="rId6"/>
    <p:sldId id="265" r:id="rId7"/>
    <p:sldId id="261" r:id="rId8"/>
    <p:sldId id="268" r:id="rId9"/>
    <p:sldId id="277" r:id="rId10"/>
    <p:sldId id="279" r:id="rId11"/>
    <p:sldId id="262" r:id="rId12"/>
    <p:sldId id="274" r:id="rId13"/>
    <p:sldId id="273" r:id="rId14"/>
    <p:sldId id="272" r:id="rId15"/>
    <p:sldId id="271" r:id="rId16"/>
    <p:sldId id="270" r:id="rId17"/>
    <p:sldId id="282" r:id="rId18"/>
    <p:sldId id="281" r:id="rId19"/>
    <p:sldId id="280" r:id="rId20"/>
    <p:sldId id="263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9C1D5-7224-4EF4-87D3-1B5F687E0417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811F-DFE8-4A02-A46E-EEBEC0C75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3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8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8811F-DFE8-4A02-A46E-EEBEC0C757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6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250D-C19D-430B-A2B5-000A954BF732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7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AC32-59A6-4CA8-A9C7-3E41EBA72ACA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4651-1587-4C91-95F3-25A0DCCF34B2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5966-3B54-442C-BEE4-C355764C5F65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4BC-ABAB-4777-B5F8-83FF976BED42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F7ED-E732-4BB7-9530-BC5460FB76EA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B205-568C-4D51-856E-13EA19BAEF15}" type="datetime1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6A21-7F4C-4F46-BB17-9935341EC724}" type="datetime1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9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7593-F2B9-4135-8E25-26161FF6B5D7}" type="datetime1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0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81EA-E515-40B4-9684-E5EF412F9582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3415-B93F-46FA-A664-3872215786FF}" type="datetime1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9A96-AD8E-4D25-982E-275B389FDFD7}" type="datetime1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8D56-422F-40B0-9042-E6B8228D1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067" y="552287"/>
            <a:ext cx="8825658" cy="2351687"/>
          </a:xfrm>
        </p:spPr>
        <p:txBody>
          <a:bodyPr/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7550" y="772288"/>
            <a:ext cx="10733889" cy="506324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«Разработка системы управления рестораном»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" alt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Студент: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Злобин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.В.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Студент: Пожидаев А.Н.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Тарасов В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Дымовое тестирование</a:t>
            </a:r>
          </a:p>
          <a:p>
            <a:r>
              <a:rPr lang="ru-RU" dirty="0" smtClean="0"/>
              <a:t>Функциональное тестирование</a:t>
            </a:r>
          </a:p>
          <a:p>
            <a:r>
              <a:rPr lang="ru-RU" dirty="0" err="1" smtClean="0"/>
              <a:t>Юзабилити</a:t>
            </a:r>
            <a:r>
              <a:rPr lang="ru-RU" dirty="0" smtClean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721" y="16489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742"/>
            <a:ext cx="6211538" cy="3766272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38" y="1986742"/>
            <a:ext cx="5891793" cy="41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473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598" y="921194"/>
            <a:ext cx="8825659" cy="3416300"/>
          </a:xfrm>
        </p:spPr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01800"/>
            <a:ext cx="11235847" cy="39422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37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9119" y="-2176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7498" y="832171"/>
            <a:ext cx="5611240" cy="3434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Главная повара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1" y="1425391"/>
            <a:ext cx="10711543" cy="1685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237818" y="3623276"/>
            <a:ext cx="5611240" cy="343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 smtClean="0"/>
              <a:t>Главная провизора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2" y="4313453"/>
            <a:ext cx="9453823" cy="20536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14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653" y="-2785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1862" y="773944"/>
            <a:ext cx="4216528" cy="973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Главная администратора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14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250380" y="4161668"/>
            <a:ext cx="3346174" cy="79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dirty="0" smtClean="0"/>
              <a:t>Главная официанта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" y="1430821"/>
            <a:ext cx="11801293" cy="26448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4" y="4873744"/>
            <a:ext cx="10519446" cy="14826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29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426" y="-15738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8101" y="869648"/>
            <a:ext cx="4361499" cy="10598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Таблица ингредиентов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34" y="1539152"/>
            <a:ext cx="7030431" cy="5182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50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7796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4933" y="816487"/>
            <a:ext cx="1739155" cy="9620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" y="1861157"/>
            <a:ext cx="11233270" cy="3270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40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176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9566" y="1246058"/>
            <a:ext cx="5105352" cy="1082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Создание заказа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80" y="2466883"/>
            <a:ext cx="4046128" cy="31683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7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030" y="-2176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6762" y="1278711"/>
            <a:ext cx="5105352" cy="10826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Раздел заказов для повара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7" y="2260299"/>
            <a:ext cx="11536385" cy="2943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41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9571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Аналитика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" y="1221617"/>
            <a:ext cx="5438516" cy="391211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03" y="830920"/>
            <a:ext cx="4909350" cy="25782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57" y="3556369"/>
            <a:ext cx="3709641" cy="26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Злобин Максим:</a:t>
            </a:r>
          </a:p>
          <a:p>
            <a:r>
              <a:rPr lang="ru-RU" dirty="0" smtClean="0"/>
              <a:t>ТЗ</a:t>
            </a:r>
          </a:p>
          <a:p>
            <a:r>
              <a:rPr lang="ru-RU" dirty="0" smtClean="0"/>
              <a:t>Диаграммы</a:t>
            </a:r>
          </a:p>
          <a:p>
            <a:r>
              <a:rPr lang="ru-RU" dirty="0" smtClean="0"/>
              <a:t>Полная реализация сервера</a:t>
            </a:r>
          </a:p>
          <a:p>
            <a:r>
              <a:rPr lang="ru-RU" dirty="0" smtClean="0"/>
              <a:t>Частичная реализация клиента</a:t>
            </a:r>
          </a:p>
          <a:p>
            <a:r>
              <a:rPr lang="ru-RU" dirty="0" smtClean="0"/>
              <a:t>Воронки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Пожидаев Антон:</a:t>
            </a:r>
          </a:p>
          <a:p>
            <a:r>
              <a:rPr lang="ru-RU" dirty="0" smtClean="0"/>
              <a:t>Диаграммы</a:t>
            </a:r>
          </a:p>
          <a:p>
            <a:r>
              <a:rPr lang="ru-RU" dirty="0" smtClean="0"/>
              <a:t>Анализ конкурентов</a:t>
            </a:r>
          </a:p>
          <a:p>
            <a:r>
              <a:rPr lang="ru-RU" dirty="0" smtClean="0"/>
              <a:t>Частичная реализация клиента</a:t>
            </a:r>
          </a:p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Было создано приложение, автоматизирующее работы внутри ресторана.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Были реализованы все требования.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7131" y="1708219"/>
            <a:ext cx="8825658" cy="1175658"/>
          </a:xfrm>
        </p:spPr>
        <p:txBody>
          <a:bodyPr/>
          <a:lstStyle/>
          <a:p>
            <a:pPr algn="ctr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0467" y="4676896"/>
            <a:ext cx="8825658" cy="1402356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Выполнили: Злобин М.В. и Пожидаев А.Н.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Малым ресторанам сложно быть конкурентно способными с крупными сетями, но даже малый бизнес следует автоматизировать, а большинство таких систем автоматизации очень дорогие и не по карману владельцам мелких ресторанов.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 – автоматизировать работу внутри ресторана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>
                <a:latin typeface="Calibri Light (Заголовки)"/>
              </a:rPr>
              <a:t>Вход </a:t>
            </a:r>
            <a:r>
              <a:rPr lang="ru-RU" smtClean="0">
                <a:latin typeface="Calibri Light (Заголовки)"/>
              </a:rPr>
              <a:t>под </a:t>
            </a:r>
            <a:r>
              <a:rPr lang="ru-RU" smtClean="0">
                <a:latin typeface="Calibri Light (Заголовки)"/>
              </a:rPr>
              <a:t>соответствующей </a:t>
            </a:r>
            <a:r>
              <a:rPr lang="ru-RU" dirty="0" smtClean="0">
                <a:latin typeface="Calibri Light (Заголовки)"/>
              </a:rPr>
              <a:t>ролью в систему</a:t>
            </a:r>
          </a:p>
          <a:p>
            <a:pPr lvl="0"/>
            <a:r>
              <a:rPr lang="ru-RU" dirty="0" smtClean="0">
                <a:latin typeface="Calibri Light (Заголовки)"/>
              </a:rPr>
              <a:t>Зарегистрировать </a:t>
            </a:r>
            <a:r>
              <a:rPr lang="ru-RU" dirty="0">
                <a:latin typeface="Calibri Light (Заголовки)"/>
              </a:rPr>
              <a:t>сотрудника</a:t>
            </a:r>
          </a:p>
          <a:p>
            <a:pPr lvl="0"/>
            <a:r>
              <a:rPr lang="ru-RU" dirty="0">
                <a:latin typeface="Calibri Light (Заголовки)"/>
              </a:rPr>
              <a:t>Настройка и просмотр меню</a:t>
            </a:r>
          </a:p>
          <a:p>
            <a:pPr lvl="0"/>
            <a:r>
              <a:rPr lang="ru-RU" dirty="0">
                <a:latin typeface="Calibri Light (Заголовки)"/>
              </a:rPr>
              <a:t>Закупка ингредиентов и внесение их в систему</a:t>
            </a:r>
          </a:p>
          <a:p>
            <a:pPr lvl="0"/>
            <a:r>
              <a:rPr lang="ru-RU" dirty="0">
                <a:latin typeface="Calibri Light (Заголовки)"/>
              </a:rPr>
              <a:t>Получение статистики о выручке, проданных блюдах</a:t>
            </a:r>
          </a:p>
          <a:p>
            <a:pPr lvl="0"/>
            <a:r>
              <a:rPr lang="ru-RU" dirty="0">
                <a:latin typeface="Calibri Light (Заголовки)"/>
              </a:rPr>
              <a:t>Просмотр ингредиентов текущих и необходимых для </a:t>
            </a:r>
            <a:r>
              <a:rPr lang="ru-RU" dirty="0" smtClean="0">
                <a:latin typeface="Calibri Light (Заголовки)"/>
              </a:rPr>
              <a:t>закупки.</a:t>
            </a:r>
          </a:p>
          <a:p>
            <a:pPr lvl="0"/>
            <a:r>
              <a:rPr lang="ru-RU" dirty="0" smtClean="0">
                <a:latin typeface="Calibri Light (Заголовки)"/>
              </a:rPr>
              <a:t>Составление </a:t>
            </a:r>
            <a:r>
              <a:rPr lang="ru-RU" dirty="0">
                <a:latin typeface="Calibri Light (Заголовки)"/>
              </a:rPr>
              <a:t>заказа и пометка его готовым</a:t>
            </a:r>
          </a:p>
          <a:p>
            <a:pPr lvl="0"/>
            <a:r>
              <a:rPr lang="ru-RU" dirty="0">
                <a:latin typeface="Calibri Light (Заголовки)"/>
              </a:rPr>
              <a:t>Оповещения о готовности заказов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2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17" y="748516"/>
            <a:ext cx="6847848" cy="593246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632" y="-29925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96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Конкуренты обладают большой функциональностью, которая зачастую не нужна малому бизнесу, и из-за этого обладают высокой стоимостью.</a:t>
            </a:r>
          </a:p>
          <a:p>
            <a:pPr marL="0" indent="0">
              <a:buNone/>
            </a:pPr>
            <a:r>
              <a:rPr lang="ru-RU" dirty="0" smtClean="0"/>
              <a:t>Наша же система имеет </a:t>
            </a:r>
            <a:r>
              <a:rPr lang="en-US" dirty="0" smtClean="0"/>
              <a:t>MVP </a:t>
            </a:r>
            <a:r>
              <a:rPr lang="ru-RU" dirty="0" smtClean="0"/>
              <a:t>достаточный для малого бизнеса, является бесплатным решением и имеет открытый исходный код.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4258"/>
              </p:ext>
            </p:extLst>
          </p:nvPr>
        </p:nvGraphicFramePr>
        <p:xfrm>
          <a:off x="1854200" y="761230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327"/>
                <a:gridCol w="1690717"/>
                <a:gridCol w="1767378"/>
                <a:gridCol w="1589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Трактиръ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Cafe</a:t>
                      </a:r>
                      <a:r>
                        <a:rPr lang="en-US" baseline="0" dirty="0" smtClean="0"/>
                        <a:t> Manager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Наша система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Стоимость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Функциональность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Достаточная</a:t>
                      </a:r>
                      <a:r>
                        <a:rPr lang="ru-RU" baseline="0" dirty="0" smtClean="0"/>
                        <a:t> для малого бизнеса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Открытый исходный код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2" y="2376617"/>
            <a:ext cx="4266687" cy="2196767"/>
          </a:xfr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7" y="2254830"/>
            <a:ext cx="2974023" cy="2455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97" y="3307128"/>
            <a:ext cx="4748458" cy="2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3777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" y="4022372"/>
            <a:ext cx="6706017" cy="260596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51" y="719665"/>
            <a:ext cx="6058016" cy="3180459"/>
          </a:xfrm>
        </p:spPr>
      </p:pic>
    </p:spTree>
    <p:extLst>
      <p:ext uri="{BB962C8B-B14F-4D97-AF65-F5344CB8AC3E}">
        <p14:creationId xmlns:p14="http://schemas.microsoft.com/office/powerpoint/2010/main" val="15111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441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развертывания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9" y="1049864"/>
            <a:ext cx="3101792" cy="47677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D56-422F-40B0-9042-E6B8228D1E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295</Words>
  <Application>Microsoft Office PowerPoint</Application>
  <PresentationFormat>Широкоэкранный</PresentationFormat>
  <Paragraphs>108</Paragraphs>
  <Slides>21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Calibri Light (Заголовки)</vt:lpstr>
      <vt:lpstr>Тема Office</vt:lpstr>
      <vt:lpstr> </vt:lpstr>
      <vt:lpstr>Отчет</vt:lpstr>
      <vt:lpstr>Введение</vt:lpstr>
      <vt:lpstr>Постановка задачи – автоматизировать работу внутри ресторана</vt:lpstr>
      <vt:lpstr>Use-Case</vt:lpstr>
      <vt:lpstr>Аналоги</vt:lpstr>
      <vt:lpstr>Выбор средств реализации</vt:lpstr>
      <vt:lpstr>Выбор средств реализации</vt:lpstr>
      <vt:lpstr>Схема развертывания</vt:lpstr>
      <vt:lpstr>Тестирование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Демонстрация работы</vt:lpstr>
      <vt:lpstr>Аналитика</vt:lpstr>
      <vt:lpstr>Заключение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РОСИИ ФЕДЕРАЛЬНОЕ ГОСУДАРСТВЕННОЕ БЮДЖЕТНОЕ ОБРАЗОВАТЕЛЬНОЕ УЧРЕЖДЕНИЕ  ВЫСШЕГО ОБРАЗОВАНИЯ «ВОРОНЕЖСКИЙ ГОСУДАРСТВЕННЫЙ УНИВЕРСИТЕТ» (ФГБОУ ВО «ВГУ») </dc:title>
  <dc:creator>Пользователь Windows</dc:creator>
  <cp:lastModifiedBy>Пользователь Windows</cp:lastModifiedBy>
  <cp:revision>28</cp:revision>
  <dcterms:created xsi:type="dcterms:W3CDTF">2020-05-27T19:41:39Z</dcterms:created>
  <dcterms:modified xsi:type="dcterms:W3CDTF">2020-06-18T18:56:19Z</dcterms:modified>
</cp:coreProperties>
</file>