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1027"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552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057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4797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05925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2836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7460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38718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260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4339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5194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6384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4821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6997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0574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0141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7836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868930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2308324"/>
          </a:xfrm>
          <a:prstGeom prst="rect">
            <a:avLst/>
          </a:prstGeom>
          <a:noFill/>
        </p:spPr>
        <p:txBody>
          <a:bodyPr wrap="square" rtlCol="0">
            <a:spAutoFit/>
          </a:bodyPr>
          <a:lstStyle/>
          <a:p>
            <a:r>
              <a:rPr lang="en-US" sz="2400" dirty="0"/>
              <a:t>STUDENT NAME:  S. KARTHIKEYAN</a:t>
            </a:r>
          </a:p>
          <a:p>
            <a:r>
              <a:rPr lang="en-US" sz="2400" dirty="0"/>
              <a:t>REGISTER NO: 2213111036019</a:t>
            </a:r>
          </a:p>
          <a:p>
            <a:r>
              <a:rPr lang="en-US" sz="2400" dirty="0"/>
              <a:t>DEPARTMENT: B.COM(GENRAL)</a:t>
            </a:r>
          </a:p>
          <a:p>
            <a:r>
              <a:rPr lang="en-US" sz="2400" dirty="0"/>
              <a:t>COLLEGE: GOVERNMENT ARTS COLLEAGE NANDANAM</a:t>
            </a:r>
          </a:p>
          <a:p>
            <a:r>
              <a:rPr lang="en-US" sz="2400" dirty="0"/>
              <a:t>NM ID : 6867BF706C45E74975E42209E3B4AD3F</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Modelling</a:t>
            </a:r>
            <a:r>
              <a:rPr lang="en-US" sz="2800" dirty="0">
                <a:solidFill>
                  <a:srgbClr val="0D0D0D"/>
                </a:solidFill>
                <a:latin typeface="Times New Roman" panose="02020603050405020304" pitchFamily="18" charset="0"/>
                <a:cs typeface="Times New Roman" panose="02020603050405020304" pitchFamily="18" charset="0"/>
              </a:rPr>
              <a:t>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405</TotalTime>
  <Words>470</Words>
  <Application>Microsoft Office PowerPoint</Application>
  <PresentationFormat>Widescreen</PresentationFormat>
  <Paragraphs>66</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Roboto</vt:lpstr>
      <vt:lpstr>Times New Roman</vt:lpstr>
      <vt:lpstr>Trebuchet MS</vt:lpstr>
      <vt:lpstr>Wingdings</vt:lpstr>
      <vt:lpstr>Wingdings 3</vt:lpstr>
      <vt:lpstr>Wisp</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ilangovan G</cp:lastModifiedBy>
  <cp:revision>35</cp:revision>
  <dcterms:created xsi:type="dcterms:W3CDTF">2024-03-29T15:07:22Z</dcterms:created>
  <dcterms:modified xsi:type="dcterms:W3CDTF">2024-08-30T07:30:10Z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