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E6D9-BAA8-4861-BB10-DE493417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22C5A-234C-4997-9D0B-B0EC35E1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8FD7-96EA-4D6A-B892-952B92F3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E0B4-2FEA-402B-89DD-95541CF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E4C1-979B-4EA7-AEDE-0DF08EB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0001-D224-46D3-AB06-0E864BF6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74A91-96C4-4977-BC60-B0888335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BE28-71DC-4FC7-B593-15C9BD8F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511-8EE0-4128-959A-3A5BD43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8262-1D47-422A-AA4E-887DB0A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938D9-A5FA-4E82-B6E6-F0D38D47D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A4702-A669-4027-8123-42326C1E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F03D-F728-42CD-8D95-0C02F865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4AE2-D30D-49E3-938A-4FD6DAE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4A79-ABD6-461F-82C6-82A7BCAE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26EA-64A6-4D22-B55F-D38A80B1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796A-0506-4AD9-AE57-A8B227B3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D3D6-B492-4E7B-98CB-0C651E9A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BE40-DD7D-482C-953C-DBBC5ED9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F8F9-7B86-4168-B933-37EC5F0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8A33-D8E0-4050-A3FD-B0AE402C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2590-254F-4C0B-8D40-FC07ABF1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FD66-1518-4665-B839-C5DAF2FC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6237-B7DA-4FD1-81CA-32E20BB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D07A-E379-4299-B2A2-8C1ACDEC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711B-2497-453B-9666-8CCCC4A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5BD0-F7D1-4A40-BB6C-B2E3F0B2B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CBCE2-20DF-4651-AAB8-C2B61B6E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1219-26C8-49BE-B599-35D6E363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E8757-A0E9-4A19-ACDE-EBD7CFA4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0CB5-EB12-496D-9E32-01F60A9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05ED-1415-4417-B309-75FAA32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2505-C830-42A8-8306-2911A692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AC7C-6BDE-4F2F-85A8-9EB3F784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1DDBE-5AA8-405A-B878-6DD242202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45000-5B7A-4FFE-BCF8-EFDAD218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A1AAE-CF2F-4E5D-A443-675B8B68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D9590-4FF6-48B0-AD5E-FB887520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9236C-F133-4CEE-83C8-546CC6EF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22A-A449-480B-9D47-3612484B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23F5D-1AF8-430A-B80E-4626CF7C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B9847-8206-4476-BECC-8096E632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149C-80E9-4B23-8FC1-6420E250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8E133-FF43-4DFD-8A61-A2205306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A854A-FD0C-4BE7-9FDA-8253BE7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B6517-218C-4589-BE08-17C7A943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8A1A-47B5-4F42-94B1-1335EA5D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7520-EE31-4CA4-95B2-2C9E585B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87CFC-CD9E-40F8-B23A-F16344C36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425D-2793-4DE0-A62D-4838403C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FD17-BD3A-4AA2-ACB6-ED6275C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69B9-E5A5-4C54-B5D5-458CC0A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ED3A-D2DD-43DB-A791-2B461863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E699-2248-4CCD-8488-84ADB371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62AFF-644D-4277-92B9-44ECD350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3DAF-EF11-4E45-912A-1E46C075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3B3A-C0ED-473F-A89E-BE45FA4B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7451-B85C-4D24-9C28-A20F3154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A7A71-9064-4046-A29A-DF4F3790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9A05-9BC6-4332-8753-787B8787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2304-1108-4DF1-8C3C-F1502AE7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6F1-470C-4546-805C-6C506E14363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406D-5949-4989-9FEC-BCDEA6E3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7794-989A-441B-ADEA-907723A7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E9F-06AF-46FF-9412-C9B6A913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348215-6369-4718-8F01-4BB0580A115E}"/>
              </a:ext>
            </a:extLst>
          </p:cNvPr>
          <p:cNvGrpSpPr/>
          <p:nvPr/>
        </p:nvGrpSpPr>
        <p:grpSpPr>
          <a:xfrm>
            <a:off x="0" y="1007706"/>
            <a:ext cx="12475695" cy="4553344"/>
            <a:chOff x="0" y="1007706"/>
            <a:chExt cx="12475695" cy="4553344"/>
          </a:xfrm>
        </p:grpSpPr>
        <p:pic>
          <p:nvPicPr>
            <p:cNvPr id="98" name="Picture 2" descr="See the source image">
              <a:extLst>
                <a:ext uri="{FF2B5EF4-FFF2-40B4-BE49-F238E27FC236}">
                  <a16:creationId xmlns:a16="http://schemas.microsoft.com/office/drawing/2014/main" id="{B142BEC3-A036-4C92-ACBD-F71079569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See the source image">
              <a:extLst>
                <a:ext uri="{FF2B5EF4-FFF2-40B4-BE49-F238E27FC236}">
                  <a16:creationId xmlns:a16="http://schemas.microsoft.com/office/drawing/2014/main" id="{E0B1A93D-03FA-4A40-B58B-5E50E0C59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See the source image">
              <a:extLst>
                <a:ext uri="{FF2B5EF4-FFF2-40B4-BE49-F238E27FC236}">
                  <a16:creationId xmlns:a16="http://schemas.microsoft.com/office/drawing/2014/main" id="{CFF39069-E565-4AAB-8962-A4671D508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See the source image">
              <a:extLst>
                <a:ext uri="{FF2B5EF4-FFF2-40B4-BE49-F238E27FC236}">
                  <a16:creationId xmlns:a16="http://schemas.microsoft.com/office/drawing/2014/main" id="{86FDFAA2-E6C9-4DAE-9A19-CBE1891FF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See the source image">
              <a:extLst>
                <a:ext uri="{FF2B5EF4-FFF2-40B4-BE49-F238E27FC236}">
                  <a16:creationId xmlns:a16="http://schemas.microsoft.com/office/drawing/2014/main" id="{B8AC62EF-C97E-4AB6-9BC4-736EE2702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See the source image">
              <a:extLst>
                <a:ext uri="{FF2B5EF4-FFF2-40B4-BE49-F238E27FC236}">
                  <a16:creationId xmlns:a16="http://schemas.microsoft.com/office/drawing/2014/main" id="{51591001-A2F1-45C7-8875-467688617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See the source image">
              <a:extLst>
                <a:ext uri="{FF2B5EF4-FFF2-40B4-BE49-F238E27FC236}">
                  <a16:creationId xmlns:a16="http://schemas.microsoft.com/office/drawing/2014/main" id="{1B551F50-6931-4AC1-A2BC-9530DC1E2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See the source image">
              <a:extLst>
                <a:ext uri="{FF2B5EF4-FFF2-40B4-BE49-F238E27FC236}">
                  <a16:creationId xmlns:a16="http://schemas.microsoft.com/office/drawing/2014/main" id="{D0941C68-90CF-4FD0-B393-56837AE9E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See the source image">
              <a:extLst>
                <a:ext uri="{FF2B5EF4-FFF2-40B4-BE49-F238E27FC236}">
                  <a16:creationId xmlns:a16="http://schemas.microsoft.com/office/drawing/2014/main" id="{5FF4555F-8414-43A6-BE14-4B23A2591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See the source image">
              <a:extLst>
                <a:ext uri="{FF2B5EF4-FFF2-40B4-BE49-F238E27FC236}">
                  <a16:creationId xmlns:a16="http://schemas.microsoft.com/office/drawing/2014/main" id="{99881FFC-D21D-494E-978E-37988858F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See the source image">
              <a:extLst>
                <a:ext uri="{FF2B5EF4-FFF2-40B4-BE49-F238E27FC236}">
                  <a16:creationId xmlns:a16="http://schemas.microsoft.com/office/drawing/2014/main" id="{ACD819EB-96FD-4709-8765-064A2DF2F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See the source image">
              <a:extLst>
                <a:ext uri="{FF2B5EF4-FFF2-40B4-BE49-F238E27FC236}">
                  <a16:creationId xmlns:a16="http://schemas.microsoft.com/office/drawing/2014/main" id="{9F5A39BB-371B-4E76-9B16-B9A6A15A1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See the source image">
              <a:extLst>
                <a:ext uri="{FF2B5EF4-FFF2-40B4-BE49-F238E27FC236}">
                  <a16:creationId xmlns:a16="http://schemas.microsoft.com/office/drawing/2014/main" id="{9B8F0AA6-1DFE-400E-9C14-8B9012EC4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See the source image">
              <a:extLst>
                <a:ext uri="{FF2B5EF4-FFF2-40B4-BE49-F238E27FC236}">
                  <a16:creationId xmlns:a16="http://schemas.microsoft.com/office/drawing/2014/main" id="{3090A479-5253-449D-A3FF-54F548DB9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See the source image">
              <a:extLst>
                <a:ext uri="{FF2B5EF4-FFF2-40B4-BE49-F238E27FC236}">
                  <a16:creationId xmlns:a16="http://schemas.microsoft.com/office/drawing/2014/main" id="{75C06A43-E8C4-480E-B753-BCE7476B0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See the source image">
              <a:extLst>
                <a:ext uri="{FF2B5EF4-FFF2-40B4-BE49-F238E27FC236}">
                  <a16:creationId xmlns:a16="http://schemas.microsoft.com/office/drawing/2014/main" id="{39908C0C-8AA4-4C63-B2EA-FB9B6AC86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See the source image">
              <a:extLst>
                <a:ext uri="{FF2B5EF4-FFF2-40B4-BE49-F238E27FC236}">
                  <a16:creationId xmlns:a16="http://schemas.microsoft.com/office/drawing/2014/main" id="{C9D617D7-E65D-46DD-A406-5FAE8F22D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See the source image">
              <a:extLst>
                <a:ext uri="{FF2B5EF4-FFF2-40B4-BE49-F238E27FC236}">
                  <a16:creationId xmlns:a16="http://schemas.microsoft.com/office/drawing/2014/main" id="{0FC9D5D4-BB26-47CF-9DC4-2C9C01621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See the source image">
              <a:extLst>
                <a:ext uri="{FF2B5EF4-FFF2-40B4-BE49-F238E27FC236}">
                  <a16:creationId xmlns:a16="http://schemas.microsoft.com/office/drawing/2014/main" id="{F161177F-7822-4E97-A940-B80BD43B7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See the source image">
              <a:extLst>
                <a:ext uri="{FF2B5EF4-FFF2-40B4-BE49-F238E27FC236}">
                  <a16:creationId xmlns:a16="http://schemas.microsoft.com/office/drawing/2014/main" id="{BC2DD29A-616E-4EB6-8CA9-F6CE2B7B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See the source image">
              <a:extLst>
                <a:ext uri="{FF2B5EF4-FFF2-40B4-BE49-F238E27FC236}">
                  <a16:creationId xmlns:a16="http://schemas.microsoft.com/office/drawing/2014/main" id="{FD716BFD-66FF-40B4-9EBE-39D5D109C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See the source image">
              <a:extLst>
                <a:ext uri="{FF2B5EF4-FFF2-40B4-BE49-F238E27FC236}">
                  <a16:creationId xmlns:a16="http://schemas.microsoft.com/office/drawing/2014/main" id="{8B892E7B-40C5-4AFC-A497-E51D9BC98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442271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See the source image">
              <a:extLst>
                <a:ext uri="{FF2B5EF4-FFF2-40B4-BE49-F238E27FC236}">
                  <a16:creationId xmlns:a16="http://schemas.microsoft.com/office/drawing/2014/main" id="{3802FF12-6DB3-443B-96D4-CE7EEB20B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See the source image">
              <a:extLst>
                <a:ext uri="{FF2B5EF4-FFF2-40B4-BE49-F238E27FC236}">
                  <a16:creationId xmlns:a16="http://schemas.microsoft.com/office/drawing/2014/main" id="{F0CAD0B5-EE2E-488D-9E34-3AC3BF7DC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See the source image">
              <a:extLst>
                <a:ext uri="{FF2B5EF4-FFF2-40B4-BE49-F238E27FC236}">
                  <a16:creationId xmlns:a16="http://schemas.microsoft.com/office/drawing/2014/main" id="{8271E3EC-0429-4D5F-8F26-119209893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See the source image">
              <a:extLst>
                <a:ext uri="{FF2B5EF4-FFF2-40B4-BE49-F238E27FC236}">
                  <a16:creationId xmlns:a16="http://schemas.microsoft.com/office/drawing/2014/main" id="{6D6A776D-5F7D-4111-BA0E-C2032CFD4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See the source image">
              <a:extLst>
                <a:ext uri="{FF2B5EF4-FFF2-40B4-BE49-F238E27FC236}">
                  <a16:creationId xmlns:a16="http://schemas.microsoft.com/office/drawing/2014/main" id="{4619307E-B653-4DB7-B593-1549126A0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See the source image">
              <a:extLst>
                <a:ext uri="{FF2B5EF4-FFF2-40B4-BE49-F238E27FC236}">
                  <a16:creationId xmlns:a16="http://schemas.microsoft.com/office/drawing/2014/main" id="{3FA41864-8C85-42DB-9034-E9EBB38E2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See the source image">
              <a:extLst>
                <a:ext uri="{FF2B5EF4-FFF2-40B4-BE49-F238E27FC236}">
                  <a16:creationId xmlns:a16="http://schemas.microsoft.com/office/drawing/2014/main" id="{F74BA278-511E-448D-AAD1-37AD6D327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See the source image">
              <a:extLst>
                <a:ext uri="{FF2B5EF4-FFF2-40B4-BE49-F238E27FC236}">
                  <a16:creationId xmlns:a16="http://schemas.microsoft.com/office/drawing/2014/main" id="{28A7F8BF-908C-4087-ABD8-5E82C2344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See the source image">
              <a:extLst>
                <a:ext uri="{FF2B5EF4-FFF2-40B4-BE49-F238E27FC236}">
                  <a16:creationId xmlns:a16="http://schemas.microsoft.com/office/drawing/2014/main" id="{BEDE9A62-AAD0-4BF2-A149-B4FCCD37C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See the source image">
              <a:extLst>
                <a:ext uri="{FF2B5EF4-FFF2-40B4-BE49-F238E27FC236}">
                  <a16:creationId xmlns:a16="http://schemas.microsoft.com/office/drawing/2014/main" id="{A40AB7E8-8954-4388-BFB8-B18EA3CE9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See the source image">
              <a:extLst>
                <a:ext uri="{FF2B5EF4-FFF2-40B4-BE49-F238E27FC236}">
                  <a16:creationId xmlns:a16="http://schemas.microsoft.com/office/drawing/2014/main" id="{30E7F57B-F32A-4D23-B619-0EBFFCC6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See the source image">
              <a:extLst>
                <a:ext uri="{FF2B5EF4-FFF2-40B4-BE49-F238E27FC236}">
                  <a16:creationId xmlns:a16="http://schemas.microsoft.com/office/drawing/2014/main" id="{D0FCA690-DA46-4280-8544-E0E6313EC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See the source image">
              <a:extLst>
                <a:ext uri="{FF2B5EF4-FFF2-40B4-BE49-F238E27FC236}">
                  <a16:creationId xmlns:a16="http://schemas.microsoft.com/office/drawing/2014/main" id="{07302FAB-7C89-4655-B168-FA400E5A7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See the source image">
              <a:extLst>
                <a:ext uri="{FF2B5EF4-FFF2-40B4-BE49-F238E27FC236}">
                  <a16:creationId xmlns:a16="http://schemas.microsoft.com/office/drawing/2014/main" id="{25E28665-DFB1-410C-90DA-5986B1DFA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See the source image">
              <a:extLst>
                <a:ext uri="{FF2B5EF4-FFF2-40B4-BE49-F238E27FC236}">
                  <a16:creationId xmlns:a16="http://schemas.microsoft.com/office/drawing/2014/main" id="{841F1F2A-7216-44BB-A2DB-933E76972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See the source image">
              <a:extLst>
                <a:ext uri="{FF2B5EF4-FFF2-40B4-BE49-F238E27FC236}">
                  <a16:creationId xmlns:a16="http://schemas.microsoft.com/office/drawing/2014/main" id="{721FB898-7A22-4ED4-B86B-4A1F34AC7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See the source image">
              <a:extLst>
                <a:ext uri="{FF2B5EF4-FFF2-40B4-BE49-F238E27FC236}">
                  <a16:creationId xmlns:a16="http://schemas.microsoft.com/office/drawing/2014/main" id="{317DEF10-2945-41E0-9F30-852A5488D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See the source image">
              <a:extLst>
                <a:ext uri="{FF2B5EF4-FFF2-40B4-BE49-F238E27FC236}">
                  <a16:creationId xmlns:a16="http://schemas.microsoft.com/office/drawing/2014/main" id="{84784FE8-FB44-48D7-BF1C-5B61660A3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See the source image">
              <a:extLst>
                <a:ext uri="{FF2B5EF4-FFF2-40B4-BE49-F238E27FC236}">
                  <a16:creationId xmlns:a16="http://schemas.microsoft.com/office/drawing/2014/main" id="{0390D4C2-0886-407B-BEFD-D449E0599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See the source image">
              <a:extLst>
                <a:ext uri="{FF2B5EF4-FFF2-40B4-BE49-F238E27FC236}">
                  <a16:creationId xmlns:a16="http://schemas.microsoft.com/office/drawing/2014/main" id="{92F9ABE2-69BB-4E84-9653-0C48AB19F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See the source image">
              <a:extLst>
                <a:ext uri="{FF2B5EF4-FFF2-40B4-BE49-F238E27FC236}">
                  <a16:creationId xmlns:a16="http://schemas.microsoft.com/office/drawing/2014/main" id="{466593CC-392B-49E8-B304-7688903D5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See the source image">
              <a:extLst>
                <a:ext uri="{FF2B5EF4-FFF2-40B4-BE49-F238E27FC236}">
                  <a16:creationId xmlns:a16="http://schemas.microsoft.com/office/drawing/2014/main" id="{397A8939-B38F-4207-AAB7-0DBC4195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499188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See the source image">
              <a:extLst>
                <a:ext uri="{FF2B5EF4-FFF2-40B4-BE49-F238E27FC236}">
                  <a16:creationId xmlns:a16="http://schemas.microsoft.com/office/drawing/2014/main" id="{B0F23543-BC62-4868-AB7C-14C2891B9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See the source image">
              <a:extLst>
                <a:ext uri="{FF2B5EF4-FFF2-40B4-BE49-F238E27FC236}">
                  <a16:creationId xmlns:a16="http://schemas.microsoft.com/office/drawing/2014/main" id="{2EE3B956-4EE2-489B-8219-7ECB9AC79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See the source image">
              <a:extLst>
                <a:ext uri="{FF2B5EF4-FFF2-40B4-BE49-F238E27FC236}">
                  <a16:creationId xmlns:a16="http://schemas.microsoft.com/office/drawing/2014/main" id="{45C5DA1C-BEFC-47F0-BD10-F8774E05C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See the source image">
              <a:extLst>
                <a:ext uri="{FF2B5EF4-FFF2-40B4-BE49-F238E27FC236}">
                  <a16:creationId xmlns:a16="http://schemas.microsoft.com/office/drawing/2014/main" id="{59BDA7DF-0014-4DC3-AAC0-BE45994A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See the source image">
              <a:extLst>
                <a:ext uri="{FF2B5EF4-FFF2-40B4-BE49-F238E27FC236}">
                  <a16:creationId xmlns:a16="http://schemas.microsoft.com/office/drawing/2014/main" id="{1E759359-D8C8-4B78-81C7-FE8C05E7B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See the source image">
              <a:extLst>
                <a:ext uri="{FF2B5EF4-FFF2-40B4-BE49-F238E27FC236}">
                  <a16:creationId xmlns:a16="http://schemas.microsoft.com/office/drawing/2014/main" id="{8B05D71F-70CA-48C8-B780-2B2BDE135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See the source image">
              <a:extLst>
                <a:ext uri="{FF2B5EF4-FFF2-40B4-BE49-F238E27FC236}">
                  <a16:creationId xmlns:a16="http://schemas.microsoft.com/office/drawing/2014/main" id="{658A1BD5-94AC-4A71-A124-D197A5FA4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See the source image">
              <a:extLst>
                <a:ext uri="{FF2B5EF4-FFF2-40B4-BE49-F238E27FC236}">
                  <a16:creationId xmlns:a16="http://schemas.microsoft.com/office/drawing/2014/main" id="{698293DA-FA34-486B-A1A4-778CE1056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See the source image">
              <a:extLst>
                <a:ext uri="{FF2B5EF4-FFF2-40B4-BE49-F238E27FC236}">
                  <a16:creationId xmlns:a16="http://schemas.microsoft.com/office/drawing/2014/main" id="{5E3F539E-EC66-4E55-BB05-EB760D4A4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See the source image">
              <a:extLst>
                <a:ext uri="{FF2B5EF4-FFF2-40B4-BE49-F238E27FC236}">
                  <a16:creationId xmlns:a16="http://schemas.microsoft.com/office/drawing/2014/main" id="{377E4B88-D581-4CFC-A8CA-E3330FBC2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See the source image">
              <a:extLst>
                <a:ext uri="{FF2B5EF4-FFF2-40B4-BE49-F238E27FC236}">
                  <a16:creationId xmlns:a16="http://schemas.microsoft.com/office/drawing/2014/main" id="{D22FE0BE-9BB6-4E37-A517-DB82E7B3A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See the source image">
              <a:extLst>
                <a:ext uri="{FF2B5EF4-FFF2-40B4-BE49-F238E27FC236}">
                  <a16:creationId xmlns:a16="http://schemas.microsoft.com/office/drawing/2014/main" id="{A6803C6E-7B4C-4AF6-A32C-69743CABC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See the source image">
              <a:extLst>
                <a:ext uri="{FF2B5EF4-FFF2-40B4-BE49-F238E27FC236}">
                  <a16:creationId xmlns:a16="http://schemas.microsoft.com/office/drawing/2014/main" id="{0C0D9556-D6FC-4C08-8255-9A47E68C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See the source image">
              <a:extLst>
                <a:ext uri="{FF2B5EF4-FFF2-40B4-BE49-F238E27FC236}">
                  <a16:creationId xmlns:a16="http://schemas.microsoft.com/office/drawing/2014/main" id="{5BFE24F6-BAFF-48FE-8D13-FF89BDAE1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See the source image">
              <a:extLst>
                <a:ext uri="{FF2B5EF4-FFF2-40B4-BE49-F238E27FC236}">
                  <a16:creationId xmlns:a16="http://schemas.microsoft.com/office/drawing/2014/main" id="{E5AB3AF3-2E2F-4E0C-9B5E-1C7A7B592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See the source image">
              <a:extLst>
                <a:ext uri="{FF2B5EF4-FFF2-40B4-BE49-F238E27FC236}">
                  <a16:creationId xmlns:a16="http://schemas.microsoft.com/office/drawing/2014/main" id="{31F313F1-C1EF-46F4-B081-D5290850B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See the source image">
              <a:extLst>
                <a:ext uri="{FF2B5EF4-FFF2-40B4-BE49-F238E27FC236}">
                  <a16:creationId xmlns:a16="http://schemas.microsoft.com/office/drawing/2014/main" id="{EDAB2251-E07B-4990-ACAB-07D7CC805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See the source image">
              <a:extLst>
                <a:ext uri="{FF2B5EF4-FFF2-40B4-BE49-F238E27FC236}">
                  <a16:creationId xmlns:a16="http://schemas.microsoft.com/office/drawing/2014/main" id="{3994A121-8927-418A-AEA1-D5BC918AC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See the source image">
              <a:extLst>
                <a:ext uri="{FF2B5EF4-FFF2-40B4-BE49-F238E27FC236}">
                  <a16:creationId xmlns:a16="http://schemas.microsoft.com/office/drawing/2014/main" id="{B5573BEE-54C6-447B-963C-FB820644F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See the source image">
              <a:extLst>
                <a:ext uri="{FF2B5EF4-FFF2-40B4-BE49-F238E27FC236}">
                  <a16:creationId xmlns:a16="http://schemas.microsoft.com/office/drawing/2014/main" id="{74F0DEEB-C729-4FAF-B5D9-387223769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See the source image">
              <a:extLst>
                <a:ext uri="{FF2B5EF4-FFF2-40B4-BE49-F238E27FC236}">
                  <a16:creationId xmlns:a16="http://schemas.microsoft.com/office/drawing/2014/main" id="{D2B0330F-5759-43E1-A5AF-7A2FCAFD3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See the source image">
              <a:extLst>
                <a:ext uri="{FF2B5EF4-FFF2-40B4-BE49-F238E27FC236}">
                  <a16:creationId xmlns:a16="http://schemas.microsoft.com/office/drawing/2014/main" id="{7CA7EE2F-8A29-45D2-AD8E-74E39D3CC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3284378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See the source image">
              <a:extLst>
                <a:ext uri="{FF2B5EF4-FFF2-40B4-BE49-F238E27FC236}">
                  <a16:creationId xmlns:a16="http://schemas.microsoft.com/office/drawing/2014/main" id="{F0F28CDE-85F9-48ED-B1EC-9A601B22F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See the source image">
              <a:extLst>
                <a:ext uri="{FF2B5EF4-FFF2-40B4-BE49-F238E27FC236}">
                  <a16:creationId xmlns:a16="http://schemas.microsoft.com/office/drawing/2014/main" id="{41336EA5-8D70-47A6-AEA4-66C3703A2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See the source image">
              <a:extLst>
                <a:ext uri="{FF2B5EF4-FFF2-40B4-BE49-F238E27FC236}">
                  <a16:creationId xmlns:a16="http://schemas.microsoft.com/office/drawing/2014/main" id="{04846F1D-8CB8-4AB3-B61D-5C7A71203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See the source image">
              <a:extLst>
                <a:ext uri="{FF2B5EF4-FFF2-40B4-BE49-F238E27FC236}">
                  <a16:creationId xmlns:a16="http://schemas.microsoft.com/office/drawing/2014/main" id="{58CE02BA-19B5-4A94-8752-8AEF1D8FA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See the source image">
              <a:extLst>
                <a:ext uri="{FF2B5EF4-FFF2-40B4-BE49-F238E27FC236}">
                  <a16:creationId xmlns:a16="http://schemas.microsoft.com/office/drawing/2014/main" id="{4D629502-BAF7-4C25-ABC0-147D2477D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See the source image">
              <a:extLst>
                <a:ext uri="{FF2B5EF4-FFF2-40B4-BE49-F238E27FC236}">
                  <a16:creationId xmlns:a16="http://schemas.microsoft.com/office/drawing/2014/main" id="{8C103B85-A091-4993-A80A-4FEA3AB15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See the source image">
              <a:extLst>
                <a:ext uri="{FF2B5EF4-FFF2-40B4-BE49-F238E27FC236}">
                  <a16:creationId xmlns:a16="http://schemas.microsoft.com/office/drawing/2014/main" id="{0AB55A60-A178-43AC-AAE3-3BD81E1BA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See the source image">
              <a:extLst>
                <a:ext uri="{FF2B5EF4-FFF2-40B4-BE49-F238E27FC236}">
                  <a16:creationId xmlns:a16="http://schemas.microsoft.com/office/drawing/2014/main" id="{0D7E1D54-0BBD-49E2-9F7B-9E2BC9502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See the source image">
              <a:extLst>
                <a:ext uri="{FF2B5EF4-FFF2-40B4-BE49-F238E27FC236}">
                  <a16:creationId xmlns:a16="http://schemas.microsoft.com/office/drawing/2014/main" id="{8440256F-C3A5-4C8D-AA03-6696F9191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See the source image">
              <a:extLst>
                <a:ext uri="{FF2B5EF4-FFF2-40B4-BE49-F238E27FC236}">
                  <a16:creationId xmlns:a16="http://schemas.microsoft.com/office/drawing/2014/main" id="{369656A1-10BB-4D17-A65C-5CDFBA1AA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See the source image">
              <a:extLst>
                <a:ext uri="{FF2B5EF4-FFF2-40B4-BE49-F238E27FC236}">
                  <a16:creationId xmlns:a16="http://schemas.microsoft.com/office/drawing/2014/main" id="{2418CCE6-0978-4687-9E83-607A56E7A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See the source image">
              <a:extLst>
                <a:ext uri="{FF2B5EF4-FFF2-40B4-BE49-F238E27FC236}">
                  <a16:creationId xmlns:a16="http://schemas.microsoft.com/office/drawing/2014/main" id="{F4C3E9BB-21A1-48D8-8E54-EE4E8777D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See the source image">
              <a:extLst>
                <a:ext uri="{FF2B5EF4-FFF2-40B4-BE49-F238E27FC236}">
                  <a16:creationId xmlns:a16="http://schemas.microsoft.com/office/drawing/2014/main" id="{6DA36868-C3D8-483C-832B-4F07F39B6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See the source image">
              <a:extLst>
                <a:ext uri="{FF2B5EF4-FFF2-40B4-BE49-F238E27FC236}">
                  <a16:creationId xmlns:a16="http://schemas.microsoft.com/office/drawing/2014/main" id="{3DFB3E4C-E639-4336-B892-8AA78CCD2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See the source image">
              <a:extLst>
                <a:ext uri="{FF2B5EF4-FFF2-40B4-BE49-F238E27FC236}">
                  <a16:creationId xmlns:a16="http://schemas.microsoft.com/office/drawing/2014/main" id="{5571F07D-3254-4C32-B6D0-2DA24AAC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See the source image">
              <a:extLst>
                <a:ext uri="{FF2B5EF4-FFF2-40B4-BE49-F238E27FC236}">
                  <a16:creationId xmlns:a16="http://schemas.microsoft.com/office/drawing/2014/main" id="{213371FC-C8F1-47AD-B1EE-975B97C8C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See the source image">
              <a:extLst>
                <a:ext uri="{FF2B5EF4-FFF2-40B4-BE49-F238E27FC236}">
                  <a16:creationId xmlns:a16="http://schemas.microsoft.com/office/drawing/2014/main" id="{649B7609-038E-46A9-A561-7E72603C9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See the source image">
              <a:extLst>
                <a:ext uri="{FF2B5EF4-FFF2-40B4-BE49-F238E27FC236}">
                  <a16:creationId xmlns:a16="http://schemas.microsoft.com/office/drawing/2014/main" id="{D56878A5-1E6B-4321-B80D-8E9316F74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See the source image">
              <a:extLst>
                <a:ext uri="{FF2B5EF4-FFF2-40B4-BE49-F238E27FC236}">
                  <a16:creationId xmlns:a16="http://schemas.microsoft.com/office/drawing/2014/main" id="{841393C8-1829-4990-88F8-B3BF8604A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See the source image">
              <a:extLst>
                <a:ext uri="{FF2B5EF4-FFF2-40B4-BE49-F238E27FC236}">
                  <a16:creationId xmlns:a16="http://schemas.microsoft.com/office/drawing/2014/main" id="{95277AEC-1AA2-4C10-A6E1-30B21EF65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See the source image">
              <a:extLst>
                <a:ext uri="{FF2B5EF4-FFF2-40B4-BE49-F238E27FC236}">
                  <a16:creationId xmlns:a16="http://schemas.microsoft.com/office/drawing/2014/main" id="{7841830B-5007-4242-9101-C9051C7EC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See the source image">
              <a:extLst>
                <a:ext uri="{FF2B5EF4-FFF2-40B4-BE49-F238E27FC236}">
                  <a16:creationId xmlns:a16="http://schemas.microsoft.com/office/drawing/2014/main" id="{F9C9B249-B105-4C07-B969-348353090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385354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See the source image">
              <a:extLst>
                <a:ext uri="{FF2B5EF4-FFF2-40B4-BE49-F238E27FC236}">
                  <a16:creationId xmlns:a16="http://schemas.microsoft.com/office/drawing/2014/main" id="{F8B9B572-F48C-4CC7-BD79-14B76F4F9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893DD5C4-9D35-4A18-AAFC-C7A79A348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See the source image">
              <a:extLst>
                <a:ext uri="{FF2B5EF4-FFF2-40B4-BE49-F238E27FC236}">
                  <a16:creationId xmlns:a16="http://schemas.microsoft.com/office/drawing/2014/main" id="{8DD76337-9702-402D-B563-D941C5A2E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See the source image">
              <a:extLst>
                <a:ext uri="{FF2B5EF4-FFF2-40B4-BE49-F238E27FC236}">
                  <a16:creationId xmlns:a16="http://schemas.microsoft.com/office/drawing/2014/main" id="{FE10125F-A24D-40EE-986A-4094EC1F7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3CBDD733-CA38-48D3-9440-F49BFB848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See the source image">
              <a:extLst>
                <a:ext uri="{FF2B5EF4-FFF2-40B4-BE49-F238E27FC236}">
                  <a16:creationId xmlns:a16="http://schemas.microsoft.com/office/drawing/2014/main" id="{A5C20AFD-8034-4CDC-8031-7C1A4458E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2646B7A1-26F3-46E1-9150-3D1873762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See the source image">
              <a:extLst>
                <a:ext uri="{FF2B5EF4-FFF2-40B4-BE49-F238E27FC236}">
                  <a16:creationId xmlns:a16="http://schemas.microsoft.com/office/drawing/2014/main" id="{C3C1855C-5503-4159-B5D7-1CD577B3A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See the source image">
              <a:extLst>
                <a:ext uri="{FF2B5EF4-FFF2-40B4-BE49-F238E27FC236}">
                  <a16:creationId xmlns:a16="http://schemas.microsoft.com/office/drawing/2014/main" id="{7B9F15F7-8CF7-4B24-9115-5EB0EF9E8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046C635F-0947-4DC6-BA22-7BEE7CFA4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See the source image">
              <a:extLst>
                <a:ext uri="{FF2B5EF4-FFF2-40B4-BE49-F238E27FC236}">
                  <a16:creationId xmlns:a16="http://schemas.microsoft.com/office/drawing/2014/main" id="{3CFA1A93-E6D3-4FB2-B805-D32E66171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See the source image">
              <a:extLst>
                <a:ext uri="{FF2B5EF4-FFF2-40B4-BE49-F238E27FC236}">
                  <a16:creationId xmlns:a16="http://schemas.microsoft.com/office/drawing/2014/main" id="{60B4036C-C5B3-464D-B5DF-54476A83F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See the source image">
              <a:extLst>
                <a:ext uri="{FF2B5EF4-FFF2-40B4-BE49-F238E27FC236}">
                  <a16:creationId xmlns:a16="http://schemas.microsoft.com/office/drawing/2014/main" id="{B6897C5B-75D3-4F22-9FBD-19D08D2F9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See the source image">
              <a:extLst>
                <a:ext uri="{FF2B5EF4-FFF2-40B4-BE49-F238E27FC236}">
                  <a16:creationId xmlns:a16="http://schemas.microsoft.com/office/drawing/2014/main" id="{5F4ADF9D-3808-4F16-B41E-94812251A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See the source image">
              <a:extLst>
                <a:ext uri="{FF2B5EF4-FFF2-40B4-BE49-F238E27FC236}">
                  <a16:creationId xmlns:a16="http://schemas.microsoft.com/office/drawing/2014/main" id="{57141E4D-265B-4380-AABF-718CEAF85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See the source image">
              <a:extLst>
                <a:ext uri="{FF2B5EF4-FFF2-40B4-BE49-F238E27FC236}">
                  <a16:creationId xmlns:a16="http://schemas.microsoft.com/office/drawing/2014/main" id="{6CED41D5-EBF9-4909-95AD-5063EDE03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See the source image">
              <a:extLst>
                <a:ext uri="{FF2B5EF4-FFF2-40B4-BE49-F238E27FC236}">
                  <a16:creationId xmlns:a16="http://schemas.microsoft.com/office/drawing/2014/main" id="{5BDAD668-01AF-44C9-A9EA-7752ABD81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ee the source image">
              <a:extLst>
                <a:ext uri="{FF2B5EF4-FFF2-40B4-BE49-F238E27FC236}">
                  <a16:creationId xmlns:a16="http://schemas.microsoft.com/office/drawing/2014/main" id="{78C1C67D-CC8C-46AB-8794-15A0DCB2C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See the source image">
              <a:extLst>
                <a:ext uri="{FF2B5EF4-FFF2-40B4-BE49-F238E27FC236}">
                  <a16:creationId xmlns:a16="http://schemas.microsoft.com/office/drawing/2014/main" id="{BB34A1DE-DC6E-44C7-984B-CA179E0E9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See the source image">
              <a:extLst>
                <a:ext uri="{FF2B5EF4-FFF2-40B4-BE49-F238E27FC236}">
                  <a16:creationId xmlns:a16="http://schemas.microsoft.com/office/drawing/2014/main" id="{72DAF06F-9E30-46CE-BF31-CE935A7E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See the source image">
              <a:extLst>
                <a:ext uri="{FF2B5EF4-FFF2-40B4-BE49-F238E27FC236}">
                  <a16:creationId xmlns:a16="http://schemas.microsoft.com/office/drawing/2014/main" id="{8137FEB8-9DDD-4C8C-8885-B0C422925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See the source image">
              <a:extLst>
                <a:ext uri="{FF2B5EF4-FFF2-40B4-BE49-F238E27FC236}">
                  <a16:creationId xmlns:a16="http://schemas.microsoft.com/office/drawing/2014/main" id="{766580F1-DCDB-4637-AA5A-DDE0A282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2146042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See the source image">
              <a:extLst>
                <a:ext uri="{FF2B5EF4-FFF2-40B4-BE49-F238E27FC236}">
                  <a16:creationId xmlns:a16="http://schemas.microsoft.com/office/drawing/2014/main" id="{D8601758-A948-417E-A07C-FEF33277A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See the source image">
              <a:extLst>
                <a:ext uri="{FF2B5EF4-FFF2-40B4-BE49-F238E27FC236}">
                  <a16:creationId xmlns:a16="http://schemas.microsoft.com/office/drawing/2014/main" id="{156920FF-A601-44CB-A99E-8D564B337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See the source image">
              <a:extLst>
                <a:ext uri="{FF2B5EF4-FFF2-40B4-BE49-F238E27FC236}">
                  <a16:creationId xmlns:a16="http://schemas.microsoft.com/office/drawing/2014/main" id="{5DEFCC56-6E71-4F89-B198-8D5577FB8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See the source image">
              <a:extLst>
                <a:ext uri="{FF2B5EF4-FFF2-40B4-BE49-F238E27FC236}">
                  <a16:creationId xmlns:a16="http://schemas.microsoft.com/office/drawing/2014/main" id="{EDF67679-B890-4697-8C2A-56DCE91AC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See the source image">
              <a:extLst>
                <a:ext uri="{FF2B5EF4-FFF2-40B4-BE49-F238E27FC236}">
                  <a16:creationId xmlns:a16="http://schemas.microsoft.com/office/drawing/2014/main" id="{54E070C2-0462-418A-97A3-D58A0EABA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See the source image">
              <a:extLst>
                <a:ext uri="{FF2B5EF4-FFF2-40B4-BE49-F238E27FC236}">
                  <a16:creationId xmlns:a16="http://schemas.microsoft.com/office/drawing/2014/main" id="{4FB93E6B-6D3F-4E7A-AC3C-9CC8813ED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See the source image">
              <a:extLst>
                <a:ext uri="{FF2B5EF4-FFF2-40B4-BE49-F238E27FC236}">
                  <a16:creationId xmlns:a16="http://schemas.microsoft.com/office/drawing/2014/main" id="{B4CD2827-9AF9-40C3-B955-DFE2FCD3B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See the source image">
              <a:extLst>
                <a:ext uri="{FF2B5EF4-FFF2-40B4-BE49-F238E27FC236}">
                  <a16:creationId xmlns:a16="http://schemas.microsoft.com/office/drawing/2014/main" id="{E6E67600-AB36-442C-AD28-F710D50D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See the source image">
              <a:extLst>
                <a:ext uri="{FF2B5EF4-FFF2-40B4-BE49-F238E27FC236}">
                  <a16:creationId xmlns:a16="http://schemas.microsoft.com/office/drawing/2014/main" id="{3621A01A-F153-4822-A21C-B2C4C7678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See the source image">
              <a:extLst>
                <a:ext uri="{FF2B5EF4-FFF2-40B4-BE49-F238E27FC236}">
                  <a16:creationId xmlns:a16="http://schemas.microsoft.com/office/drawing/2014/main" id="{1E33F662-684B-42FA-8F1F-0E9E3671D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See the source image">
              <a:extLst>
                <a:ext uri="{FF2B5EF4-FFF2-40B4-BE49-F238E27FC236}">
                  <a16:creationId xmlns:a16="http://schemas.microsoft.com/office/drawing/2014/main" id="{EF35320F-A6F6-4847-B1D0-5231A8395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See the source image">
              <a:extLst>
                <a:ext uri="{FF2B5EF4-FFF2-40B4-BE49-F238E27FC236}">
                  <a16:creationId xmlns:a16="http://schemas.microsoft.com/office/drawing/2014/main" id="{D6763AD5-274B-43A4-984B-D73D8A298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See the source image">
              <a:extLst>
                <a:ext uri="{FF2B5EF4-FFF2-40B4-BE49-F238E27FC236}">
                  <a16:creationId xmlns:a16="http://schemas.microsoft.com/office/drawing/2014/main" id="{40C3FF1B-471E-4AE0-824E-0000D5CA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See the source image">
              <a:extLst>
                <a:ext uri="{FF2B5EF4-FFF2-40B4-BE49-F238E27FC236}">
                  <a16:creationId xmlns:a16="http://schemas.microsoft.com/office/drawing/2014/main" id="{606FE80F-866F-4FD5-8B04-CB3005B65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See the source image">
              <a:extLst>
                <a:ext uri="{FF2B5EF4-FFF2-40B4-BE49-F238E27FC236}">
                  <a16:creationId xmlns:a16="http://schemas.microsoft.com/office/drawing/2014/main" id="{1C05928F-C8CA-4272-A3CE-3F79EA7D4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See the source image">
              <a:extLst>
                <a:ext uri="{FF2B5EF4-FFF2-40B4-BE49-F238E27FC236}">
                  <a16:creationId xmlns:a16="http://schemas.microsoft.com/office/drawing/2014/main" id="{6EE561F3-187A-43BC-A6EE-56F59FF97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See the source image">
              <a:extLst>
                <a:ext uri="{FF2B5EF4-FFF2-40B4-BE49-F238E27FC236}">
                  <a16:creationId xmlns:a16="http://schemas.microsoft.com/office/drawing/2014/main" id="{B42AF807-E8B0-47B5-A01A-87341D7EC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See the source image">
              <a:extLst>
                <a:ext uri="{FF2B5EF4-FFF2-40B4-BE49-F238E27FC236}">
                  <a16:creationId xmlns:a16="http://schemas.microsoft.com/office/drawing/2014/main" id="{69E6242A-018A-42F2-A2CF-B8BCE8ABA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See the source image">
              <a:extLst>
                <a:ext uri="{FF2B5EF4-FFF2-40B4-BE49-F238E27FC236}">
                  <a16:creationId xmlns:a16="http://schemas.microsoft.com/office/drawing/2014/main" id="{4756B128-4149-43AA-ADE2-3D2CF4EAB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See the source image">
              <a:extLst>
                <a:ext uri="{FF2B5EF4-FFF2-40B4-BE49-F238E27FC236}">
                  <a16:creationId xmlns:a16="http://schemas.microsoft.com/office/drawing/2014/main" id="{70989C99-9C92-48D2-8548-524BD4C60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See the source image">
              <a:extLst>
                <a:ext uri="{FF2B5EF4-FFF2-40B4-BE49-F238E27FC236}">
                  <a16:creationId xmlns:a16="http://schemas.microsoft.com/office/drawing/2014/main" id="{08C201CC-F6F4-464B-B525-47EB7C2DE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See the source image">
              <a:extLst>
                <a:ext uri="{FF2B5EF4-FFF2-40B4-BE49-F238E27FC236}">
                  <a16:creationId xmlns:a16="http://schemas.microsoft.com/office/drawing/2014/main" id="{6ED7BEBC-74BA-4839-B856-1928CD727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2715210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A256C514-5A0A-4AAA-897A-E98F7D7FE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See the source image">
              <a:extLst>
                <a:ext uri="{FF2B5EF4-FFF2-40B4-BE49-F238E27FC236}">
                  <a16:creationId xmlns:a16="http://schemas.microsoft.com/office/drawing/2014/main" id="{88C4CFCF-D59A-4669-8057-715BE50EC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See the source image">
              <a:extLst>
                <a:ext uri="{FF2B5EF4-FFF2-40B4-BE49-F238E27FC236}">
                  <a16:creationId xmlns:a16="http://schemas.microsoft.com/office/drawing/2014/main" id="{26634F79-64A9-4364-98BD-84AEB03C9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See the source image">
              <a:extLst>
                <a:ext uri="{FF2B5EF4-FFF2-40B4-BE49-F238E27FC236}">
                  <a16:creationId xmlns:a16="http://schemas.microsoft.com/office/drawing/2014/main" id="{C1000321-0AD7-4CC4-B5E3-A4D0F3D0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ee the source image">
              <a:extLst>
                <a:ext uri="{FF2B5EF4-FFF2-40B4-BE49-F238E27FC236}">
                  <a16:creationId xmlns:a16="http://schemas.microsoft.com/office/drawing/2014/main" id="{F3CF0113-7E58-49A0-987E-02648BF25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See the source image">
              <a:extLst>
                <a:ext uri="{FF2B5EF4-FFF2-40B4-BE49-F238E27FC236}">
                  <a16:creationId xmlns:a16="http://schemas.microsoft.com/office/drawing/2014/main" id="{9E23F29C-3F98-4068-AC4D-E6AD6A6E5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15686E6A-174D-4273-9313-0DA8BDD0C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ee the source image">
              <a:extLst>
                <a:ext uri="{FF2B5EF4-FFF2-40B4-BE49-F238E27FC236}">
                  <a16:creationId xmlns:a16="http://schemas.microsoft.com/office/drawing/2014/main" id="{17E97F7A-80EF-4ECB-8EAB-BC78C3D06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See the source image">
              <a:extLst>
                <a:ext uri="{FF2B5EF4-FFF2-40B4-BE49-F238E27FC236}">
                  <a16:creationId xmlns:a16="http://schemas.microsoft.com/office/drawing/2014/main" id="{C340CFC1-3FDE-4734-8611-875703793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See the source image">
              <a:extLst>
                <a:ext uri="{FF2B5EF4-FFF2-40B4-BE49-F238E27FC236}">
                  <a16:creationId xmlns:a16="http://schemas.microsoft.com/office/drawing/2014/main" id="{47C241CB-A997-4875-B9A5-88F29C93A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See the source image">
              <a:extLst>
                <a:ext uri="{FF2B5EF4-FFF2-40B4-BE49-F238E27FC236}">
                  <a16:creationId xmlns:a16="http://schemas.microsoft.com/office/drawing/2014/main" id="{4B29C0F3-5BDA-45BB-B6B6-3C8F134E0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See the source image">
              <a:extLst>
                <a:ext uri="{FF2B5EF4-FFF2-40B4-BE49-F238E27FC236}">
                  <a16:creationId xmlns:a16="http://schemas.microsoft.com/office/drawing/2014/main" id="{D6731771-06DF-4598-9A18-AAFD1E68A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See the source image">
              <a:extLst>
                <a:ext uri="{FF2B5EF4-FFF2-40B4-BE49-F238E27FC236}">
                  <a16:creationId xmlns:a16="http://schemas.microsoft.com/office/drawing/2014/main" id="{E89BD500-3F26-4BE3-AAAA-9A5A4AFA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See the source image">
              <a:extLst>
                <a:ext uri="{FF2B5EF4-FFF2-40B4-BE49-F238E27FC236}">
                  <a16:creationId xmlns:a16="http://schemas.microsoft.com/office/drawing/2014/main" id="{AF5864DC-A14E-4FAE-A491-EEBC35C7A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See the source image">
              <a:extLst>
                <a:ext uri="{FF2B5EF4-FFF2-40B4-BE49-F238E27FC236}">
                  <a16:creationId xmlns:a16="http://schemas.microsoft.com/office/drawing/2014/main" id="{7031E37E-D8AE-464A-92EB-41B8C69CF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11A1DB26-B297-4A3D-81A5-ACC132B1B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See the source image">
              <a:extLst>
                <a:ext uri="{FF2B5EF4-FFF2-40B4-BE49-F238E27FC236}">
                  <a16:creationId xmlns:a16="http://schemas.microsoft.com/office/drawing/2014/main" id="{649B6138-569D-4155-B01B-CFBA64EA7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See the source image">
              <a:extLst>
                <a:ext uri="{FF2B5EF4-FFF2-40B4-BE49-F238E27FC236}">
                  <a16:creationId xmlns:a16="http://schemas.microsoft.com/office/drawing/2014/main" id="{6D2D1886-8136-43EA-94E3-8D7FEEF21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See the source image">
              <a:extLst>
                <a:ext uri="{FF2B5EF4-FFF2-40B4-BE49-F238E27FC236}">
                  <a16:creationId xmlns:a16="http://schemas.microsoft.com/office/drawing/2014/main" id="{1C5065E4-27D2-4CA6-BA5E-91FE419B6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ee the source image">
              <a:extLst>
                <a:ext uri="{FF2B5EF4-FFF2-40B4-BE49-F238E27FC236}">
                  <a16:creationId xmlns:a16="http://schemas.microsoft.com/office/drawing/2014/main" id="{3ACC4AEF-67D4-48FE-8FF6-332024597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ee the source image">
              <a:extLst>
                <a:ext uri="{FF2B5EF4-FFF2-40B4-BE49-F238E27FC236}">
                  <a16:creationId xmlns:a16="http://schemas.microsoft.com/office/drawing/2014/main" id="{13B84B4E-6C5F-48F4-8C7E-686539FC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FDB672A9-F990-420E-8516-0F8A06A08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1007706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See the source image">
              <a:extLst>
                <a:ext uri="{FF2B5EF4-FFF2-40B4-BE49-F238E27FC236}">
                  <a16:creationId xmlns:a16="http://schemas.microsoft.com/office/drawing/2014/main" id="{DF7B14AA-EA73-42B7-A339-4C621FA96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See the source image">
              <a:extLst>
                <a:ext uri="{FF2B5EF4-FFF2-40B4-BE49-F238E27FC236}">
                  <a16:creationId xmlns:a16="http://schemas.microsoft.com/office/drawing/2014/main" id="{EB96DDB1-E9DB-4945-A422-247C6AA64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0EB2D13E-DCDB-47B1-AD2F-F5B9279C3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8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See the source image">
              <a:extLst>
                <a:ext uri="{FF2B5EF4-FFF2-40B4-BE49-F238E27FC236}">
                  <a16:creationId xmlns:a16="http://schemas.microsoft.com/office/drawing/2014/main" id="{71842AF8-1B1C-42B7-89A1-9B795FAFD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7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See the source image">
              <a:extLst>
                <a:ext uri="{FF2B5EF4-FFF2-40B4-BE49-F238E27FC236}">
                  <a16:creationId xmlns:a16="http://schemas.microsoft.com/office/drawing/2014/main" id="{B6E602A2-4424-4C54-ACA6-51102A288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56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See the source image">
              <a:extLst>
                <a:ext uri="{FF2B5EF4-FFF2-40B4-BE49-F238E27FC236}">
                  <a16:creationId xmlns:a16="http://schemas.microsoft.com/office/drawing/2014/main" id="{81AD0A9E-9BB3-4F15-8271-DFE9470CC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5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See the source image">
              <a:extLst>
                <a:ext uri="{FF2B5EF4-FFF2-40B4-BE49-F238E27FC236}">
                  <a16:creationId xmlns:a16="http://schemas.microsoft.com/office/drawing/2014/main" id="{7A6CFA3D-9497-4019-8CE8-E66B7F3BB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4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See the source image">
              <a:extLst>
                <a:ext uri="{FF2B5EF4-FFF2-40B4-BE49-F238E27FC236}">
                  <a16:creationId xmlns:a16="http://schemas.microsoft.com/office/drawing/2014/main" id="{51F8B2F5-6CF9-450D-9FA2-AC16DF7EF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3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6D4C2A05-4CD0-4F51-9005-19410E22E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See the source image">
              <a:extLst>
                <a:ext uri="{FF2B5EF4-FFF2-40B4-BE49-F238E27FC236}">
                  <a16:creationId xmlns:a16="http://schemas.microsoft.com/office/drawing/2014/main" id="{655D85E1-508C-47B5-9F38-8657ACDF4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1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See the source image">
              <a:extLst>
                <a:ext uri="{FF2B5EF4-FFF2-40B4-BE49-F238E27FC236}">
                  <a16:creationId xmlns:a16="http://schemas.microsoft.com/office/drawing/2014/main" id="{B3506214-A9FD-4F28-B12B-7BE099DB1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88920906-196A-4415-B171-4D0844D98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29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See the source image">
              <a:extLst>
                <a:ext uri="{FF2B5EF4-FFF2-40B4-BE49-F238E27FC236}">
                  <a16:creationId xmlns:a16="http://schemas.microsoft.com/office/drawing/2014/main" id="{8986F968-4AD5-4813-80E2-D4F823278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68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See the source image">
              <a:extLst>
                <a:ext uri="{FF2B5EF4-FFF2-40B4-BE49-F238E27FC236}">
                  <a16:creationId xmlns:a16="http://schemas.microsoft.com/office/drawing/2014/main" id="{C33BAC2E-42A8-4DFF-923C-28D124A04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07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See the source image">
              <a:extLst>
                <a:ext uri="{FF2B5EF4-FFF2-40B4-BE49-F238E27FC236}">
                  <a16:creationId xmlns:a16="http://schemas.microsoft.com/office/drawing/2014/main" id="{5BE09D72-D357-4BD1-97FD-CD79C31B5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46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BEE35974-2937-40A4-9827-7BC76034B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850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See the source image">
              <a:extLst>
                <a:ext uri="{FF2B5EF4-FFF2-40B4-BE49-F238E27FC236}">
                  <a16:creationId xmlns:a16="http://schemas.microsoft.com/office/drawing/2014/main" id="{3B046130-376F-4656-928F-C7ECFEE14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35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See the source image">
              <a:extLst>
                <a:ext uri="{FF2B5EF4-FFF2-40B4-BE49-F238E27FC236}">
                  <a16:creationId xmlns:a16="http://schemas.microsoft.com/office/drawing/2014/main" id="{291DB60C-D3E2-4E86-ADED-F6C940CE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74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See the source image">
              <a:extLst>
                <a:ext uri="{FF2B5EF4-FFF2-40B4-BE49-F238E27FC236}">
                  <a16:creationId xmlns:a16="http://schemas.microsoft.com/office/drawing/2014/main" id="{D31EEF25-D777-4A60-88AC-9DEA4C5E4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3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See the source image">
              <a:extLst>
                <a:ext uri="{FF2B5EF4-FFF2-40B4-BE49-F238E27FC236}">
                  <a16:creationId xmlns:a16="http://schemas.microsoft.com/office/drawing/2014/main" id="{B70DDCF3-F1D0-40E2-8A7E-423172BFE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See the source image">
              <a:extLst>
                <a:ext uri="{FF2B5EF4-FFF2-40B4-BE49-F238E27FC236}">
                  <a16:creationId xmlns:a16="http://schemas.microsoft.com/office/drawing/2014/main" id="{34D3CC87-5EFE-4556-9A9D-809A29929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91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See the source image">
              <a:extLst>
                <a:ext uri="{FF2B5EF4-FFF2-40B4-BE49-F238E27FC236}">
                  <a16:creationId xmlns:a16="http://schemas.microsoft.com/office/drawing/2014/main" id="{7EC9A93C-802D-4D18-9E2C-E5BFAE8BB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305" y="1576874"/>
              <a:ext cx="567390" cy="56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480CF33-0108-45CD-849A-DD4367DE8C5E}"/>
              </a:ext>
            </a:extLst>
          </p:cNvPr>
          <p:cNvSpPr/>
          <p:nvPr/>
        </p:nvSpPr>
        <p:spPr>
          <a:xfrm>
            <a:off x="0" y="1007706"/>
            <a:ext cx="12475695" cy="455334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42FBFC-EA12-49E6-88B2-6B3C6276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0" y="1718845"/>
            <a:ext cx="3090210" cy="3090210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3A37BAC2-AF24-46B2-B92E-2129D3784422}"/>
              </a:ext>
            </a:extLst>
          </p:cNvPr>
          <p:cNvSpPr txBox="1"/>
          <p:nvPr/>
        </p:nvSpPr>
        <p:spPr>
          <a:xfrm>
            <a:off x="3971730" y="1718845"/>
            <a:ext cx="82202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Twined_Rope’s</a:t>
            </a:r>
            <a:r>
              <a:rPr lang="en-US" sz="5400" dirty="0">
                <a:solidFill>
                  <a:schemeClr val="bg1"/>
                </a:solidFill>
              </a:rPr>
              <a:t> Resources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Tools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Tutorials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Assets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And more!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3DCAF37-17DF-4CCA-94EA-959DBAD8D0D1}"/>
              </a:ext>
            </a:extLst>
          </p:cNvPr>
          <p:cNvGrpSpPr/>
          <p:nvPr/>
        </p:nvGrpSpPr>
        <p:grpSpPr>
          <a:xfrm>
            <a:off x="0" y="-125835"/>
            <a:ext cx="12482580" cy="1135595"/>
            <a:chOff x="0" y="0"/>
            <a:chExt cx="12482580" cy="1135595"/>
          </a:xfrm>
        </p:grpSpPr>
        <p:pic>
          <p:nvPicPr>
            <p:cNvPr id="1028" name="Picture 1027">
              <a:extLst>
                <a:ext uri="{FF2B5EF4-FFF2-40B4-BE49-F238E27FC236}">
                  <a16:creationId xmlns:a16="http://schemas.microsoft.com/office/drawing/2014/main" id="{A09992E4-AEBA-493C-B5BC-DB635F057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67390" cy="56739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93AADBE1-C028-430C-B693-F480ABAF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390" y="0"/>
              <a:ext cx="567390" cy="56739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2784113F-7A5F-4001-B5E3-D40FAFB9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780" y="0"/>
              <a:ext cx="567390" cy="567390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5E5093F-7A0C-4E64-ACCF-15E85823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170" y="0"/>
              <a:ext cx="567390" cy="56739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1056F2DF-D559-471F-B056-93947F66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9560" y="0"/>
              <a:ext cx="567390" cy="56739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2B2618E-A5FA-44EA-BE3D-05A50F2F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950" y="0"/>
              <a:ext cx="567390" cy="56739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3ABD10-EAFD-4A24-9DE5-6031AFDF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4340" y="0"/>
              <a:ext cx="567390" cy="567390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EB6F7AB4-36DC-4F5F-BD0C-F91F0363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730" y="0"/>
              <a:ext cx="567390" cy="567390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A35B580B-84DD-4557-A1F8-E88D7B0B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9120" y="0"/>
              <a:ext cx="567390" cy="56739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96700FE-113F-40C5-A2B7-5D9CB4AC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6510" y="0"/>
              <a:ext cx="567390" cy="56739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B6B516B-CD28-45D7-B999-C4A9A9C3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3900" y="0"/>
              <a:ext cx="567390" cy="567390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C43366BE-99EF-4BC2-B6AA-0BB156040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290" y="0"/>
              <a:ext cx="567390" cy="567390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2CBE28DA-4ECC-429D-86C6-353B00CC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8680" y="0"/>
              <a:ext cx="567390" cy="567390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B5A45CC2-2A61-4778-9CD0-ADC14B6A4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6070" y="0"/>
              <a:ext cx="567390" cy="56739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60E60B1-1D59-4D43-865A-3A4D22FC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3460" y="0"/>
              <a:ext cx="567390" cy="56739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85B94DD2-5F1E-46B8-A820-62741E1C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0850" y="0"/>
              <a:ext cx="567390" cy="56739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5F8DEECD-DDD2-466F-8CCD-3F1B4C57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8240" y="0"/>
              <a:ext cx="567390" cy="56739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0DAAD553-3217-4FD0-92AF-4CFB92E0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5630" y="0"/>
              <a:ext cx="567390" cy="567390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188E3053-CC82-411A-9708-299EAA1D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13020" y="0"/>
              <a:ext cx="567390" cy="56739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FDAABE5-3733-4B3B-A1AD-2E115FC5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80410" y="0"/>
              <a:ext cx="567390" cy="56739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2F15F2CC-7B91-42D5-934D-BDDB128A0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7800" y="0"/>
              <a:ext cx="567390" cy="56739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B882C11-6F11-458A-9695-D21C6960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15190" y="0"/>
              <a:ext cx="567390" cy="567390"/>
            </a:xfrm>
            <a:prstGeom prst="rect">
              <a:avLst/>
            </a:prstGeom>
          </p:spPr>
        </p:pic>
        <p:pic>
          <p:nvPicPr>
            <p:cNvPr id="1029" name="Picture 4" descr="See the source image">
              <a:extLst>
                <a:ext uri="{FF2B5EF4-FFF2-40B4-BE49-F238E27FC236}">
                  <a16:creationId xmlns:a16="http://schemas.microsoft.com/office/drawing/2014/main" id="{53D08096-AE44-4A00-97E6-1E903C4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0" y="567390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4" descr="See the source image">
              <a:extLst>
                <a:ext uri="{FF2B5EF4-FFF2-40B4-BE49-F238E27FC236}">
                  <a16:creationId xmlns:a16="http://schemas.microsoft.com/office/drawing/2014/main" id="{03371362-E150-4E22-A687-6B0A5D83D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67390" y="567390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4" descr="See the source image">
              <a:extLst>
                <a:ext uri="{FF2B5EF4-FFF2-40B4-BE49-F238E27FC236}">
                  <a16:creationId xmlns:a16="http://schemas.microsoft.com/office/drawing/2014/main" id="{C732A231-B778-4D4B-B2E6-90D8DB1F5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136411" y="566147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4" descr="See the source image">
              <a:extLst>
                <a:ext uri="{FF2B5EF4-FFF2-40B4-BE49-F238E27FC236}">
                  <a16:creationId xmlns:a16="http://schemas.microsoft.com/office/drawing/2014/main" id="{C7B4FE52-F270-4F6C-BF56-31A980E67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704293" y="566147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4" descr="See the source image">
              <a:extLst>
                <a:ext uri="{FF2B5EF4-FFF2-40B4-BE49-F238E27FC236}">
                  <a16:creationId xmlns:a16="http://schemas.microsoft.com/office/drawing/2014/main" id="{16E951E8-8DE7-40E9-BFDB-409062E1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69068" y="566147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4" descr="See the source image">
              <a:extLst>
                <a:ext uri="{FF2B5EF4-FFF2-40B4-BE49-F238E27FC236}">
                  <a16:creationId xmlns:a16="http://schemas.microsoft.com/office/drawing/2014/main" id="{E50680A4-56AD-4C5F-81C3-DC1099A79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36458" y="566147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4" descr="See the source image">
              <a:extLst>
                <a:ext uri="{FF2B5EF4-FFF2-40B4-BE49-F238E27FC236}">
                  <a16:creationId xmlns:a16="http://schemas.microsoft.com/office/drawing/2014/main" id="{736863C2-A8EE-4B98-B87C-A20ED7C52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405479" y="564904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4" descr="See the source image">
              <a:extLst>
                <a:ext uri="{FF2B5EF4-FFF2-40B4-BE49-F238E27FC236}">
                  <a16:creationId xmlns:a16="http://schemas.microsoft.com/office/drawing/2014/main" id="{015E99DF-D1C4-46DC-BF58-671174CF2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73361" y="564904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4" descr="See the source image">
              <a:extLst>
                <a:ext uri="{FF2B5EF4-FFF2-40B4-BE49-F238E27FC236}">
                  <a16:creationId xmlns:a16="http://schemas.microsoft.com/office/drawing/2014/main" id="{37A77009-A9F6-4328-96BE-891F56CE5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538628" y="5660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4" descr="See the source image">
              <a:extLst>
                <a:ext uri="{FF2B5EF4-FFF2-40B4-BE49-F238E27FC236}">
                  <a16:creationId xmlns:a16="http://schemas.microsoft.com/office/drawing/2014/main" id="{E43BE6A6-B7B5-4989-AAFA-ED8CA0FC9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106018" y="5660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See the source image">
              <a:extLst>
                <a:ext uri="{FF2B5EF4-FFF2-40B4-BE49-F238E27FC236}">
                  <a16:creationId xmlns:a16="http://schemas.microsoft.com/office/drawing/2014/main" id="{0D0E336D-04F2-4F6B-B399-4E83B38D2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675039" y="564819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4" descr="See the source image">
              <a:extLst>
                <a:ext uri="{FF2B5EF4-FFF2-40B4-BE49-F238E27FC236}">
                  <a16:creationId xmlns:a16="http://schemas.microsoft.com/office/drawing/2014/main" id="{05129718-6522-4DB4-9F44-766B598C1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42921" y="564819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4" descr="See the source image">
              <a:extLst>
                <a:ext uri="{FF2B5EF4-FFF2-40B4-BE49-F238E27FC236}">
                  <a16:creationId xmlns:a16="http://schemas.microsoft.com/office/drawing/2014/main" id="{6A889F06-AD9A-46A9-8E1F-92ACFBAAF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07696" y="564819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4" descr="See the source image">
              <a:extLst>
                <a:ext uri="{FF2B5EF4-FFF2-40B4-BE49-F238E27FC236}">
                  <a16:creationId xmlns:a16="http://schemas.microsoft.com/office/drawing/2014/main" id="{9A7519DB-24D5-4955-B592-6F268481C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375086" y="564819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4" descr="See the source image">
              <a:extLst>
                <a:ext uri="{FF2B5EF4-FFF2-40B4-BE49-F238E27FC236}">
                  <a16:creationId xmlns:a16="http://schemas.microsoft.com/office/drawing/2014/main" id="{8C92C47B-639E-4C7B-AF90-66FAE3684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944107" y="563576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4" descr="See the source image">
              <a:extLst>
                <a:ext uri="{FF2B5EF4-FFF2-40B4-BE49-F238E27FC236}">
                  <a16:creationId xmlns:a16="http://schemas.microsoft.com/office/drawing/2014/main" id="{ADE61BB7-BB19-4A4B-8C5D-57F9F1463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511989" y="563576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" descr="See the source image">
              <a:extLst>
                <a:ext uri="{FF2B5EF4-FFF2-40B4-BE49-F238E27FC236}">
                  <a16:creationId xmlns:a16="http://schemas.microsoft.com/office/drawing/2014/main" id="{04F64947-FEB8-412B-A8A5-3817CFFA4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077593" y="568205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4" descr="See the source image">
              <a:extLst>
                <a:ext uri="{FF2B5EF4-FFF2-40B4-BE49-F238E27FC236}">
                  <a16:creationId xmlns:a16="http://schemas.microsoft.com/office/drawing/2014/main" id="{F6516896-CCEF-4D11-8D67-D9BDC141A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644983" y="568205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See the source image">
              <a:extLst>
                <a:ext uri="{FF2B5EF4-FFF2-40B4-BE49-F238E27FC236}">
                  <a16:creationId xmlns:a16="http://schemas.microsoft.com/office/drawing/2014/main" id="{2A7692E5-7672-4E63-81DA-376C15FA8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214004" y="5669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See the source image">
              <a:extLst>
                <a:ext uri="{FF2B5EF4-FFF2-40B4-BE49-F238E27FC236}">
                  <a16:creationId xmlns:a16="http://schemas.microsoft.com/office/drawing/2014/main" id="{13AC85A1-5BD8-428D-BA9C-9AC8606E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781886" y="5669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4" descr="See the source image">
              <a:extLst>
                <a:ext uri="{FF2B5EF4-FFF2-40B4-BE49-F238E27FC236}">
                  <a16:creationId xmlns:a16="http://schemas.microsoft.com/office/drawing/2014/main" id="{F48F2166-23BC-435D-B1FD-A5641906A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1346661" y="5669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4" descr="See the source image">
              <a:extLst>
                <a:ext uri="{FF2B5EF4-FFF2-40B4-BE49-F238E27FC236}">
                  <a16:creationId xmlns:a16="http://schemas.microsoft.com/office/drawing/2014/main" id="{695DBC58-0A5A-4395-A29A-5F474DA38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1914051" y="566962"/>
              <a:ext cx="567390" cy="56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CEF3EC95-8C0F-4FC7-A6A3-AA70BBC92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17"/>
          <a:stretch/>
        </p:blipFill>
        <p:spPr bwMode="auto">
          <a:xfrm>
            <a:off x="-1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8" descr="See the source image">
            <a:extLst>
              <a:ext uri="{FF2B5EF4-FFF2-40B4-BE49-F238E27FC236}">
                <a16:creationId xmlns:a16="http://schemas.microsoft.com/office/drawing/2014/main" id="{E74AE90B-AE00-4211-B957-21626271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/>
          <a:stretch/>
        </p:blipFill>
        <p:spPr bwMode="auto">
          <a:xfrm>
            <a:off x="2509782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8" descr="See the source image">
            <a:extLst>
              <a:ext uri="{FF2B5EF4-FFF2-40B4-BE49-F238E27FC236}">
                <a16:creationId xmlns:a16="http://schemas.microsoft.com/office/drawing/2014/main" id="{1980C336-F359-4CA5-B95F-FE0642A3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53657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8" descr="See the source image">
            <a:extLst>
              <a:ext uri="{FF2B5EF4-FFF2-40B4-BE49-F238E27FC236}">
                <a16:creationId xmlns:a16="http://schemas.microsoft.com/office/drawing/2014/main" id="{C5BE8E92-9A0A-4D9A-BF97-6F9E48FB7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0139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8" descr="See the source image">
            <a:extLst>
              <a:ext uri="{FF2B5EF4-FFF2-40B4-BE49-F238E27FC236}">
                <a16:creationId xmlns:a16="http://schemas.microsoft.com/office/drawing/2014/main" id="{02CF086D-F249-4181-AD8D-DFAC6E843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6649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8" descr="See the source image">
            <a:extLst>
              <a:ext uri="{FF2B5EF4-FFF2-40B4-BE49-F238E27FC236}">
                <a16:creationId xmlns:a16="http://schemas.microsoft.com/office/drawing/2014/main" id="{2D80AC51-17D2-4FCA-AB8C-61E5EFD95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3130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8" descr="See the source image">
            <a:extLst>
              <a:ext uri="{FF2B5EF4-FFF2-40B4-BE49-F238E27FC236}">
                <a16:creationId xmlns:a16="http://schemas.microsoft.com/office/drawing/2014/main" id="{343BBBA4-4C9B-4DCD-A31B-50E7C87C6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92028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8" descr="See the source image">
            <a:extLst>
              <a:ext uri="{FF2B5EF4-FFF2-40B4-BE49-F238E27FC236}">
                <a16:creationId xmlns:a16="http://schemas.microsoft.com/office/drawing/2014/main" id="{EBE6A246-E3D9-4C51-B886-9F38A352F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35684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8" descr="See the source image">
            <a:extLst>
              <a:ext uri="{FF2B5EF4-FFF2-40B4-BE49-F238E27FC236}">
                <a16:creationId xmlns:a16="http://schemas.microsoft.com/office/drawing/2014/main" id="{3B98CF9D-3A4E-4E81-A1BD-C6323F199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52194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8" descr="See the source image">
            <a:extLst>
              <a:ext uri="{FF2B5EF4-FFF2-40B4-BE49-F238E27FC236}">
                <a16:creationId xmlns:a16="http://schemas.microsoft.com/office/drawing/2014/main" id="{2EEBD66A-AA20-4E26-8B1A-E73A9D4CF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68676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8" descr="See the source image">
            <a:extLst>
              <a:ext uri="{FF2B5EF4-FFF2-40B4-BE49-F238E27FC236}">
                <a16:creationId xmlns:a16="http://schemas.microsoft.com/office/drawing/2014/main" id="{6D370763-156A-4C0A-B232-9269900E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850743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8" descr="See the source image">
            <a:extLst>
              <a:ext uri="{FF2B5EF4-FFF2-40B4-BE49-F238E27FC236}">
                <a16:creationId xmlns:a16="http://schemas.microsoft.com/office/drawing/2014/main" id="{6E6A5866-1B48-4F68-BDE0-57417E8DF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2015560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8" descr="See the source image">
            <a:extLst>
              <a:ext uri="{FF2B5EF4-FFF2-40B4-BE49-F238E27FC236}">
                <a16:creationId xmlns:a16="http://schemas.microsoft.com/office/drawing/2014/main" id="{6B877D65-F7C2-4E9E-A9B5-88F65A76C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2180660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8" descr="See the source image">
            <a:extLst>
              <a:ext uri="{FF2B5EF4-FFF2-40B4-BE49-F238E27FC236}">
                <a16:creationId xmlns:a16="http://schemas.microsoft.com/office/drawing/2014/main" id="{5DC7C4DE-CB83-47F8-A050-C38670EF1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2345477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8" descr="See the source image">
            <a:extLst>
              <a:ext uri="{FF2B5EF4-FFF2-40B4-BE49-F238E27FC236}">
                <a16:creationId xmlns:a16="http://schemas.microsoft.com/office/drawing/2014/main" id="{8D38D925-753A-4F5D-9628-747EAAC77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17"/>
          <a:stretch/>
        </p:blipFill>
        <p:spPr bwMode="auto">
          <a:xfrm>
            <a:off x="3049641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8" descr="See the source image">
            <a:extLst>
              <a:ext uri="{FF2B5EF4-FFF2-40B4-BE49-F238E27FC236}">
                <a16:creationId xmlns:a16="http://schemas.microsoft.com/office/drawing/2014/main" id="{93F02ED2-EA14-40D0-8ED5-185BAB59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/>
          <a:stretch/>
        </p:blipFill>
        <p:spPr bwMode="auto">
          <a:xfrm>
            <a:off x="5697548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8" descr="See the source image">
            <a:extLst>
              <a:ext uri="{FF2B5EF4-FFF2-40B4-BE49-F238E27FC236}">
                <a16:creationId xmlns:a16="http://schemas.microsoft.com/office/drawing/2014/main" id="{0850CB6F-CAEB-4656-BDCE-3986E421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3724341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8" descr="See the source image">
            <a:extLst>
              <a:ext uri="{FF2B5EF4-FFF2-40B4-BE49-F238E27FC236}">
                <a16:creationId xmlns:a16="http://schemas.microsoft.com/office/drawing/2014/main" id="{B796CE51-10A9-44E3-A1A0-4B21C427F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3889158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8" descr="See the source image">
            <a:extLst>
              <a:ext uri="{FF2B5EF4-FFF2-40B4-BE49-F238E27FC236}">
                <a16:creationId xmlns:a16="http://schemas.microsoft.com/office/drawing/2014/main" id="{2DEAA1B8-5DDD-41BD-B4EB-9AF3E664C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054258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8" descr="See the source image">
            <a:extLst>
              <a:ext uri="{FF2B5EF4-FFF2-40B4-BE49-F238E27FC236}">
                <a16:creationId xmlns:a16="http://schemas.microsoft.com/office/drawing/2014/main" id="{E92C0AF7-ACF0-45F9-8F9F-77682F03A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21907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8" descr="See the source image">
            <a:extLst>
              <a:ext uri="{FF2B5EF4-FFF2-40B4-BE49-F238E27FC236}">
                <a16:creationId xmlns:a16="http://schemas.microsoft.com/office/drawing/2014/main" id="{42A6AF67-95B8-42C6-9CFE-43C2FB077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37979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8" descr="See the source image">
            <a:extLst>
              <a:ext uri="{FF2B5EF4-FFF2-40B4-BE49-F238E27FC236}">
                <a16:creationId xmlns:a16="http://schemas.microsoft.com/office/drawing/2014/main" id="{4B84CC97-D8AD-4E1A-8AC2-068D8C810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544611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8" descr="See the source image">
            <a:extLst>
              <a:ext uri="{FF2B5EF4-FFF2-40B4-BE49-F238E27FC236}">
                <a16:creationId xmlns:a16="http://schemas.microsoft.com/office/drawing/2014/main" id="{8B14FD66-59BC-4A9C-820E-FDC4F6AF3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709711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8" descr="See the source image">
            <a:extLst>
              <a:ext uri="{FF2B5EF4-FFF2-40B4-BE49-F238E27FC236}">
                <a16:creationId xmlns:a16="http://schemas.microsoft.com/office/drawing/2014/main" id="{43FC106A-0E97-4D72-8F48-6F9D9EEE8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4874528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8" descr="See the source image">
            <a:extLst>
              <a:ext uri="{FF2B5EF4-FFF2-40B4-BE49-F238E27FC236}">
                <a16:creationId xmlns:a16="http://schemas.microsoft.com/office/drawing/2014/main" id="{DBADA6C7-5FB7-4422-9BAC-B46CEF89B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503850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8" descr="See the source image">
            <a:extLst>
              <a:ext uri="{FF2B5EF4-FFF2-40B4-BE49-F238E27FC236}">
                <a16:creationId xmlns:a16="http://schemas.microsoft.com/office/drawing/2014/main" id="{1118A6EB-7A4C-432D-8010-EF4E18D9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5203326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8" descr="See the source image">
            <a:extLst>
              <a:ext uri="{FF2B5EF4-FFF2-40B4-BE49-F238E27FC236}">
                <a16:creationId xmlns:a16="http://schemas.microsoft.com/office/drawing/2014/main" id="{5D226143-109A-4DD9-98D4-77F30C896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5368426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8" descr="See the source image">
            <a:extLst>
              <a:ext uri="{FF2B5EF4-FFF2-40B4-BE49-F238E27FC236}">
                <a16:creationId xmlns:a16="http://schemas.microsoft.com/office/drawing/2014/main" id="{8D239EA5-0BAF-4802-B187-4B0DB84B7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5533243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8" descr="See the source image">
            <a:extLst>
              <a:ext uri="{FF2B5EF4-FFF2-40B4-BE49-F238E27FC236}">
                <a16:creationId xmlns:a16="http://schemas.microsoft.com/office/drawing/2014/main" id="{27879329-D42B-4B1B-B642-71F6BEDA9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17"/>
          <a:stretch/>
        </p:blipFill>
        <p:spPr bwMode="auto">
          <a:xfrm>
            <a:off x="6236061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8" descr="See the source image">
            <a:extLst>
              <a:ext uri="{FF2B5EF4-FFF2-40B4-BE49-F238E27FC236}">
                <a16:creationId xmlns:a16="http://schemas.microsoft.com/office/drawing/2014/main" id="{D037C126-4AAB-44F6-A1F0-6CEC9E62C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/>
          <a:stretch/>
        </p:blipFill>
        <p:spPr bwMode="auto">
          <a:xfrm>
            <a:off x="8902183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8" descr="See the source image">
            <a:extLst>
              <a:ext uri="{FF2B5EF4-FFF2-40B4-BE49-F238E27FC236}">
                <a16:creationId xmlns:a16="http://schemas.microsoft.com/office/drawing/2014/main" id="{010DE957-F029-4205-9DAE-A7E30DF4C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6772637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8" descr="See the source image">
            <a:extLst>
              <a:ext uri="{FF2B5EF4-FFF2-40B4-BE49-F238E27FC236}">
                <a16:creationId xmlns:a16="http://schemas.microsoft.com/office/drawing/2014/main" id="{5654185A-7FEA-4125-A000-4D89E9F7B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693745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8" descr="See the source image">
            <a:extLst>
              <a:ext uri="{FF2B5EF4-FFF2-40B4-BE49-F238E27FC236}">
                <a16:creationId xmlns:a16="http://schemas.microsoft.com/office/drawing/2014/main" id="{C29DCCA8-B4EE-4282-88F3-FB4FB6667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10255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8" descr="See the source image">
            <a:extLst>
              <a:ext uri="{FF2B5EF4-FFF2-40B4-BE49-F238E27FC236}">
                <a16:creationId xmlns:a16="http://schemas.microsoft.com/office/drawing/2014/main" id="{5B3F1409-B6BB-4A5B-A5ED-05FA1AF5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267371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8" descr="See the source image">
            <a:extLst>
              <a:ext uri="{FF2B5EF4-FFF2-40B4-BE49-F238E27FC236}">
                <a16:creationId xmlns:a16="http://schemas.microsoft.com/office/drawing/2014/main" id="{26193349-91DB-4F2C-BF87-E4DA58607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428090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8" descr="See the source image">
            <a:extLst>
              <a:ext uri="{FF2B5EF4-FFF2-40B4-BE49-F238E27FC236}">
                <a16:creationId xmlns:a16="http://schemas.microsoft.com/office/drawing/2014/main" id="{F8B086DB-44A8-4789-8813-31886B639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592907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8" descr="See the source image">
            <a:extLst>
              <a:ext uri="{FF2B5EF4-FFF2-40B4-BE49-F238E27FC236}">
                <a16:creationId xmlns:a16="http://schemas.microsoft.com/office/drawing/2014/main" id="{40D24DFF-3C12-4E76-A957-BEEB2F5D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758007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8" descr="See the source image">
            <a:extLst>
              <a:ext uri="{FF2B5EF4-FFF2-40B4-BE49-F238E27FC236}">
                <a16:creationId xmlns:a16="http://schemas.microsoft.com/office/drawing/2014/main" id="{F6E99D4D-B782-4AE4-BED4-21C4D58EB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792282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8" descr="See the source image">
            <a:extLst>
              <a:ext uri="{FF2B5EF4-FFF2-40B4-BE49-F238E27FC236}">
                <a16:creationId xmlns:a16="http://schemas.microsoft.com/office/drawing/2014/main" id="{F80B68CB-290F-4FC8-B9EA-18966DC83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08680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8" descr="See the source image">
            <a:extLst>
              <a:ext uri="{FF2B5EF4-FFF2-40B4-BE49-F238E27FC236}">
                <a16:creationId xmlns:a16="http://schemas.microsoft.com/office/drawing/2014/main" id="{AA9F642C-1F37-4568-A69D-3D557AE5B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25162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8" descr="See the source image">
            <a:extLst>
              <a:ext uri="{FF2B5EF4-FFF2-40B4-BE49-F238E27FC236}">
                <a16:creationId xmlns:a16="http://schemas.microsoft.com/office/drawing/2014/main" id="{1DB97BB4-CAFB-4F35-9DA2-C4B5141BA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41672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8" descr="See the source image">
            <a:extLst>
              <a:ext uri="{FF2B5EF4-FFF2-40B4-BE49-F238E27FC236}">
                <a16:creationId xmlns:a16="http://schemas.microsoft.com/office/drawing/2014/main" id="{D6D835A0-BA78-4EB2-84F6-579353DA6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58153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8" descr="See the source image">
            <a:extLst>
              <a:ext uri="{FF2B5EF4-FFF2-40B4-BE49-F238E27FC236}">
                <a16:creationId xmlns:a16="http://schemas.microsoft.com/office/drawing/2014/main" id="{72A44E7B-B8F2-4B1E-8853-DC59F905B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17"/>
          <a:stretch/>
        </p:blipFill>
        <p:spPr bwMode="auto">
          <a:xfrm>
            <a:off x="9431873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8" descr="See the source image">
            <a:extLst>
              <a:ext uri="{FF2B5EF4-FFF2-40B4-BE49-F238E27FC236}">
                <a16:creationId xmlns:a16="http://schemas.microsoft.com/office/drawing/2014/main" id="{491FD92D-74B9-493D-AFA0-14239FC12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/>
          <a:stretch/>
        </p:blipFill>
        <p:spPr bwMode="auto">
          <a:xfrm>
            <a:off x="11941656" y="5561050"/>
            <a:ext cx="536576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8" descr="See the source image">
            <a:extLst>
              <a:ext uri="{FF2B5EF4-FFF2-40B4-BE49-F238E27FC236}">
                <a16:creationId xmlns:a16="http://schemas.microsoft.com/office/drawing/2014/main" id="{07877FC7-C5D3-40ED-942D-3E996C1B0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996844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8" descr="See the source image">
            <a:extLst>
              <a:ext uri="{FF2B5EF4-FFF2-40B4-BE49-F238E27FC236}">
                <a16:creationId xmlns:a16="http://schemas.microsoft.com/office/drawing/2014/main" id="{14127BCB-905B-49DA-AD8D-952CA921E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133266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8" descr="See the source image">
            <a:extLst>
              <a:ext uri="{FF2B5EF4-FFF2-40B4-BE49-F238E27FC236}">
                <a16:creationId xmlns:a16="http://schemas.microsoft.com/office/drawing/2014/main" id="{3A3290C7-0E8B-462E-984E-A8CC3936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298366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8" descr="See the source image">
            <a:extLst>
              <a:ext uri="{FF2B5EF4-FFF2-40B4-BE49-F238E27FC236}">
                <a16:creationId xmlns:a16="http://schemas.microsoft.com/office/drawing/2014/main" id="{F94E93CA-8C7C-4F2F-88FA-C9E65CBFC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463183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8" descr="See the source image">
            <a:extLst>
              <a:ext uri="{FF2B5EF4-FFF2-40B4-BE49-F238E27FC236}">
                <a16:creationId xmlns:a16="http://schemas.microsoft.com/office/drawing/2014/main" id="{36148A2A-AA3F-455B-9393-F347073F2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62390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See the source image">
            <a:extLst>
              <a:ext uri="{FF2B5EF4-FFF2-40B4-BE49-F238E27FC236}">
                <a16:creationId xmlns:a16="http://schemas.microsoft.com/office/drawing/2014/main" id="{382B5AD2-B7B5-4DDD-B514-4C98EFF1E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78871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8" descr="See the source image">
            <a:extLst>
              <a:ext uri="{FF2B5EF4-FFF2-40B4-BE49-F238E27FC236}">
                <a16:creationId xmlns:a16="http://schemas.microsoft.com/office/drawing/2014/main" id="{33001D28-9CA0-4285-A677-C6A66F291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0953819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8" descr="See the source image">
            <a:extLst>
              <a:ext uri="{FF2B5EF4-FFF2-40B4-BE49-F238E27FC236}">
                <a16:creationId xmlns:a16="http://schemas.microsoft.com/office/drawing/2014/main" id="{518A34A1-A83A-4086-A666-422471F59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118636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8" descr="See the source image">
            <a:extLst>
              <a:ext uri="{FF2B5EF4-FFF2-40B4-BE49-F238E27FC236}">
                <a16:creationId xmlns:a16="http://schemas.microsoft.com/office/drawing/2014/main" id="{D8FF0F9D-1927-43BE-9F09-1C8D566A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282617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8" descr="See the source image">
            <a:extLst>
              <a:ext uri="{FF2B5EF4-FFF2-40B4-BE49-F238E27FC236}">
                <a16:creationId xmlns:a16="http://schemas.microsoft.com/office/drawing/2014/main" id="{676F551B-2412-412F-9543-7C02310A6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44743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8" descr="See the source image">
            <a:extLst>
              <a:ext uri="{FF2B5EF4-FFF2-40B4-BE49-F238E27FC236}">
                <a16:creationId xmlns:a16="http://schemas.microsoft.com/office/drawing/2014/main" id="{6A1294BA-93E3-4BBC-832F-0DCB286FC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612534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8" descr="See the source image">
            <a:extLst>
              <a:ext uri="{FF2B5EF4-FFF2-40B4-BE49-F238E27FC236}">
                <a16:creationId xmlns:a16="http://schemas.microsoft.com/office/drawing/2014/main" id="{E5B370E2-9044-4856-9A12-A332FA77D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11777351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8" descr="See the source image">
            <a:extLst>
              <a:ext uri="{FF2B5EF4-FFF2-40B4-BE49-F238E27FC236}">
                <a16:creationId xmlns:a16="http://schemas.microsoft.com/office/drawing/2014/main" id="{013E4F1D-3719-4299-AFC1-5C3EA5621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8744822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8" descr="See the source image">
            <a:extLst>
              <a:ext uri="{FF2B5EF4-FFF2-40B4-BE49-F238E27FC236}">
                <a16:creationId xmlns:a16="http://schemas.microsoft.com/office/drawing/2014/main" id="{580C0AF2-FBA3-4B0E-BEB1-D4CE62066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6" r="43648"/>
          <a:stretch/>
        </p:blipFill>
        <p:spPr bwMode="auto">
          <a:xfrm>
            <a:off x="3562625" y="5561050"/>
            <a:ext cx="165100" cy="11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1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G</dc:creator>
  <cp:lastModifiedBy>J G</cp:lastModifiedBy>
  <cp:revision>4</cp:revision>
  <dcterms:created xsi:type="dcterms:W3CDTF">2021-07-18T21:29:23Z</dcterms:created>
  <dcterms:modified xsi:type="dcterms:W3CDTF">2021-07-18T21:57:55Z</dcterms:modified>
</cp:coreProperties>
</file>