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C2C7-1A61-4DFC-9C82-F68C0B942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E639C-91B9-4E68-8351-5B44C8C60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334C-13D3-49ED-A989-DCC4FF0C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F081-759E-4D30-8C13-37612C75B55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BF995-9AC1-4C53-9589-B28060AE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93CEF-7632-4B68-88DC-3E504687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BEF3-4484-4E2E-BE58-922352B7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7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1085-E63C-4CCB-83E4-341F1967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4B92-5CBC-4575-95AF-A8345A5CC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6DD0-379A-437D-AD46-4725DCE5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F081-759E-4D30-8C13-37612C75B55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10A71-8D8B-4B1D-B747-C1C6A18E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117A-D183-4EFC-A5B0-326E2C97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BEF3-4484-4E2E-BE58-922352B7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15212-EA4D-4470-820C-C75A06BF7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4703B-149B-4840-8EA6-B5B0765C6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7DE6-A10D-477A-9919-C5A733F0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F081-759E-4D30-8C13-37612C75B55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E9B02-3728-44BD-8E5F-88A7B30C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E33C-8504-43D8-A586-0382E20E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BEF3-4484-4E2E-BE58-922352B7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6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270F-02AD-40C8-81D9-A1B48E22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B09D-D1A5-45AC-954E-2AC04CAB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9F20-6897-49A2-AC75-13DE096C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F081-759E-4D30-8C13-37612C75B55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B4DE-EDBC-4A8E-956C-F45CC0EB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AD59-D0C6-4368-8A35-1868D87A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BEF3-4484-4E2E-BE58-922352B7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8D34-3613-412E-943B-637656DB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F842-D3AF-4EBA-BB39-4C8068B6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13C9-907D-432B-A11E-251CCE2B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F081-759E-4D30-8C13-37612C75B55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1E96-5199-4E55-A6D5-AE46024C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5CCB-3AF9-4D08-950C-2FB9A75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BEF3-4484-4E2E-BE58-922352B7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705F-7827-4047-92FF-23DF780A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33F4-0DF3-4645-A14B-72B9FF87B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4D162-ADB8-45F3-92F0-697F66BEA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7CF1-60EC-4D3F-99B9-1FFB02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F081-759E-4D30-8C13-37612C75B55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F97FC-035F-4B44-A156-53275214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B6F7-176E-445E-931E-02147E6C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BEF3-4484-4E2E-BE58-922352B7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5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8FCB-1268-4DCF-8477-ABB1BCA8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572A-90DA-4481-9148-55FA883D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EC119-2AFD-4D20-AC98-147B4584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A5AFB-B1FA-43D6-ACFD-C5BFAE2B8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0FB98-B9F1-457F-BEF7-C8E411D48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04C9F-1073-4E47-B887-F1F29E21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F081-759E-4D30-8C13-37612C75B55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D53FB-8BEA-4C22-B512-7855DA1B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26642-8D5A-4068-9406-A6685F0B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BEF3-4484-4E2E-BE58-922352B7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9E0E-6126-439D-9EE4-1B3401AF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D3E7A-D3E9-4E78-8F53-B2B0A127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F081-759E-4D30-8C13-37612C75B55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2D9AF-5B80-4B3F-967C-05A106AC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965A7-AB98-4E59-896A-0705936F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BEF3-4484-4E2E-BE58-922352B7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68848-BD42-4018-97BB-2F27C59F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F081-759E-4D30-8C13-37612C75B55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11391-7632-4AAD-AC8A-A4BFE232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01692-AF91-477A-AF61-C2A8D29E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BEF3-4484-4E2E-BE58-922352B7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1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B069-8356-46CC-A9F0-CCC28BDA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6D78-3382-4C29-97DE-4151F2DD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2F5A7-3FC4-482E-9587-5C43A2AAB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2B946-9875-413D-9548-C8389DDA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F081-759E-4D30-8C13-37612C75B55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476-9D76-4BC7-BB54-BD8E8D29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98C5E-D08C-4F5B-864A-B21E9DF6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BEF3-4484-4E2E-BE58-922352B7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6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0E0C-3093-47DC-9440-DB4E39EA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C9055-A281-4CA8-8F8E-C7EDA87D4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EC004-FE11-4E69-91CB-488E179E5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59-4D92-421B-BCFA-FA210F50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F081-759E-4D30-8C13-37612C75B55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5A298-6683-4958-9C2C-DD64422C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DA062-6E25-450F-A8B5-02DE1F3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BEF3-4484-4E2E-BE58-922352B7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4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C176A-C169-484B-8586-884DE8FD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B05BF-1E11-4C3F-A2AE-037C043F4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28B42-438B-4755-AD06-078B8E8C1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F081-759E-4D30-8C13-37612C75B55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02C9-53A0-45FB-8AE8-3A0C8F4C9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F98B-95C1-43B9-92BA-958E95B2E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BEF3-4484-4E2E-BE58-922352B7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C3A0-6FFF-4C7D-932E-DBB5ED7CE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96" y="-1504927"/>
            <a:ext cx="9144000" cy="2387600"/>
          </a:xfrm>
        </p:spPr>
        <p:txBody>
          <a:bodyPr/>
          <a:lstStyle/>
          <a:p>
            <a:r>
              <a:rPr lang="en-US" dirty="0"/>
              <a:t>TASK –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280D3-99F7-4282-8F49-F3558BF93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5003" y="974748"/>
            <a:ext cx="6104586" cy="351776"/>
          </a:xfrm>
        </p:spPr>
        <p:txBody>
          <a:bodyPr>
            <a:noAutofit/>
          </a:bodyPr>
          <a:lstStyle/>
          <a:p>
            <a:r>
              <a:rPr lang="en-US" sz="2800" dirty="0"/>
              <a:t>Innovation and Problem solving: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E4D00-B373-4A25-A921-0F4955C29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7" y="1541578"/>
            <a:ext cx="10040751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7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FF00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TASK –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– 3</dc:title>
  <dc:creator>Nagaraj</dc:creator>
  <cp:lastModifiedBy>Nagaraj</cp:lastModifiedBy>
  <cp:revision>1</cp:revision>
  <dcterms:created xsi:type="dcterms:W3CDTF">2023-10-31T03:05:03Z</dcterms:created>
  <dcterms:modified xsi:type="dcterms:W3CDTF">2023-10-31T03:08:47Z</dcterms:modified>
</cp:coreProperties>
</file>