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BCB4-5769-4FDE-A2AE-53D2F8867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B4172-B73F-402C-99F7-1847D215A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9DED-CB4B-4ABE-9A4C-BFCBB65D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DA75-201A-4771-81BE-3D30263301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C86C-01B1-47A2-B32F-63D8D3B0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9CF9-7902-4BAC-BA5E-C3B59B6D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F60-FAEC-48BC-98AA-4A3CCA9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3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977E-D17B-4243-B81E-D9FD18AA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61C13-6916-4747-AFA3-63665E6AE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4D58-759B-40B3-AB16-8B78DE97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DA75-201A-4771-81BE-3D30263301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12BE-F88B-4B5C-B126-27885F07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16F7-9DAA-41C8-BDF2-D0E9B627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F60-FAEC-48BC-98AA-4A3CCA9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2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D8F53-9A62-4106-A148-D5540230D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5D21F-40DE-4031-B6E0-4693ECE15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05B5-1EC0-41D7-82E8-2B3AA285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DA75-201A-4771-81BE-3D30263301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CC7E1-F6E8-47FE-9B84-7ACF1FAB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A56F-498B-427E-B943-F690AB5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F60-FAEC-48BC-98AA-4A3CCA9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0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C355-B91C-4087-9905-2AF17F8C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B2E8-58F6-45C1-87CF-6ECAB8F59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4FB85-70B0-4ABF-B815-97225560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DA75-201A-4771-81BE-3D30263301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75FA-3382-46CA-86DA-3236333E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C1A8-7827-4418-B8DC-73782AB3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F60-FAEC-48BC-98AA-4A3CCA9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3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8B79-06CB-425F-A54D-576B7E43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DB9B8-3F85-41F9-9FDA-A11290C3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F78A-5CF0-42FF-9440-B0055E26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DA75-201A-4771-81BE-3D30263301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01844-938F-4B41-96DB-67758DE3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75CD-62E1-4D86-95D9-53BE2531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F60-FAEC-48BC-98AA-4A3CCA9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0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BEA1-3DF5-4653-A792-A8AFA069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A88B-F3C1-4590-BB6C-BF887492A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BCAFA-1A9E-4A60-9A20-F7DA0DBB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048C7-3B9C-4FC1-A649-116BE37A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DA75-201A-4771-81BE-3D30263301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2250D-7372-416A-8FAD-CF036FF8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2A57E-5336-4048-9204-9E0395EC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F60-FAEC-48BC-98AA-4A3CCA9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B5E1-DA25-4928-ABCA-11E42458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B952-EA90-4EAB-93E6-1A1F3A9E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6C618-970F-40FD-A366-9643C6D93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A18CC-F4B7-4FAF-B288-2075AED29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1F8E0-9544-4BAC-B6EE-C16502651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97B8A-922C-45CF-AD8D-938B34E5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DA75-201A-4771-81BE-3D30263301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A6B4C-D7E6-42DF-A297-C4AED336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55BB0-7442-49A9-A2CE-CEB367E7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F60-FAEC-48BC-98AA-4A3CCA9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3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DABD-8CDD-492E-B5A3-899760D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77709-3435-4BDF-B006-D2F9F568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DA75-201A-4771-81BE-3D30263301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D6AB9-C972-4CBA-B789-A263C0C4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C919E-E47C-4462-B545-783A38AE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F60-FAEC-48BC-98AA-4A3CCA9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8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D6ABA-549C-4FCD-A6C7-CDBDBB78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DA75-201A-4771-81BE-3D30263301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6FDB3-2513-4F41-B18C-29536C5D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B58A4-1DAC-46CB-87AB-C474A219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F60-FAEC-48BC-98AA-4A3CCA9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7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F66C-2B11-4F09-9B54-81FF9AA1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9C6C-3502-45DF-BADF-59F1EE5D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301AC-3772-427E-8F15-AD488394D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73CB8-EF2F-40AD-9E02-DE88FD4D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DA75-201A-4771-81BE-3D30263301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D256F-D877-4F16-9849-E95690C2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32AB8-91DD-4C1E-B234-A4176522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F60-FAEC-48BC-98AA-4A3CCA9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1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F741-C6DB-4DEB-909A-211A3C61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D3326-409E-4303-BC64-5070509E0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C693-0C50-4B10-8C5A-07CBC13F3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283FF-CEE8-4FB9-AA11-041ACE3B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DA75-201A-4771-81BE-3D30263301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3D494-44CF-4F68-81A6-0AA7FF8F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CDCAF-9491-4580-9EBC-59E9E1E8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F60-FAEC-48BC-98AA-4A3CCA9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3CF10-F6C9-4DD9-AD49-969A3FA4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DBCAC-7C90-4980-A70D-D5E65A2E5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13CED-D410-4C9A-85CF-3AE89FF1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6DA75-201A-4771-81BE-3D30263301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FA4ED-1163-4AD3-B108-D9279F1D5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49F2F-E6CF-472F-A001-7AAA7619D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59F60-FAEC-48BC-98AA-4A3CCA97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AECA-6938-4A3F-9529-60D21BF29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575" y="0"/>
            <a:ext cx="9144000" cy="822347"/>
          </a:xfrm>
        </p:spPr>
        <p:txBody>
          <a:bodyPr>
            <a:normAutofit fontScale="90000"/>
          </a:bodyPr>
          <a:lstStyle/>
          <a:p>
            <a:r>
              <a:rPr lang="en-US" dirty="0"/>
              <a:t>TASK - 4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500CD-5016-40D2-AE97-C121A6157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059" y="987626"/>
            <a:ext cx="1961882" cy="377534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Automation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DEDB5-4C41-487F-A318-A3513D526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5" y="1903927"/>
            <a:ext cx="10278909" cy="4715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78A15-EC1E-404C-B04E-C3B470EC7930}"/>
              </a:ext>
            </a:extLst>
          </p:cNvPr>
          <p:cNvSpPr txBox="1"/>
          <p:nvPr/>
        </p:nvSpPr>
        <p:spPr>
          <a:xfrm>
            <a:off x="5507177" y="1329920"/>
            <a:ext cx="1073927" cy="37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110244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FF00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TASK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- 4</dc:title>
  <dc:creator>Nagaraj</dc:creator>
  <cp:lastModifiedBy>Nagaraj</cp:lastModifiedBy>
  <cp:revision>1</cp:revision>
  <dcterms:created xsi:type="dcterms:W3CDTF">2023-10-31T03:08:56Z</dcterms:created>
  <dcterms:modified xsi:type="dcterms:W3CDTF">2023-10-31T03:14:11Z</dcterms:modified>
</cp:coreProperties>
</file>